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D2142-5EC5-407E-8AA1-9C613972B011}" v="3" dt="2022-02-25T01:14:2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" userId="6d81ada5a6797bff" providerId="LiveId" clId="{B7FD2142-5EC5-407E-8AA1-9C613972B011}"/>
    <pc:docChg chg="addSld modSld">
      <pc:chgData name="Chris Bly" userId="6d81ada5a6797bff" providerId="LiveId" clId="{B7FD2142-5EC5-407E-8AA1-9C613972B011}" dt="2022-02-25T01:16:58.058" v="110"/>
      <pc:docMkLst>
        <pc:docMk/>
      </pc:docMkLst>
      <pc:sldChg chg="addSp delSp modSp new mod">
        <pc:chgData name="Chris Bly" userId="6d81ada5a6797bff" providerId="LiveId" clId="{B7FD2142-5EC5-407E-8AA1-9C613972B011}" dt="2022-02-25T01:16:58.058" v="110"/>
        <pc:sldMkLst>
          <pc:docMk/>
          <pc:sldMk cId="4057428098" sldId="263"/>
        </pc:sldMkLst>
        <pc:spChg chg="mod">
          <ac:chgData name="Chris Bly" userId="6d81ada5a6797bff" providerId="LiveId" clId="{B7FD2142-5EC5-407E-8AA1-9C613972B011}" dt="2022-02-25T01:14:00.930" v="11" actId="20577"/>
          <ac:spMkLst>
            <pc:docMk/>
            <pc:sldMk cId="4057428098" sldId="263"/>
            <ac:spMk id="2" creationId="{73DB5F4C-A3E8-45B9-BE5B-F77FCC236F84}"/>
          </ac:spMkLst>
        </pc:spChg>
        <pc:spChg chg="mod">
          <ac:chgData name="Chris Bly" userId="6d81ada5a6797bff" providerId="LiveId" clId="{B7FD2142-5EC5-407E-8AA1-9C613972B011}" dt="2022-02-25T01:16:58.058" v="110"/>
          <ac:spMkLst>
            <pc:docMk/>
            <pc:sldMk cId="4057428098" sldId="263"/>
            <ac:spMk id="3" creationId="{20E6CEA6-4F2F-4634-B661-21FF5009F203}"/>
          </ac:spMkLst>
        </pc:spChg>
        <pc:picChg chg="add del">
          <ac:chgData name="Chris Bly" userId="6d81ada5a6797bff" providerId="LiveId" clId="{B7FD2142-5EC5-407E-8AA1-9C613972B011}" dt="2022-02-25T01:14:27.282" v="41"/>
          <ac:picMkLst>
            <pc:docMk/>
            <pc:sldMk cId="4057428098" sldId="263"/>
            <ac:picMk id="2050" creationId="{C8906F05-5FD7-4421-B1A2-24504400D824}"/>
          </ac:picMkLst>
        </pc:picChg>
      </pc:sldChg>
      <pc:sldChg chg="modSp add mod">
        <pc:chgData name="Chris Bly" userId="6d81ada5a6797bff" providerId="LiveId" clId="{B7FD2142-5EC5-407E-8AA1-9C613972B011}" dt="2022-02-25T01:16:50.020" v="109" actId="20577"/>
        <pc:sldMkLst>
          <pc:docMk/>
          <pc:sldMk cId="3294311462" sldId="264"/>
        </pc:sldMkLst>
        <pc:spChg chg="mod">
          <ac:chgData name="Chris Bly" userId="6d81ada5a6797bff" providerId="LiveId" clId="{B7FD2142-5EC5-407E-8AA1-9C613972B011}" dt="2022-02-25T01:14:32.679" v="45" actId="20577"/>
          <ac:spMkLst>
            <pc:docMk/>
            <pc:sldMk cId="3294311462" sldId="264"/>
            <ac:spMk id="2" creationId="{73DB5F4C-A3E8-45B9-BE5B-F77FCC236F84}"/>
          </ac:spMkLst>
        </pc:spChg>
        <pc:spChg chg="mod">
          <ac:chgData name="Chris Bly" userId="6d81ada5a6797bff" providerId="LiveId" clId="{B7FD2142-5EC5-407E-8AA1-9C613972B011}" dt="2022-02-25T01:16:50.020" v="109" actId="20577"/>
          <ac:spMkLst>
            <pc:docMk/>
            <pc:sldMk cId="3294311462" sldId="264"/>
            <ac:spMk id="3" creationId="{20E6CEA6-4F2F-4634-B661-21FF5009F2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1028-73CD-4204-A546-92C3A679D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CB816-794A-4B8A-AE13-0A7C041F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89B2-E659-4D0C-97C2-5AC833B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EBB9-020B-453B-80F2-77FB5AB4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DD2-C051-4EAE-A63F-8269A750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D7F-5B25-4A85-9C9F-B208303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C439F-85BC-487B-BE10-64E82DCD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E0DC-34BE-40B1-9EAE-20510CE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3B98-9411-4CF1-B385-39293F6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5C77-014C-4ABA-AABE-E1F7AE09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3DA9-F2BC-4B74-82CB-8426E9B2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197BF-5152-412F-86ED-48DD0551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2F2E-4844-46AA-A261-6916B160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76E-CB42-4E7C-A132-DAB4260F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CEA5-61D0-47F7-83A6-8444C4B0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E2BC-EA43-4EC3-9510-6A2CE15A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432A-64CE-4E6C-8C40-CD18F4C1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E9A9-7581-4C5C-90C4-F160EB2F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071B-18F4-4B73-BB49-8D33F2CC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038D-F657-40ED-8215-E9DD969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6F0B-4381-46AE-ADC6-2562006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BBA9-3C54-4007-B08A-EB09070D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6DD-6C7B-4DE1-A1A6-77CE4467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1877-6F69-416E-A4BD-42679F13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463D-8B5D-48D4-AAB1-022FCC1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ED55-96B6-4974-9990-BD64B16A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5C60-0C4A-4977-9676-F4F1261BC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E3F64-7282-4E4D-A1BD-D70F6E42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373D-894A-44BF-9213-39CA2442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BF50-6668-4BCA-B5AB-7AFFF439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BC19-75C7-4DB4-8BCC-D07F037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8B07-5C05-4B1D-871A-BAAB35D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0EF7-7340-4D9B-BAD8-B9E05D75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F8E5-98B6-4A0F-9140-508B2275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E7C5B-4C16-49F1-8FF1-EFE87E6F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9C604-833D-47C4-8747-6C29D894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AD924-BB0A-4EB3-96A4-4C71A580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C852B-7468-4FF5-BFEB-4BCA172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FAAED-0E0E-4DA4-AC31-3F8D28F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30E-CEA0-4BA8-939C-1ACB81F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2C2C6-0CF1-48F4-B39E-8FFC2298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B801E-1C44-4504-873D-A72DC077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406A1-E531-40D8-87D1-0C7953F8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6C77F-5223-456A-B1A1-B1B5B84D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AD471-6306-4B01-8B2F-E77314C1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8CC8-38C5-434F-8436-482EB4A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937F-B7E8-460F-B0CA-715F9416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C4C6-A7A2-493A-87C6-F9690CBC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853A-7997-4FA3-B999-ABA1B0B5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20D8-87D3-472D-9232-C045BEC6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5CE1-5618-466A-A5A5-6018D31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729C6-BBD6-46F9-BF2C-1F23D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C9B0-FA1B-4A8E-9AD6-E56CA38E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BFC6B-2EA5-4E24-A581-3B3C01951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0DC7-AE38-45B9-9A38-6F5AF00B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6140-DC1E-4125-A329-153392E5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EBB2-4D90-499F-B212-C3F1733D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59AB-59C8-4887-BF82-71A55147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7341-C1B6-469D-8ACD-1DBE632C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C33B-96B8-4EF3-B403-B8B2DA83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4171-8C68-48D2-9FBC-DFF198E0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07F7-6606-42C0-A7C5-BB06B57EDBC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588F-D991-469B-87A2-B6752CFB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DC7B-8D36-4344-BCB0-5BCB915AD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outdoor, road&#10;&#10;Description automatically generated">
            <a:extLst>
              <a:ext uri="{FF2B5EF4-FFF2-40B4-BE49-F238E27FC236}">
                <a16:creationId xmlns:a16="http://schemas.microsoft.com/office/drawing/2014/main" id="{085E8C8B-40C7-4457-9CA1-F4C568135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" r="34629" b="56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96378-3E3E-4EFD-A6F1-45E9AD83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Homelessness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1796-3F8E-4267-A2CC-D6371CD8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7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6A88E-4C82-4435-8C0E-A7374757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slide – What is the issue?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9A09-9295-4923-AF4B-1EEDE7EE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% of homeless population as portion of CoC population bar chart</a:t>
            </a:r>
          </a:p>
          <a:p>
            <a:endParaRPr lang="en-US" dirty="0"/>
          </a:p>
          <a:p>
            <a:r>
              <a:rPr lang="en-US" dirty="0"/>
              <a:t>Funding per CoC per homeless per capita</a:t>
            </a:r>
          </a:p>
          <a:p>
            <a:endParaRPr lang="en-US" dirty="0"/>
          </a:p>
          <a:p>
            <a:r>
              <a:rPr lang="en-US" dirty="0"/>
              <a:t>PIT data on unhoused population per CoC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5A5F7-3B82-459F-9A28-BDB375F5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Bubble 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02FA-D577-4936-94F3-955E104E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PIT data on unhoused population per CoC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1AB-9453-429C-90D4-176B31F9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Snapshot of 10 largest CoC/cities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9E10-D7DD-4E69-87E4-E5D605DC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Bar Chart % of unhoused per total population in 10 largest CoC</a:t>
            </a:r>
          </a:p>
          <a:p>
            <a:r>
              <a:rPr lang="en-US" dirty="0"/>
              <a:t>Breakdown by demographics per city in pie charts (male/female; Age groupings; Veteran Status)</a:t>
            </a:r>
          </a:p>
        </p:txBody>
      </p:sp>
    </p:spTree>
    <p:extLst>
      <p:ext uri="{BB962C8B-B14F-4D97-AF65-F5344CB8AC3E}">
        <p14:creationId xmlns:p14="http://schemas.microsoft.com/office/powerpoint/2010/main" val="206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DD20-9537-4093-8090-2C0A3895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of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6C58B1-2BB9-49C0-896B-A51CA42F1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626" y="640080"/>
            <a:ext cx="660215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62FE-62D0-45A6-A12D-5BDB5E1E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Awards per year for CoCs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7E6-BA18-4CBB-B99D-9D7B607D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Bar chart of funding per CoC (allow sorting by CoC category and possibly state)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071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5F4C-A3E8-45B9-BE5B-F77FCC2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EA6-4F2F-4634-B661-21FF500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Read in data from ML output to use to make visuals</a:t>
            </a:r>
          </a:p>
        </p:txBody>
      </p:sp>
    </p:spTree>
    <p:extLst>
      <p:ext uri="{BB962C8B-B14F-4D97-AF65-F5344CB8AC3E}">
        <p14:creationId xmlns:p14="http://schemas.microsoft.com/office/powerpoint/2010/main" val="40574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5F4C-A3E8-45B9-BE5B-F77FCC2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ML Findings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EA6-4F2F-4634-B661-21FF500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Read in data from ML output to use to make visuals</a:t>
            </a:r>
          </a:p>
        </p:txBody>
      </p:sp>
    </p:spTree>
    <p:extLst>
      <p:ext uri="{BB962C8B-B14F-4D97-AF65-F5344CB8AC3E}">
        <p14:creationId xmlns:p14="http://schemas.microsoft.com/office/powerpoint/2010/main" val="32943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Homelessness in the US</vt:lpstr>
      <vt:lpstr>Intro slide – What is the issue?</vt:lpstr>
      <vt:lpstr>Bubble map</vt:lpstr>
      <vt:lpstr>Snapshot of 10 largest CoC/cities</vt:lpstr>
      <vt:lpstr>ERD of database</vt:lpstr>
      <vt:lpstr>Awards per year for CoCs</vt:lpstr>
      <vt:lpstr>ML Findings</vt:lpstr>
      <vt:lpstr>ML Findings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the US</dc:title>
  <dc:creator>Chris Bly</dc:creator>
  <cp:lastModifiedBy>Upchurch, Michal</cp:lastModifiedBy>
  <cp:revision>2</cp:revision>
  <dcterms:created xsi:type="dcterms:W3CDTF">2022-02-25T00:53:17Z</dcterms:created>
  <dcterms:modified xsi:type="dcterms:W3CDTF">2022-02-26T00:51:05Z</dcterms:modified>
</cp:coreProperties>
</file>