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C8CE-1482-480E-B1D6-1ACCD880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7F83C-652F-45B3-93BE-3960AFC5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FC43-6D9B-4F2A-AAAD-0DF8610F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796C-60A1-4BF0-8ACE-523FA280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F91B-8941-4B2F-9E96-A54F6B8D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8A9B-A147-42CA-ABC0-5ED2932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D8C9E-05EB-4436-BE0E-A48DA8519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4CB7-FEC9-4E85-A0AC-1A4A1B2A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6C99-A771-4F50-A3DE-744975B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9B17-9968-4DED-BADD-F7674DDC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237F4-D050-4B3C-B9F8-4D038D53C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1545C-45E2-4A3D-8A24-708CB3A13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F25E-AA81-42C7-9941-4C1B9B21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F1F7-9774-493C-93F8-653DF5EC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4C84-E57E-48A5-8BA9-1D854921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6D84-CE87-4A9B-BF06-F23697B2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54C6-C91C-4768-964B-1F551A4B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12AA-BA11-4DE1-8C5C-D1A0AC9D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1B3E-71BB-42F9-B424-46351524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C1F4-6554-4ABE-9FB1-BE42DAAF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3D7B-96C9-4BF8-9A44-F20505EB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094E-B66C-4A9B-B93B-9CE825C8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8E7E-3E1C-4E2F-AC8C-8A3F8C75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908D-2218-4DC7-80BB-D6CACC98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E389-DD34-435D-8E8B-51C9C489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B5BC-6BFB-4E38-A871-BC0C68E0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9186-B23B-481C-8173-D82C37ACA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8DE00-65DE-44E1-B962-5305E1FF4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2EC42-D5F1-4000-9CE0-5AF83F30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858D6-5611-4506-8A84-D692505F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A2EC-2C5B-45D5-9BD1-92D3DCC7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598A-F03E-4EAD-AEA0-B523734D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273BF-BD75-4FA3-A46D-16BBE2F5A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E7EDE-92F3-47A2-B67C-3BD249E1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111A3-25B1-46EA-8D48-A0E568E96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AEF49-8478-4B0A-BD0A-362B78702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BE844-E564-4B80-B81B-E2573036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82A73-AA54-407E-8FB1-4C6073C2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40FF0-E63A-4E03-8E1B-18A8CFEB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5514-88A3-4698-ACC0-D339E86F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B1189-8812-4765-B084-D4F93B0A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F3344-0D49-4965-8F00-A0B39316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8BE06-3263-42A5-BED1-9250BCB1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E9191-D0F5-4DA5-AD81-27C68694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9F228-6DDC-4B50-9C54-93DDCB82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F7CFE-7658-476A-9DF9-B5BCC4F4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9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B30E-72A1-4556-9677-3D895AF5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3D0E-8927-4FFE-A22D-38555AA79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0817D-D4F6-438A-B827-84306BCE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FD818-23A9-446D-A384-E9CE5DFC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41559-DE9C-4849-B627-627FD8E4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BB08C-C981-4CE1-8186-BA465C54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079B-C9FB-4D92-81B5-BDBB6939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55130-0F17-4883-9989-42BCC7ADA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7134E-8357-42D2-8636-89930A6BA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602C4-31AD-48B1-8727-27332D0F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F43CC-F044-4519-883B-D7A476F2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41F2-AF85-4E61-8760-2C11EB49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3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0872C-B969-4B9A-AA1C-07D423D1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B5C08-6A73-4217-9593-F1CF39AF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90A7-E024-46D1-8706-2F87DA4A7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F6DC-9E8A-4CF8-8960-0376E7C6E9F1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6412-C9E7-4150-B5BB-3A55B437D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1E8C-8C92-4CC5-8DBF-24F7E8FE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0530-2219-4F1B-88AE-4F719C304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3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72BDBB-95A2-47EF-97C8-CADD6578108A}"/>
              </a:ext>
            </a:extLst>
          </p:cNvPr>
          <p:cNvSpPr txBox="1"/>
          <p:nvPr/>
        </p:nvSpPr>
        <p:spPr>
          <a:xfrm>
            <a:off x="4757530" y="463827"/>
            <a:ext cx="16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Story 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8709-97FE-4282-BC7B-81A966257616}"/>
              </a:ext>
            </a:extLst>
          </p:cNvPr>
          <p:cNvSpPr txBox="1"/>
          <p:nvPr/>
        </p:nvSpPr>
        <p:spPr>
          <a:xfrm>
            <a:off x="530877" y="1222149"/>
            <a:ext cx="114384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Background visualizations: (Description of the project )(Country map with homelessness numbers)</a:t>
            </a:r>
          </a:p>
          <a:p>
            <a:r>
              <a:rPr lang="en-US" dirty="0"/>
              <a:t>(Definition of Terms), (map of continuum of cares – overlayed on country map)</a:t>
            </a:r>
          </a:p>
          <a:p>
            <a:pPr marL="342900" indent="-342900">
              <a:buAutoNum type="arabicPeriod" startAt="2"/>
            </a:pPr>
            <a:r>
              <a:rPr lang="en-US" dirty="0"/>
              <a:t>Cost of homelessness info: (dollars, health care, other statistics)  why we want to maximize efficiency of</a:t>
            </a:r>
          </a:p>
          <a:p>
            <a:r>
              <a:rPr lang="en-US" dirty="0"/>
              <a:t>investment in ending homelessness</a:t>
            </a:r>
          </a:p>
          <a:p>
            <a:r>
              <a:rPr lang="en-US" dirty="0"/>
              <a:t>3.  Description of data sources used in the project. </a:t>
            </a:r>
          </a:p>
          <a:p>
            <a:r>
              <a:rPr lang="en-US" dirty="0"/>
              <a:t>4.  Visualizations on our findings: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Correlations from the random forest model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Map of the spending and how it was allocated.  State by state comparison of HUD investment per capita.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Year by year trends in unsheltered homeless.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Any interesting groupings from our analysis.  Clustering views, also probably break between urban and rural </a:t>
            </a:r>
            <a:r>
              <a:rPr lang="en-US" dirty="0" err="1"/>
              <a:t>coc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Placeholder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Placeholder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AB9F0-1EAF-482A-9492-CDECC060DC53}"/>
              </a:ext>
            </a:extLst>
          </p:cNvPr>
          <p:cNvSpPr txBox="1"/>
          <p:nvPr/>
        </p:nvSpPr>
        <p:spPr>
          <a:xfrm>
            <a:off x="530877" y="4546136"/>
            <a:ext cx="228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dirty="0"/>
              <a:t>Summary</a:t>
            </a:r>
          </a:p>
          <a:p>
            <a:pPr marL="342900" indent="-342900">
              <a:buAutoNum type="arabicPeriod" startAt="5"/>
            </a:pPr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5226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smsheehan2001@yahoo.com</dc:creator>
  <cp:lastModifiedBy>smsheehan2001@yahoo.com</cp:lastModifiedBy>
  <cp:revision>2</cp:revision>
  <dcterms:created xsi:type="dcterms:W3CDTF">2022-02-18T01:05:14Z</dcterms:created>
  <dcterms:modified xsi:type="dcterms:W3CDTF">2022-02-18T01:08:18Z</dcterms:modified>
</cp:coreProperties>
</file>