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7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63B4-9239-A748-B56B-11868879E1A1}" type="datetimeFigureOut">
              <a:rPr lang="en-US" smtClean="0"/>
              <a:t>09/05/2014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5E76-469D-A248-99BD-854B2E24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</p:spTree>
    <p:extLst>
      <p:ext uri="{BB962C8B-B14F-4D97-AF65-F5344CB8AC3E}">
        <p14:creationId xmlns:p14="http://schemas.microsoft.com/office/powerpoint/2010/main" val="104201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2471628" y="1624892"/>
            <a:ext cx="368696" cy="121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554" y="2840147"/>
            <a:ext cx="2059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HOLLOW CIRCLE:</a:t>
            </a:r>
          </a:p>
          <a:p>
            <a:r>
              <a:rPr lang="en-US" dirty="0" smtClean="0"/>
              <a:t>Point estimate from </a:t>
            </a:r>
          </a:p>
          <a:p>
            <a:r>
              <a:rPr lang="en-US" dirty="0" smtClean="0"/>
              <a:t>an individual study</a:t>
            </a:r>
          </a:p>
        </p:txBody>
      </p:sp>
    </p:spTree>
    <p:extLst>
      <p:ext uri="{BB962C8B-B14F-4D97-AF65-F5344CB8AC3E}">
        <p14:creationId xmlns:p14="http://schemas.microsoft.com/office/powerpoint/2010/main" val="42331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2471628" y="1624892"/>
            <a:ext cx="368696" cy="121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554" y="2840147"/>
            <a:ext cx="2059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HOLLOW CIRCLE:</a:t>
            </a:r>
          </a:p>
          <a:p>
            <a:r>
              <a:rPr lang="en-US" dirty="0" smtClean="0"/>
              <a:t>Point estimate from </a:t>
            </a:r>
          </a:p>
          <a:p>
            <a:r>
              <a:rPr lang="en-US" dirty="0" smtClean="0"/>
              <a:t>an individual study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40743" y="1747783"/>
            <a:ext cx="2323610" cy="92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0279" y="2669381"/>
            <a:ext cx="2390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GREY OVAL</a:t>
            </a:r>
          </a:p>
          <a:p>
            <a:r>
              <a:rPr lang="en-US" dirty="0" smtClean="0"/>
              <a:t>95% confidence region</a:t>
            </a:r>
          </a:p>
          <a:p>
            <a:r>
              <a:rPr lang="en-US" dirty="0" smtClean="0"/>
              <a:t>for an individual study</a:t>
            </a:r>
          </a:p>
        </p:txBody>
      </p:sp>
    </p:spTree>
    <p:extLst>
      <p:ext uri="{BB962C8B-B14F-4D97-AF65-F5344CB8AC3E}">
        <p14:creationId xmlns:p14="http://schemas.microsoft.com/office/powerpoint/2010/main" val="305707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3154398" y="1447384"/>
            <a:ext cx="887602" cy="1392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554" y="2840147"/>
            <a:ext cx="2145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 BLACK CIRCLE:</a:t>
            </a:r>
          </a:p>
          <a:p>
            <a:r>
              <a:rPr lang="en-US" dirty="0" smtClean="0"/>
              <a:t>Point estimate from </a:t>
            </a:r>
          </a:p>
          <a:p>
            <a:r>
              <a:rPr lang="en-US" dirty="0" smtClean="0"/>
              <a:t>the pooled model</a:t>
            </a:r>
          </a:p>
        </p:txBody>
      </p:sp>
    </p:spTree>
    <p:extLst>
      <p:ext uri="{BB962C8B-B14F-4D97-AF65-F5344CB8AC3E}">
        <p14:creationId xmlns:p14="http://schemas.microsoft.com/office/powerpoint/2010/main" val="244032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3154398" y="1447384"/>
            <a:ext cx="887602" cy="1392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554" y="2840147"/>
            <a:ext cx="2145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 BLACK CIRCLE:</a:t>
            </a:r>
          </a:p>
          <a:p>
            <a:r>
              <a:rPr lang="en-US" dirty="0" smtClean="0"/>
              <a:t>Point estimate from </a:t>
            </a:r>
          </a:p>
          <a:p>
            <a:r>
              <a:rPr lang="en-US" dirty="0" smtClean="0"/>
              <a:t>the pooled model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65736" y="1447384"/>
            <a:ext cx="698617" cy="1221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0279" y="2669381"/>
            <a:ext cx="2390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OVAL</a:t>
            </a:r>
          </a:p>
          <a:p>
            <a:r>
              <a:rPr lang="en-US" dirty="0" smtClean="0"/>
              <a:t>95% confidence region</a:t>
            </a:r>
          </a:p>
          <a:p>
            <a:r>
              <a:rPr lang="en-US" dirty="0" smtClean="0"/>
              <a:t>from the pooled model</a:t>
            </a:r>
          </a:p>
        </p:txBody>
      </p:sp>
    </p:spTree>
    <p:extLst>
      <p:ext uri="{BB962C8B-B14F-4D97-AF65-F5344CB8AC3E}">
        <p14:creationId xmlns:p14="http://schemas.microsoft.com/office/powerpoint/2010/main" val="22319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3222676" y="1570275"/>
            <a:ext cx="778357" cy="6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9648" y="218472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 BLACK LINE:</a:t>
            </a:r>
          </a:p>
          <a:p>
            <a:r>
              <a:rPr lang="en-US" dirty="0" smtClean="0"/>
              <a:t>Interpolated part of </a:t>
            </a:r>
          </a:p>
          <a:p>
            <a:r>
              <a:rPr lang="en-US" dirty="0" smtClean="0"/>
              <a:t>the SROC curve </a:t>
            </a:r>
          </a:p>
          <a:p>
            <a:r>
              <a:rPr lang="en-US" dirty="0" smtClean="0"/>
              <a:t>(more data based)</a:t>
            </a:r>
          </a:p>
        </p:txBody>
      </p:sp>
    </p:spTree>
    <p:extLst>
      <p:ext uri="{BB962C8B-B14F-4D97-AF65-F5344CB8AC3E}">
        <p14:creationId xmlns:p14="http://schemas.microsoft.com/office/powerpoint/2010/main" val="22251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ROC_A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539149" y="0"/>
            <a:ext cx="12289958" cy="6759004"/>
          </a:xfr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3222676" y="1570275"/>
            <a:ext cx="778357" cy="6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9648" y="218472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 BLACK LINE:</a:t>
            </a:r>
          </a:p>
          <a:p>
            <a:r>
              <a:rPr lang="en-US" dirty="0" smtClean="0"/>
              <a:t>Interpolated part of </a:t>
            </a:r>
          </a:p>
          <a:p>
            <a:r>
              <a:rPr lang="en-US" dirty="0" smtClean="0"/>
              <a:t>the SROC curve </a:t>
            </a:r>
          </a:p>
          <a:p>
            <a:r>
              <a:rPr lang="en-US" dirty="0" smtClean="0"/>
              <a:t>(more data based)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368566" y="2480484"/>
            <a:ext cx="2323610" cy="1809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8859" y="4157728"/>
            <a:ext cx="208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DASHED LINE</a:t>
            </a:r>
          </a:p>
          <a:p>
            <a:r>
              <a:rPr lang="en-US" dirty="0" smtClean="0"/>
              <a:t>Extrapolated part of </a:t>
            </a:r>
          </a:p>
          <a:p>
            <a:r>
              <a:rPr lang="en-US" dirty="0" smtClean="0"/>
              <a:t>the SROC curve </a:t>
            </a:r>
          </a:p>
          <a:p>
            <a:r>
              <a:rPr lang="en-US" dirty="0" smtClean="0"/>
              <a:t>(more model based)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5310840" y="1121874"/>
            <a:ext cx="938060" cy="30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understand a ROC pl</dc:title>
  <dc:creator>jm383x</dc:creator>
  <cp:lastModifiedBy>jm383x</cp:lastModifiedBy>
  <cp:revision>2</cp:revision>
  <dcterms:created xsi:type="dcterms:W3CDTF">2014-05-09T16:00:57Z</dcterms:created>
  <dcterms:modified xsi:type="dcterms:W3CDTF">2014-05-09T16:17:07Z</dcterms:modified>
</cp:coreProperties>
</file>