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2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1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7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8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AQMeN decorati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39894"/>
          <a:stretch>
            <a:fillRect/>
          </a:stretch>
        </p:blipFill>
        <p:spPr bwMode="auto">
          <a:xfrm>
            <a:off x="0" y="6281738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AQMeN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9550"/>
            <a:ext cx="2844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1187450" y="6381750"/>
            <a:ext cx="669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en-US" dirty="0" smtClean="0"/>
              <a:t>More about our research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aqmen.ac.uk</a:t>
            </a:r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AQMeNNetwork</a:t>
            </a:r>
            <a:endParaRPr lang="en-US" altLang="en-US" dirty="0" smtClean="0"/>
          </a:p>
          <a:p>
            <a:r>
              <a:rPr lang="en-US" altLang="en-US" dirty="0" smtClean="0"/>
              <a:t>[Your name and email]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MeN Powerpoint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AQMeN Powerpoint Presentation Template</Template>
  <TotalTime>5</TotalTime>
  <Words>13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AQMeN Powerpoint Presentation Template</vt:lpstr>
      <vt:lpstr>PowerPoint Presentation</vt:lpstr>
      <vt:lpstr>PowerPoint Presentation</vt:lpstr>
      <vt:lpstr>PowerPoint Presentation</vt:lpstr>
      <vt:lpstr>More about our research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Cockram</dc:creator>
  <cp:lastModifiedBy>Laura Cockram</cp:lastModifiedBy>
  <cp:revision>2</cp:revision>
  <dcterms:created xsi:type="dcterms:W3CDTF">2014-10-28T14:50:48Z</dcterms:created>
  <dcterms:modified xsi:type="dcterms:W3CDTF">2014-10-28T14:56:03Z</dcterms:modified>
</cp:coreProperties>
</file>