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6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5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139FF-BDE5-4D8C-9766-CE838A1A9580}" type="datetimeFigureOut">
              <a:rPr lang="en-GB" smtClean="0"/>
              <a:t>01/04/2015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78307-61C8-43CC-8FD7-C0CFFE6BB31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repos\Gender_Mortality_Differences\images\excess_level\excess_US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688"/>
            <a:ext cx="5544616" cy="5544616"/>
          </a:xfrm>
          <a:prstGeom prst="rect">
            <a:avLst/>
          </a:prstGeom>
          <a:noFill/>
        </p:spPr>
      </p:pic>
      <p:sp>
        <p:nvSpPr>
          <p:cNvPr id="5" name="Isosceles Triangle 4"/>
          <p:cNvSpPr/>
          <p:nvPr/>
        </p:nvSpPr>
        <p:spPr>
          <a:xfrm>
            <a:off x="1331640" y="1844824"/>
            <a:ext cx="3672408" cy="2592288"/>
          </a:xfrm>
          <a:prstGeom prst="triangle">
            <a:avLst>
              <a:gd name="adj" fmla="val 100000"/>
            </a:avLst>
          </a:prstGeom>
          <a:solidFill>
            <a:srgbClr val="868686">
              <a:alpha val="10196"/>
            </a:srgbClr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5896" y="3501008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A</a:t>
            </a:r>
            <a:endParaRPr lang="en-GB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University of Glasgow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jm383x</dc:creator>
  <cp:lastModifiedBy>jm383x</cp:lastModifiedBy>
  <cp:revision>1</cp:revision>
  <dcterms:created xsi:type="dcterms:W3CDTF">2015-04-01T12:50:34Z</dcterms:created>
  <dcterms:modified xsi:type="dcterms:W3CDTF">2015-04-01T12:53:57Z</dcterms:modified>
</cp:coreProperties>
</file>