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86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E979-E7A0-5E49-8E26-4F76707E0510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9040-07D9-8445-BA94-BA06BBFE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E979-E7A0-5E49-8E26-4F76707E0510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9040-07D9-8445-BA94-BA06BBFE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3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E979-E7A0-5E49-8E26-4F76707E0510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9040-07D9-8445-BA94-BA06BBFE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9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E979-E7A0-5E49-8E26-4F76707E0510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9040-07D9-8445-BA94-BA06BBFE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7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E979-E7A0-5E49-8E26-4F76707E0510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9040-07D9-8445-BA94-BA06BBFE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1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E979-E7A0-5E49-8E26-4F76707E0510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9040-07D9-8445-BA94-BA06BBFE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0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E979-E7A0-5E49-8E26-4F76707E0510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9040-07D9-8445-BA94-BA06BBFE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6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E979-E7A0-5E49-8E26-4F76707E0510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9040-07D9-8445-BA94-BA06BBFE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4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E979-E7A0-5E49-8E26-4F76707E0510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9040-07D9-8445-BA94-BA06BBFE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3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E979-E7A0-5E49-8E26-4F76707E0510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9040-07D9-8445-BA94-BA06BBFE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8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E979-E7A0-5E49-8E26-4F76707E0510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9040-07D9-8445-BA94-BA06BBFE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8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7E979-E7A0-5E49-8E26-4F76707E0510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A9040-07D9-8445-BA94-BA06BBFE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6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dc_all_cause__portrait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5" r="13769"/>
          <a:stretch/>
        </p:blipFill>
        <p:spPr>
          <a:xfrm>
            <a:off x="585927" y="345659"/>
            <a:ext cx="1878190" cy="5929024"/>
          </a:xfrm>
        </p:spPr>
      </p:pic>
      <p:pic>
        <p:nvPicPr>
          <p:cNvPr id="5" name="Picture 4" descr="suicides_per_100000_smoothed_levelplot_portrai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4" r="14900"/>
          <a:stretch/>
        </p:blipFill>
        <p:spPr>
          <a:xfrm>
            <a:off x="2512381" y="345659"/>
            <a:ext cx="1637529" cy="5956471"/>
          </a:xfrm>
          <a:prstGeom prst="rect">
            <a:avLst/>
          </a:prstGeom>
        </p:spPr>
      </p:pic>
      <p:pic>
        <p:nvPicPr>
          <p:cNvPr id="6" name="Picture 5" descr="drug_induced_per_100000_portrait_smoothed_level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3" r="14981"/>
          <a:stretch/>
        </p:blipFill>
        <p:spPr>
          <a:xfrm>
            <a:off x="4149910" y="274638"/>
            <a:ext cx="1656167" cy="6030090"/>
          </a:xfrm>
          <a:prstGeom prst="rect">
            <a:avLst/>
          </a:prstGeom>
        </p:spPr>
      </p:pic>
      <p:pic>
        <p:nvPicPr>
          <p:cNvPr id="7" name="Picture 6" descr="vehicle_deaths_per_100000_portrait_smoothed_level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2" r="12476"/>
          <a:stretch/>
        </p:blipFill>
        <p:spPr>
          <a:xfrm>
            <a:off x="5806077" y="274637"/>
            <a:ext cx="1704432" cy="60448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06853" y="-2367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(a)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010081" y="0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(b)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690073" y="-33307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(c)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6322196" y="-22477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(d)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420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uicides_per_100000_smoothed_levelplot_portrai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4" r="14900"/>
          <a:stretch/>
        </p:blipFill>
        <p:spPr>
          <a:xfrm>
            <a:off x="257453" y="434436"/>
            <a:ext cx="1637529" cy="59564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6200000">
            <a:off x="-299422" y="1484990"/>
            <a:ext cx="1735188" cy="1775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solidFill>
                  <a:schemeClr val="tx1"/>
                </a:solidFill>
              </a:rPr>
              <a:t>White Non-Hispanic Female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181793" y="1489228"/>
            <a:ext cx="1724685" cy="1666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solidFill>
                  <a:schemeClr val="tx1"/>
                </a:solidFill>
              </a:rPr>
              <a:t>White Non-Hispanic Male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3273" y="3212975"/>
            <a:ext cx="1724685" cy="1666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solidFill>
                  <a:schemeClr val="tx1"/>
                </a:solidFill>
              </a:rPr>
              <a:t>Hispanic Male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175875" y="4927844"/>
            <a:ext cx="1724685" cy="1666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solidFill>
                  <a:schemeClr val="tx1"/>
                </a:solidFill>
              </a:rPr>
              <a:t>Black Non-Hispanic Male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-294171" y="3213913"/>
            <a:ext cx="1724685" cy="1666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solidFill>
                  <a:schemeClr val="tx1"/>
                </a:solidFill>
              </a:rPr>
              <a:t>Hispanic Female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-302040" y="4920446"/>
            <a:ext cx="1724685" cy="1666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solidFill>
                  <a:schemeClr val="tx1"/>
                </a:solidFill>
              </a:rPr>
              <a:t>Black Non-Hispanic Female</a:t>
            </a:r>
            <a:endParaRPr lang="en-GB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64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28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jm383x</dc:creator>
  <cp:lastModifiedBy>Jonathan Minton</cp:lastModifiedBy>
  <cp:revision>4</cp:revision>
  <dcterms:created xsi:type="dcterms:W3CDTF">2015-12-23T10:02:40Z</dcterms:created>
  <dcterms:modified xsi:type="dcterms:W3CDTF">2016-05-09T12:32:22Z</dcterms:modified>
</cp:coreProperties>
</file>