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2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E979-E7A0-5E49-8E26-4F76707E0510}" type="datetimeFigureOut">
              <a:rPr lang="en-US" smtClean="0"/>
              <a:t>23/12/2015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9040-07D9-8445-BA94-BA06BBFE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E979-E7A0-5E49-8E26-4F76707E0510}" type="datetimeFigureOut">
              <a:rPr lang="en-US" smtClean="0"/>
              <a:t>23/12/2015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9040-07D9-8445-BA94-BA06BBFE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3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E979-E7A0-5E49-8E26-4F76707E0510}" type="datetimeFigureOut">
              <a:rPr lang="en-US" smtClean="0"/>
              <a:t>23/12/2015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9040-07D9-8445-BA94-BA06BBFE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9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E979-E7A0-5E49-8E26-4F76707E0510}" type="datetimeFigureOut">
              <a:rPr lang="en-US" smtClean="0"/>
              <a:t>23/12/2015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9040-07D9-8445-BA94-BA06BBFE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7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E979-E7A0-5E49-8E26-4F76707E0510}" type="datetimeFigureOut">
              <a:rPr lang="en-US" smtClean="0"/>
              <a:t>23/12/2015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9040-07D9-8445-BA94-BA06BBFE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1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E979-E7A0-5E49-8E26-4F76707E0510}" type="datetimeFigureOut">
              <a:rPr lang="en-US" smtClean="0"/>
              <a:t>23/12/2015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9040-07D9-8445-BA94-BA06BBFE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0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E979-E7A0-5E49-8E26-4F76707E0510}" type="datetimeFigureOut">
              <a:rPr lang="en-US" smtClean="0"/>
              <a:t>23/12/2015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9040-07D9-8445-BA94-BA06BBFE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6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E979-E7A0-5E49-8E26-4F76707E0510}" type="datetimeFigureOut">
              <a:rPr lang="en-US" smtClean="0"/>
              <a:t>23/12/2015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9040-07D9-8445-BA94-BA06BBFE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4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E979-E7A0-5E49-8E26-4F76707E0510}" type="datetimeFigureOut">
              <a:rPr lang="en-US" smtClean="0"/>
              <a:t>23/12/2015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9040-07D9-8445-BA94-BA06BBFE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3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E979-E7A0-5E49-8E26-4F76707E0510}" type="datetimeFigureOut">
              <a:rPr lang="en-US" smtClean="0"/>
              <a:t>23/12/2015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9040-07D9-8445-BA94-BA06BBFE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8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E979-E7A0-5E49-8E26-4F76707E0510}" type="datetimeFigureOut">
              <a:rPr lang="en-US" smtClean="0"/>
              <a:t>23/12/2015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9040-07D9-8445-BA94-BA06BBFE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8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7E979-E7A0-5E49-8E26-4F76707E0510}" type="datetimeFigureOut">
              <a:rPr lang="en-US" smtClean="0"/>
              <a:t>23/12/2015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A9040-07D9-8445-BA94-BA06BBFE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6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38229" y="3244334"/>
            <a:ext cx="3267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suicides_per_100000(smoothed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7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dc_all_cause__portrait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5" r="13769"/>
          <a:stretch/>
        </p:blipFill>
        <p:spPr>
          <a:xfrm>
            <a:off x="0" y="274638"/>
            <a:ext cx="1656167" cy="5228147"/>
          </a:xfrm>
        </p:spPr>
      </p:pic>
      <p:pic>
        <p:nvPicPr>
          <p:cNvPr id="5" name="Picture 4" descr="suicides_per_100000_smoothed_levelplot_portrai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4" r="14900"/>
          <a:stretch/>
        </p:blipFill>
        <p:spPr>
          <a:xfrm>
            <a:off x="1656167" y="274638"/>
            <a:ext cx="1437301" cy="5228147"/>
          </a:xfrm>
          <a:prstGeom prst="rect">
            <a:avLst/>
          </a:prstGeom>
        </p:spPr>
      </p:pic>
      <p:pic>
        <p:nvPicPr>
          <p:cNvPr id="6" name="Picture 5" descr="drug_induced_per_100000_portrait_smoothed_level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3" r="14981"/>
          <a:stretch/>
        </p:blipFill>
        <p:spPr>
          <a:xfrm>
            <a:off x="3093468" y="274638"/>
            <a:ext cx="1435913" cy="5228147"/>
          </a:xfrm>
          <a:prstGeom prst="rect">
            <a:avLst/>
          </a:prstGeom>
        </p:spPr>
      </p:pic>
      <p:pic>
        <p:nvPicPr>
          <p:cNvPr id="7" name="Picture 6" descr="vehicle_deaths_per_100000_portrait_smoothed_level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2" r="12476"/>
          <a:stretch/>
        </p:blipFill>
        <p:spPr>
          <a:xfrm>
            <a:off x="4529381" y="274638"/>
            <a:ext cx="1474140" cy="5228147"/>
          </a:xfrm>
          <a:prstGeom prst="rect">
            <a:avLst/>
          </a:prstGeom>
        </p:spPr>
      </p:pic>
      <p:pic>
        <p:nvPicPr>
          <p:cNvPr id="8" name="Picture 7" descr="alcohol_induced_per_100000_portrait_smoothed_level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3" r="12337"/>
          <a:stretch/>
        </p:blipFill>
        <p:spPr>
          <a:xfrm>
            <a:off x="5892299" y="274638"/>
            <a:ext cx="1337516" cy="5228147"/>
          </a:xfrm>
          <a:prstGeom prst="rect">
            <a:avLst/>
          </a:prstGeom>
        </p:spPr>
      </p:pic>
      <p:pic>
        <p:nvPicPr>
          <p:cNvPr id="9" name="Picture 8" descr="assault_homicide_per_100000_portrait_smoothed_level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5" r="14465"/>
          <a:stretch/>
        </p:blipFill>
        <p:spPr>
          <a:xfrm>
            <a:off x="7229815" y="274638"/>
            <a:ext cx="1447003" cy="52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05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</Words>
  <Application>Microsoft Macintosh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jm383x</dc:creator>
  <cp:lastModifiedBy>jm383x</cp:lastModifiedBy>
  <cp:revision>2</cp:revision>
  <dcterms:created xsi:type="dcterms:W3CDTF">2015-12-23T10:02:40Z</dcterms:created>
  <dcterms:modified xsi:type="dcterms:W3CDTF">2015-12-23T12:45:40Z</dcterms:modified>
</cp:coreProperties>
</file>