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5A6C4-CDB7-4064-B277-0008A3B2BB3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34A1-4972-46F9-82E6-3EC5B5B37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4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34A1-4972-46F9-82E6-3EC5B5B371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3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76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46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13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4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7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0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0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24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79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7721-2F26-41B4-AFF8-44B44F7C316F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135D-0CA9-4E67-AC24-D3AA6D279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14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065320" y="1544715"/>
            <a:ext cx="3258105" cy="5086904"/>
          </a:xfrm>
          <a:custGeom>
            <a:avLst/>
            <a:gdLst>
              <a:gd name="connsiteX0" fmla="*/ 523783 w 3258105"/>
              <a:gd name="connsiteY0" fmla="*/ 0 h 5086904"/>
              <a:gd name="connsiteX1" fmla="*/ 577049 w 3258105"/>
              <a:gd name="connsiteY1" fmla="*/ 35510 h 5086904"/>
              <a:gd name="connsiteX2" fmla="*/ 621437 w 3258105"/>
              <a:gd name="connsiteY2" fmla="*/ 53266 h 5086904"/>
              <a:gd name="connsiteX3" fmla="*/ 701336 w 3258105"/>
              <a:gd name="connsiteY3" fmla="*/ 115409 h 5086904"/>
              <a:gd name="connsiteX4" fmla="*/ 772358 w 3258105"/>
              <a:gd name="connsiteY4" fmla="*/ 142042 h 5086904"/>
              <a:gd name="connsiteX5" fmla="*/ 861134 w 3258105"/>
              <a:gd name="connsiteY5" fmla="*/ 195308 h 5086904"/>
              <a:gd name="connsiteX6" fmla="*/ 976544 w 3258105"/>
              <a:gd name="connsiteY6" fmla="*/ 230819 h 5086904"/>
              <a:gd name="connsiteX7" fmla="*/ 1074198 w 3258105"/>
              <a:gd name="connsiteY7" fmla="*/ 275207 h 5086904"/>
              <a:gd name="connsiteX8" fmla="*/ 1376039 w 3258105"/>
              <a:gd name="connsiteY8" fmla="*/ 346229 h 5086904"/>
              <a:gd name="connsiteX9" fmla="*/ 1473694 w 3258105"/>
              <a:gd name="connsiteY9" fmla="*/ 390617 h 5086904"/>
              <a:gd name="connsiteX10" fmla="*/ 1553593 w 3258105"/>
              <a:gd name="connsiteY10" fmla="*/ 408372 h 5086904"/>
              <a:gd name="connsiteX11" fmla="*/ 1633492 w 3258105"/>
              <a:gd name="connsiteY11" fmla="*/ 435005 h 5086904"/>
              <a:gd name="connsiteX12" fmla="*/ 1713391 w 3258105"/>
              <a:gd name="connsiteY12" fmla="*/ 452761 h 5086904"/>
              <a:gd name="connsiteX13" fmla="*/ 1775534 w 3258105"/>
              <a:gd name="connsiteY13" fmla="*/ 479394 h 5086904"/>
              <a:gd name="connsiteX14" fmla="*/ 1917577 w 3258105"/>
              <a:gd name="connsiteY14" fmla="*/ 532660 h 5086904"/>
              <a:gd name="connsiteX15" fmla="*/ 2077375 w 3258105"/>
              <a:gd name="connsiteY15" fmla="*/ 612559 h 5086904"/>
              <a:gd name="connsiteX16" fmla="*/ 2263806 w 3258105"/>
              <a:gd name="connsiteY16" fmla="*/ 701335 h 5086904"/>
              <a:gd name="connsiteX17" fmla="*/ 2512381 w 3258105"/>
              <a:gd name="connsiteY17" fmla="*/ 790112 h 5086904"/>
              <a:gd name="connsiteX18" fmla="*/ 2645546 w 3258105"/>
              <a:gd name="connsiteY18" fmla="*/ 843378 h 5086904"/>
              <a:gd name="connsiteX19" fmla="*/ 2752078 w 3258105"/>
              <a:gd name="connsiteY19" fmla="*/ 905522 h 5086904"/>
              <a:gd name="connsiteX20" fmla="*/ 2805344 w 3258105"/>
              <a:gd name="connsiteY20" fmla="*/ 923277 h 5086904"/>
              <a:gd name="connsiteX21" fmla="*/ 2894121 w 3258105"/>
              <a:gd name="connsiteY21" fmla="*/ 967666 h 5086904"/>
              <a:gd name="connsiteX22" fmla="*/ 2956264 w 3258105"/>
              <a:gd name="connsiteY22" fmla="*/ 1012054 h 5086904"/>
              <a:gd name="connsiteX23" fmla="*/ 2974020 w 3258105"/>
              <a:gd name="connsiteY23" fmla="*/ 1029809 h 5086904"/>
              <a:gd name="connsiteX24" fmla="*/ 3071674 w 3258105"/>
              <a:gd name="connsiteY24" fmla="*/ 1083075 h 5086904"/>
              <a:gd name="connsiteX25" fmla="*/ 3124940 w 3258105"/>
              <a:gd name="connsiteY25" fmla="*/ 1127464 h 5086904"/>
              <a:gd name="connsiteX26" fmla="*/ 3178206 w 3258105"/>
              <a:gd name="connsiteY26" fmla="*/ 1145219 h 5086904"/>
              <a:gd name="connsiteX27" fmla="*/ 3204839 w 3258105"/>
              <a:gd name="connsiteY27" fmla="*/ 1189607 h 5086904"/>
              <a:gd name="connsiteX28" fmla="*/ 3240350 w 3258105"/>
              <a:gd name="connsiteY28" fmla="*/ 1233996 h 5086904"/>
              <a:gd name="connsiteX29" fmla="*/ 3258105 w 3258105"/>
              <a:gd name="connsiteY29" fmla="*/ 1296139 h 5086904"/>
              <a:gd name="connsiteX30" fmla="*/ 3249228 w 3258105"/>
              <a:gd name="connsiteY30" fmla="*/ 1411549 h 5086904"/>
              <a:gd name="connsiteX31" fmla="*/ 3231472 w 3258105"/>
              <a:gd name="connsiteY31" fmla="*/ 1447060 h 5086904"/>
              <a:gd name="connsiteX32" fmla="*/ 3187084 w 3258105"/>
              <a:gd name="connsiteY32" fmla="*/ 1500326 h 5086904"/>
              <a:gd name="connsiteX33" fmla="*/ 3151573 w 3258105"/>
              <a:gd name="connsiteY33" fmla="*/ 1562469 h 5086904"/>
              <a:gd name="connsiteX34" fmla="*/ 3107185 w 3258105"/>
              <a:gd name="connsiteY34" fmla="*/ 1633491 h 5086904"/>
              <a:gd name="connsiteX35" fmla="*/ 3053919 w 3258105"/>
              <a:gd name="connsiteY35" fmla="*/ 1713390 h 5086904"/>
              <a:gd name="connsiteX36" fmla="*/ 3027286 w 3258105"/>
              <a:gd name="connsiteY36" fmla="*/ 1766656 h 5086904"/>
              <a:gd name="connsiteX37" fmla="*/ 2982897 w 3258105"/>
              <a:gd name="connsiteY37" fmla="*/ 1819922 h 5086904"/>
              <a:gd name="connsiteX38" fmla="*/ 2956264 w 3258105"/>
              <a:gd name="connsiteY38" fmla="*/ 1855433 h 5086904"/>
              <a:gd name="connsiteX39" fmla="*/ 2902998 w 3258105"/>
              <a:gd name="connsiteY39" fmla="*/ 1908699 h 5086904"/>
              <a:gd name="connsiteX40" fmla="*/ 2867488 w 3258105"/>
              <a:gd name="connsiteY40" fmla="*/ 1944209 h 5086904"/>
              <a:gd name="connsiteX41" fmla="*/ 2849732 w 3258105"/>
              <a:gd name="connsiteY41" fmla="*/ 1970842 h 5086904"/>
              <a:gd name="connsiteX42" fmla="*/ 2823099 w 3258105"/>
              <a:gd name="connsiteY42" fmla="*/ 1988598 h 5086904"/>
              <a:gd name="connsiteX43" fmla="*/ 2805344 w 3258105"/>
              <a:gd name="connsiteY43" fmla="*/ 2015231 h 5086904"/>
              <a:gd name="connsiteX44" fmla="*/ 2778711 w 3258105"/>
              <a:gd name="connsiteY44" fmla="*/ 2041864 h 5086904"/>
              <a:gd name="connsiteX45" fmla="*/ 2743200 w 3258105"/>
              <a:gd name="connsiteY45" fmla="*/ 2095130 h 5086904"/>
              <a:gd name="connsiteX46" fmla="*/ 2698812 w 3258105"/>
              <a:gd name="connsiteY46" fmla="*/ 2157273 h 5086904"/>
              <a:gd name="connsiteX47" fmla="*/ 2681057 w 3258105"/>
              <a:gd name="connsiteY47" fmla="*/ 2183906 h 5086904"/>
              <a:gd name="connsiteX48" fmla="*/ 2636668 w 3258105"/>
              <a:gd name="connsiteY48" fmla="*/ 2219417 h 5086904"/>
              <a:gd name="connsiteX49" fmla="*/ 2601158 w 3258105"/>
              <a:gd name="connsiteY49" fmla="*/ 2254928 h 5086904"/>
              <a:gd name="connsiteX50" fmla="*/ 2574525 w 3258105"/>
              <a:gd name="connsiteY50" fmla="*/ 2272683 h 5086904"/>
              <a:gd name="connsiteX51" fmla="*/ 2530136 w 3258105"/>
              <a:gd name="connsiteY51" fmla="*/ 2308194 h 5086904"/>
              <a:gd name="connsiteX52" fmla="*/ 2485748 w 3258105"/>
              <a:gd name="connsiteY52" fmla="*/ 2334827 h 5086904"/>
              <a:gd name="connsiteX53" fmla="*/ 2325950 w 3258105"/>
              <a:gd name="connsiteY53" fmla="*/ 2414726 h 5086904"/>
              <a:gd name="connsiteX54" fmla="*/ 2272684 w 3258105"/>
              <a:gd name="connsiteY54" fmla="*/ 2441359 h 5086904"/>
              <a:gd name="connsiteX55" fmla="*/ 2219418 w 3258105"/>
              <a:gd name="connsiteY55" fmla="*/ 2476869 h 5086904"/>
              <a:gd name="connsiteX56" fmla="*/ 2139519 w 3258105"/>
              <a:gd name="connsiteY56" fmla="*/ 2503502 h 5086904"/>
              <a:gd name="connsiteX57" fmla="*/ 2006354 w 3258105"/>
              <a:gd name="connsiteY57" fmla="*/ 2574524 h 5086904"/>
              <a:gd name="connsiteX58" fmla="*/ 1961965 w 3258105"/>
              <a:gd name="connsiteY58" fmla="*/ 2610035 h 5086904"/>
              <a:gd name="connsiteX59" fmla="*/ 1793290 w 3258105"/>
              <a:gd name="connsiteY59" fmla="*/ 2689934 h 5086904"/>
              <a:gd name="connsiteX60" fmla="*/ 1722268 w 3258105"/>
              <a:gd name="connsiteY60" fmla="*/ 2743200 h 5086904"/>
              <a:gd name="connsiteX61" fmla="*/ 1686758 w 3258105"/>
              <a:gd name="connsiteY61" fmla="*/ 2760955 h 5086904"/>
              <a:gd name="connsiteX62" fmla="*/ 1669002 w 3258105"/>
              <a:gd name="connsiteY62" fmla="*/ 2778710 h 5086904"/>
              <a:gd name="connsiteX63" fmla="*/ 1624614 w 3258105"/>
              <a:gd name="connsiteY63" fmla="*/ 2805343 h 5086904"/>
              <a:gd name="connsiteX64" fmla="*/ 1571348 w 3258105"/>
              <a:gd name="connsiteY64" fmla="*/ 2858609 h 5086904"/>
              <a:gd name="connsiteX65" fmla="*/ 1544715 w 3258105"/>
              <a:gd name="connsiteY65" fmla="*/ 2876365 h 5086904"/>
              <a:gd name="connsiteX66" fmla="*/ 1509204 w 3258105"/>
              <a:gd name="connsiteY66" fmla="*/ 2902998 h 5086904"/>
              <a:gd name="connsiteX67" fmla="*/ 1464816 w 3258105"/>
              <a:gd name="connsiteY67" fmla="*/ 2929631 h 5086904"/>
              <a:gd name="connsiteX68" fmla="*/ 1429305 w 3258105"/>
              <a:gd name="connsiteY68" fmla="*/ 2965141 h 5086904"/>
              <a:gd name="connsiteX69" fmla="*/ 1358284 w 3258105"/>
              <a:gd name="connsiteY69" fmla="*/ 3000652 h 5086904"/>
              <a:gd name="connsiteX70" fmla="*/ 1296140 w 3258105"/>
              <a:gd name="connsiteY70" fmla="*/ 3045040 h 5086904"/>
              <a:gd name="connsiteX71" fmla="*/ 1216241 w 3258105"/>
              <a:gd name="connsiteY71" fmla="*/ 3089429 h 5086904"/>
              <a:gd name="connsiteX72" fmla="*/ 1171853 w 3258105"/>
              <a:gd name="connsiteY72" fmla="*/ 3124939 h 5086904"/>
              <a:gd name="connsiteX73" fmla="*/ 1083076 w 3258105"/>
              <a:gd name="connsiteY73" fmla="*/ 3160450 h 5086904"/>
              <a:gd name="connsiteX74" fmla="*/ 958789 w 3258105"/>
              <a:gd name="connsiteY74" fmla="*/ 3231471 h 5086904"/>
              <a:gd name="connsiteX75" fmla="*/ 852257 w 3258105"/>
              <a:gd name="connsiteY75" fmla="*/ 3284737 h 5086904"/>
              <a:gd name="connsiteX76" fmla="*/ 745725 w 3258105"/>
              <a:gd name="connsiteY76" fmla="*/ 3346881 h 5086904"/>
              <a:gd name="connsiteX77" fmla="*/ 683581 w 3258105"/>
              <a:gd name="connsiteY77" fmla="*/ 3373514 h 5086904"/>
              <a:gd name="connsiteX78" fmla="*/ 603682 w 3258105"/>
              <a:gd name="connsiteY78" fmla="*/ 3409025 h 5086904"/>
              <a:gd name="connsiteX79" fmla="*/ 577049 w 3258105"/>
              <a:gd name="connsiteY79" fmla="*/ 3426780 h 5086904"/>
              <a:gd name="connsiteX80" fmla="*/ 550416 w 3258105"/>
              <a:gd name="connsiteY80" fmla="*/ 3453413 h 5086904"/>
              <a:gd name="connsiteX81" fmla="*/ 514905 w 3258105"/>
              <a:gd name="connsiteY81" fmla="*/ 3462291 h 5086904"/>
              <a:gd name="connsiteX82" fmla="*/ 488272 w 3258105"/>
              <a:gd name="connsiteY82" fmla="*/ 3497802 h 5086904"/>
              <a:gd name="connsiteX83" fmla="*/ 452762 w 3258105"/>
              <a:gd name="connsiteY83" fmla="*/ 3506679 h 5086904"/>
              <a:gd name="connsiteX84" fmla="*/ 426129 w 3258105"/>
              <a:gd name="connsiteY84" fmla="*/ 3524435 h 5086904"/>
              <a:gd name="connsiteX85" fmla="*/ 355107 w 3258105"/>
              <a:gd name="connsiteY85" fmla="*/ 3542190 h 5086904"/>
              <a:gd name="connsiteX86" fmla="*/ 239697 w 3258105"/>
              <a:gd name="connsiteY86" fmla="*/ 3613211 h 5086904"/>
              <a:gd name="connsiteX87" fmla="*/ 195309 w 3258105"/>
              <a:gd name="connsiteY87" fmla="*/ 3639844 h 5086904"/>
              <a:gd name="connsiteX88" fmla="*/ 150921 w 3258105"/>
              <a:gd name="connsiteY88" fmla="*/ 3675355 h 5086904"/>
              <a:gd name="connsiteX89" fmla="*/ 124288 w 3258105"/>
              <a:gd name="connsiteY89" fmla="*/ 3684233 h 5086904"/>
              <a:gd name="connsiteX90" fmla="*/ 79899 w 3258105"/>
              <a:gd name="connsiteY90" fmla="*/ 3710866 h 5086904"/>
              <a:gd name="connsiteX91" fmla="*/ 62144 w 3258105"/>
              <a:gd name="connsiteY91" fmla="*/ 3737499 h 5086904"/>
              <a:gd name="connsiteX92" fmla="*/ 44389 w 3258105"/>
              <a:gd name="connsiteY92" fmla="*/ 3773009 h 5086904"/>
              <a:gd name="connsiteX93" fmla="*/ 26633 w 3258105"/>
              <a:gd name="connsiteY93" fmla="*/ 3790765 h 5086904"/>
              <a:gd name="connsiteX94" fmla="*/ 0 w 3258105"/>
              <a:gd name="connsiteY94" fmla="*/ 3852908 h 5086904"/>
              <a:gd name="connsiteX95" fmla="*/ 8878 w 3258105"/>
              <a:gd name="connsiteY95" fmla="*/ 4065972 h 5086904"/>
              <a:gd name="connsiteX96" fmla="*/ 26633 w 3258105"/>
              <a:gd name="connsiteY96" fmla="*/ 4119238 h 5086904"/>
              <a:gd name="connsiteX97" fmla="*/ 35511 w 3258105"/>
              <a:gd name="connsiteY97" fmla="*/ 4536489 h 5086904"/>
              <a:gd name="connsiteX98" fmla="*/ 97655 w 3258105"/>
              <a:gd name="connsiteY98" fmla="*/ 4607510 h 5086904"/>
              <a:gd name="connsiteX99" fmla="*/ 115410 w 3258105"/>
              <a:gd name="connsiteY99" fmla="*/ 4625266 h 5086904"/>
              <a:gd name="connsiteX100" fmla="*/ 159798 w 3258105"/>
              <a:gd name="connsiteY100" fmla="*/ 4643021 h 5086904"/>
              <a:gd name="connsiteX101" fmla="*/ 221942 w 3258105"/>
              <a:gd name="connsiteY101" fmla="*/ 4678532 h 5086904"/>
              <a:gd name="connsiteX102" fmla="*/ 275208 w 3258105"/>
              <a:gd name="connsiteY102" fmla="*/ 4705165 h 5086904"/>
              <a:gd name="connsiteX103" fmla="*/ 337352 w 3258105"/>
              <a:gd name="connsiteY103" fmla="*/ 4749553 h 5086904"/>
              <a:gd name="connsiteX104" fmla="*/ 381740 w 3258105"/>
              <a:gd name="connsiteY104" fmla="*/ 4767308 h 5086904"/>
              <a:gd name="connsiteX105" fmla="*/ 479395 w 3258105"/>
              <a:gd name="connsiteY105" fmla="*/ 4829452 h 5086904"/>
              <a:gd name="connsiteX106" fmla="*/ 514905 w 3258105"/>
              <a:gd name="connsiteY106" fmla="*/ 4838330 h 5086904"/>
              <a:gd name="connsiteX107" fmla="*/ 577049 w 3258105"/>
              <a:gd name="connsiteY107" fmla="*/ 4873840 h 5086904"/>
              <a:gd name="connsiteX108" fmla="*/ 603682 w 3258105"/>
              <a:gd name="connsiteY108" fmla="*/ 4900473 h 5086904"/>
              <a:gd name="connsiteX109" fmla="*/ 736847 w 3258105"/>
              <a:gd name="connsiteY109" fmla="*/ 4962617 h 5086904"/>
              <a:gd name="connsiteX110" fmla="*/ 790113 w 3258105"/>
              <a:gd name="connsiteY110" fmla="*/ 4989250 h 5086904"/>
              <a:gd name="connsiteX111" fmla="*/ 878890 w 3258105"/>
              <a:gd name="connsiteY111" fmla="*/ 5042516 h 5086904"/>
              <a:gd name="connsiteX112" fmla="*/ 932156 w 3258105"/>
              <a:gd name="connsiteY112" fmla="*/ 5069149 h 5086904"/>
              <a:gd name="connsiteX113" fmla="*/ 958789 w 3258105"/>
              <a:gd name="connsiteY113" fmla="*/ 5078027 h 5086904"/>
              <a:gd name="connsiteX114" fmla="*/ 976544 w 3258105"/>
              <a:gd name="connsiteY114" fmla="*/ 5086904 h 50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258105" h="5086904">
                <a:moveTo>
                  <a:pt x="523783" y="0"/>
                </a:moveTo>
                <a:cubicBezTo>
                  <a:pt x="541538" y="11837"/>
                  <a:pt x="558315" y="25292"/>
                  <a:pt x="577049" y="35510"/>
                </a:cubicBezTo>
                <a:cubicBezTo>
                  <a:pt x="591039" y="43141"/>
                  <a:pt x="608032" y="44649"/>
                  <a:pt x="621437" y="53266"/>
                </a:cubicBezTo>
                <a:cubicBezTo>
                  <a:pt x="649818" y="71511"/>
                  <a:pt x="672254" y="98302"/>
                  <a:pt x="701336" y="115409"/>
                </a:cubicBezTo>
                <a:cubicBezTo>
                  <a:pt x="723129" y="128228"/>
                  <a:pt x="749743" y="130735"/>
                  <a:pt x="772358" y="142042"/>
                </a:cubicBezTo>
                <a:cubicBezTo>
                  <a:pt x="803225" y="157475"/>
                  <a:pt x="829486" y="181548"/>
                  <a:pt x="861134" y="195308"/>
                </a:cubicBezTo>
                <a:cubicBezTo>
                  <a:pt x="898046" y="211357"/>
                  <a:pt x="938857" y="216686"/>
                  <a:pt x="976544" y="230819"/>
                </a:cubicBezTo>
                <a:cubicBezTo>
                  <a:pt x="1010024" y="243374"/>
                  <a:pt x="1040277" y="263900"/>
                  <a:pt x="1074198" y="275207"/>
                </a:cubicBezTo>
                <a:cubicBezTo>
                  <a:pt x="1262485" y="337969"/>
                  <a:pt x="1240523" y="331171"/>
                  <a:pt x="1376039" y="346229"/>
                </a:cubicBezTo>
                <a:cubicBezTo>
                  <a:pt x="1408591" y="361025"/>
                  <a:pt x="1439945" y="378805"/>
                  <a:pt x="1473694" y="390617"/>
                </a:cubicBezTo>
                <a:cubicBezTo>
                  <a:pt x="1499445" y="399630"/>
                  <a:pt x="1527306" y="401070"/>
                  <a:pt x="1553593" y="408372"/>
                </a:cubicBezTo>
                <a:cubicBezTo>
                  <a:pt x="1580642" y="415886"/>
                  <a:pt x="1606443" y="427491"/>
                  <a:pt x="1633492" y="435005"/>
                </a:cubicBezTo>
                <a:cubicBezTo>
                  <a:pt x="1659779" y="442307"/>
                  <a:pt x="1687350" y="444623"/>
                  <a:pt x="1713391" y="452761"/>
                </a:cubicBezTo>
                <a:cubicBezTo>
                  <a:pt x="1734902" y="459483"/>
                  <a:pt x="1754547" y="471182"/>
                  <a:pt x="1775534" y="479394"/>
                </a:cubicBezTo>
                <a:cubicBezTo>
                  <a:pt x="1822624" y="497821"/>
                  <a:pt x="1875502" y="504611"/>
                  <a:pt x="1917577" y="532660"/>
                </a:cubicBezTo>
                <a:cubicBezTo>
                  <a:pt x="2025743" y="604769"/>
                  <a:pt x="1909878" y="532451"/>
                  <a:pt x="2077375" y="612559"/>
                </a:cubicBezTo>
                <a:cubicBezTo>
                  <a:pt x="2212948" y="677398"/>
                  <a:pt x="2132061" y="655225"/>
                  <a:pt x="2263806" y="701335"/>
                </a:cubicBezTo>
                <a:cubicBezTo>
                  <a:pt x="2379646" y="741879"/>
                  <a:pt x="2374990" y="721416"/>
                  <a:pt x="2512381" y="790112"/>
                </a:cubicBezTo>
                <a:cubicBezTo>
                  <a:pt x="2637299" y="852571"/>
                  <a:pt x="2480994" y="777557"/>
                  <a:pt x="2645546" y="843378"/>
                </a:cubicBezTo>
                <a:cubicBezTo>
                  <a:pt x="2753744" y="886657"/>
                  <a:pt x="2643762" y="851364"/>
                  <a:pt x="2752078" y="905522"/>
                </a:cubicBezTo>
                <a:cubicBezTo>
                  <a:pt x="2768818" y="913892"/>
                  <a:pt x="2788306" y="915532"/>
                  <a:pt x="2805344" y="923277"/>
                </a:cubicBezTo>
                <a:cubicBezTo>
                  <a:pt x="3018243" y="1020049"/>
                  <a:pt x="2690700" y="886296"/>
                  <a:pt x="2894121" y="967666"/>
                </a:cubicBezTo>
                <a:cubicBezTo>
                  <a:pt x="2952280" y="1025825"/>
                  <a:pt x="2886157" y="965317"/>
                  <a:pt x="2956264" y="1012054"/>
                </a:cubicBezTo>
                <a:cubicBezTo>
                  <a:pt x="2963228" y="1016697"/>
                  <a:pt x="2966843" y="1025503"/>
                  <a:pt x="2974020" y="1029809"/>
                </a:cubicBezTo>
                <a:cubicBezTo>
                  <a:pt x="3002889" y="1047131"/>
                  <a:pt x="3043857" y="1059894"/>
                  <a:pt x="3071674" y="1083075"/>
                </a:cubicBezTo>
                <a:cubicBezTo>
                  <a:pt x="3095565" y="1102984"/>
                  <a:pt x="3096602" y="1114869"/>
                  <a:pt x="3124940" y="1127464"/>
                </a:cubicBezTo>
                <a:cubicBezTo>
                  <a:pt x="3142043" y="1135065"/>
                  <a:pt x="3178206" y="1145219"/>
                  <a:pt x="3178206" y="1145219"/>
                </a:cubicBezTo>
                <a:cubicBezTo>
                  <a:pt x="3187084" y="1160015"/>
                  <a:pt x="3194810" y="1175566"/>
                  <a:pt x="3204839" y="1189607"/>
                </a:cubicBezTo>
                <a:cubicBezTo>
                  <a:pt x="3232364" y="1228142"/>
                  <a:pt x="3215116" y="1183529"/>
                  <a:pt x="3240350" y="1233996"/>
                </a:cubicBezTo>
                <a:cubicBezTo>
                  <a:pt x="3246720" y="1246735"/>
                  <a:pt x="3255260" y="1284756"/>
                  <a:pt x="3258105" y="1296139"/>
                </a:cubicBezTo>
                <a:cubicBezTo>
                  <a:pt x="3255146" y="1334609"/>
                  <a:pt x="3255933" y="1373552"/>
                  <a:pt x="3249228" y="1411549"/>
                </a:cubicBezTo>
                <a:cubicBezTo>
                  <a:pt x="3246928" y="1424582"/>
                  <a:pt x="3238486" y="1435837"/>
                  <a:pt x="3231472" y="1447060"/>
                </a:cubicBezTo>
                <a:cubicBezTo>
                  <a:pt x="3213888" y="1475195"/>
                  <a:pt x="3207341" y="1480068"/>
                  <a:pt x="3187084" y="1500326"/>
                </a:cubicBezTo>
                <a:cubicBezTo>
                  <a:pt x="3164823" y="1611626"/>
                  <a:pt x="3198745" y="1496428"/>
                  <a:pt x="3151573" y="1562469"/>
                </a:cubicBezTo>
                <a:cubicBezTo>
                  <a:pt x="3067506" y="1680164"/>
                  <a:pt x="3193656" y="1547020"/>
                  <a:pt x="3107185" y="1633491"/>
                </a:cubicBezTo>
                <a:cubicBezTo>
                  <a:pt x="3058027" y="1731809"/>
                  <a:pt x="3130527" y="1593008"/>
                  <a:pt x="3053919" y="1713390"/>
                </a:cubicBezTo>
                <a:cubicBezTo>
                  <a:pt x="3043261" y="1730138"/>
                  <a:pt x="3037499" y="1749634"/>
                  <a:pt x="3027286" y="1766656"/>
                </a:cubicBezTo>
                <a:cubicBezTo>
                  <a:pt x="2996858" y="1817369"/>
                  <a:pt x="3010422" y="1786893"/>
                  <a:pt x="2982897" y="1819922"/>
                </a:cubicBezTo>
                <a:cubicBezTo>
                  <a:pt x="2973425" y="1831289"/>
                  <a:pt x="2966162" y="1844435"/>
                  <a:pt x="2956264" y="1855433"/>
                </a:cubicBezTo>
                <a:cubicBezTo>
                  <a:pt x="2939466" y="1874097"/>
                  <a:pt x="2902998" y="1908699"/>
                  <a:pt x="2902998" y="1908699"/>
                </a:cubicBezTo>
                <a:cubicBezTo>
                  <a:pt x="2883630" y="1966806"/>
                  <a:pt x="2910530" y="1909776"/>
                  <a:pt x="2867488" y="1944209"/>
                </a:cubicBezTo>
                <a:cubicBezTo>
                  <a:pt x="2859156" y="1950874"/>
                  <a:pt x="2857277" y="1963297"/>
                  <a:pt x="2849732" y="1970842"/>
                </a:cubicBezTo>
                <a:cubicBezTo>
                  <a:pt x="2842187" y="1978387"/>
                  <a:pt x="2831977" y="1982679"/>
                  <a:pt x="2823099" y="1988598"/>
                </a:cubicBezTo>
                <a:cubicBezTo>
                  <a:pt x="2817181" y="1997476"/>
                  <a:pt x="2812174" y="2007034"/>
                  <a:pt x="2805344" y="2015231"/>
                </a:cubicBezTo>
                <a:cubicBezTo>
                  <a:pt x="2797307" y="2024876"/>
                  <a:pt x="2784940" y="2030963"/>
                  <a:pt x="2778711" y="2041864"/>
                </a:cubicBezTo>
                <a:cubicBezTo>
                  <a:pt x="2743432" y="2103601"/>
                  <a:pt x="2800809" y="2056722"/>
                  <a:pt x="2743200" y="2095130"/>
                </a:cubicBezTo>
                <a:cubicBezTo>
                  <a:pt x="2701357" y="2157896"/>
                  <a:pt x="2753870" y="2080193"/>
                  <a:pt x="2698812" y="2157273"/>
                </a:cubicBezTo>
                <a:cubicBezTo>
                  <a:pt x="2692610" y="2165955"/>
                  <a:pt x="2688602" y="2176361"/>
                  <a:pt x="2681057" y="2183906"/>
                </a:cubicBezTo>
                <a:cubicBezTo>
                  <a:pt x="2667658" y="2197305"/>
                  <a:pt x="2650830" y="2206828"/>
                  <a:pt x="2636668" y="2219417"/>
                </a:cubicBezTo>
                <a:cubicBezTo>
                  <a:pt x="2624157" y="2230538"/>
                  <a:pt x="2613868" y="2244034"/>
                  <a:pt x="2601158" y="2254928"/>
                </a:cubicBezTo>
                <a:cubicBezTo>
                  <a:pt x="2593057" y="2261872"/>
                  <a:pt x="2583061" y="2266281"/>
                  <a:pt x="2574525" y="2272683"/>
                </a:cubicBezTo>
                <a:cubicBezTo>
                  <a:pt x="2559366" y="2284052"/>
                  <a:pt x="2545659" y="2297328"/>
                  <a:pt x="2530136" y="2308194"/>
                </a:cubicBezTo>
                <a:cubicBezTo>
                  <a:pt x="2516000" y="2318089"/>
                  <a:pt x="2500998" y="2326754"/>
                  <a:pt x="2485748" y="2334827"/>
                </a:cubicBezTo>
                <a:lnTo>
                  <a:pt x="2325950" y="2414726"/>
                </a:lnTo>
                <a:cubicBezTo>
                  <a:pt x="2308195" y="2423604"/>
                  <a:pt x="2289201" y="2430348"/>
                  <a:pt x="2272684" y="2441359"/>
                </a:cubicBezTo>
                <a:cubicBezTo>
                  <a:pt x="2254929" y="2453196"/>
                  <a:pt x="2238755" y="2467845"/>
                  <a:pt x="2219418" y="2476869"/>
                </a:cubicBezTo>
                <a:cubicBezTo>
                  <a:pt x="2193978" y="2488741"/>
                  <a:pt x="2165585" y="2493076"/>
                  <a:pt x="2139519" y="2503502"/>
                </a:cubicBezTo>
                <a:cubicBezTo>
                  <a:pt x="2114933" y="2513337"/>
                  <a:pt x="2017765" y="2567188"/>
                  <a:pt x="2006354" y="2574524"/>
                </a:cubicBezTo>
                <a:cubicBezTo>
                  <a:pt x="1990415" y="2584771"/>
                  <a:pt x="1978332" y="2600487"/>
                  <a:pt x="1961965" y="2610035"/>
                </a:cubicBezTo>
                <a:cubicBezTo>
                  <a:pt x="1892446" y="2650588"/>
                  <a:pt x="1868687" y="2629618"/>
                  <a:pt x="1793290" y="2689934"/>
                </a:cubicBezTo>
                <a:cubicBezTo>
                  <a:pt x="1771952" y="2707004"/>
                  <a:pt x="1746995" y="2729070"/>
                  <a:pt x="1722268" y="2743200"/>
                </a:cubicBezTo>
                <a:cubicBezTo>
                  <a:pt x="1710778" y="2749766"/>
                  <a:pt x="1697769" y="2753614"/>
                  <a:pt x="1686758" y="2760955"/>
                </a:cubicBezTo>
                <a:cubicBezTo>
                  <a:pt x="1679794" y="2765598"/>
                  <a:pt x="1675813" y="2773845"/>
                  <a:pt x="1669002" y="2778710"/>
                </a:cubicBezTo>
                <a:cubicBezTo>
                  <a:pt x="1654961" y="2788739"/>
                  <a:pt x="1637969" y="2794416"/>
                  <a:pt x="1624614" y="2805343"/>
                </a:cubicBezTo>
                <a:cubicBezTo>
                  <a:pt x="1605180" y="2821244"/>
                  <a:pt x="1592240" y="2844680"/>
                  <a:pt x="1571348" y="2858609"/>
                </a:cubicBezTo>
                <a:cubicBezTo>
                  <a:pt x="1562470" y="2864528"/>
                  <a:pt x="1553397" y="2870163"/>
                  <a:pt x="1544715" y="2876365"/>
                </a:cubicBezTo>
                <a:cubicBezTo>
                  <a:pt x="1532675" y="2884965"/>
                  <a:pt x="1521515" y="2894791"/>
                  <a:pt x="1509204" y="2902998"/>
                </a:cubicBezTo>
                <a:cubicBezTo>
                  <a:pt x="1494847" y="2912569"/>
                  <a:pt x="1478436" y="2919038"/>
                  <a:pt x="1464816" y="2929631"/>
                </a:cubicBezTo>
                <a:cubicBezTo>
                  <a:pt x="1451602" y="2939908"/>
                  <a:pt x="1442519" y="2954864"/>
                  <a:pt x="1429305" y="2965141"/>
                </a:cubicBezTo>
                <a:cubicBezTo>
                  <a:pt x="1397857" y="2989600"/>
                  <a:pt x="1389917" y="2990107"/>
                  <a:pt x="1358284" y="3000652"/>
                </a:cubicBezTo>
                <a:cubicBezTo>
                  <a:pt x="1343037" y="3012087"/>
                  <a:pt x="1314317" y="3034653"/>
                  <a:pt x="1296140" y="3045040"/>
                </a:cubicBezTo>
                <a:cubicBezTo>
                  <a:pt x="1250150" y="3071321"/>
                  <a:pt x="1265520" y="3054934"/>
                  <a:pt x="1216241" y="3089429"/>
                </a:cubicBezTo>
                <a:cubicBezTo>
                  <a:pt x="1200718" y="3100295"/>
                  <a:pt x="1187619" y="3114429"/>
                  <a:pt x="1171853" y="3124939"/>
                </a:cubicBezTo>
                <a:cubicBezTo>
                  <a:pt x="1145725" y="3142358"/>
                  <a:pt x="1111955" y="3150824"/>
                  <a:pt x="1083076" y="3160450"/>
                </a:cubicBezTo>
                <a:cubicBezTo>
                  <a:pt x="980819" y="3242257"/>
                  <a:pt x="1110008" y="3145061"/>
                  <a:pt x="958789" y="3231471"/>
                </a:cubicBezTo>
                <a:cubicBezTo>
                  <a:pt x="848608" y="3294431"/>
                  <a:pt x="988295" y="3245869"/>
                  <a:pt x="852257" y="3284737"/>
                </a:cubicBezTo>
                <a:cubicBezTo>
                  <a:pt x="797057" y="3321537"/>
                  <a:pt x="804511" y="3319749"/>
                  <a:pt x="745725" y="3346881"/>
                </a:cubicBezTo>
                <a:cubicBezTo>
                  <a:pt x="725262" y="3356325"/>
                  <a:pt x="703366" y="3362722"/>
                  <a:pt x="683581" y="3373514"/>
                </a:cubicBezTo>
                <a:cubicBezTo>
                  <a:pt x="607824" y="3414835"/>
                  <a:pt x="691311" y="3391498"/>
                  <a:pt x="603682" y="3409025"/>
                </a:cubicBezTo>
                <a:cubicBezTo>
                  <a:pt x="594804" y="3414943"/>
                  <a:pt x="585246" y="3419950"/>
                  <a:pt x="577049" y="3426780"/>
                </a:cubicBezTo>
                <a:cubicBezTo>
                  <a:pt x="567404" y="3434817"/>
                  <a:pt x="561317" y="3447184"/>
                  <a:pt x="550416" y="3453413"/>
                </a:cubicBezTo>
                <a:cubicBezTo>
                  <a:pt x="539822" y="3459467"/>
                  <a:pt x="526742" y="3459332"/>
                  <a:pt x="514905" y="3462291"/>
                </a:cubicBezTo>
                <a:cubicBezTo>
                  <a:pt x="506027" y="3474128"/>
                  <a:pt x="500312" y="3489202"/>
                  <a:pt x="488272" y="3497802"/>
                </a:cubicBezTo>
                <a:cubicBezTo>
                  <a:pt x="478344" y="3504894"/>
                  <a:pt x="463976" y="3501873"/>
                  <a:pt x="452762" y="3506679"/>
                </a:cubicBezTo>
                <a:cubicBezTo>
                  <a:pt x="442955" y="3510882"/>
                  <a:pt x="436156" y="3520789"/>
                  <a:pt x="426129" y="3524435"/>
                </a:cubicBezTo>
                <a:cubicBezTo>
                  <a:pt x="403196" y="3532774"/>
                  <a:pt x="378781" y="3536272"/>
                  <a:pt x="355107" y="3542190"/>
                </a:cubicBezTo>
                <a:cubicBezTo>
                  <a:pt x="253693" y="3603039"/>
                  <a:pt x="378884" y="3527558"/>
                  <a:pt x="239697" y="3613211"/>
                </a:cubicBezTo>
                <a:cubicBezTo>
                  <a:pt x="225002" y="3622254"/>
                  <a:pt x="207510" y="3627643"/>
                  <a:pt x="195309" y="3639844"/>
                </a:cubicBezTo>
                <a:cubicBezTo>
                  <a:pt x="178793" y="3656360"/>
                  <a:pt x="173321" y="3664155"/>
                  <a:pt x="150921" y="3675355"/>
                </a:cubicBezTo>
                <a:cubicBezTo>
                  <a:pt x="142551" y="3679540"/>
                  <a:pt x="132658" y="3680048"/>
                  <a:pt x="124288" y="3684233"/>
                </a:cubicBezTo>
                <a:cubicBezTo>
                  <a:pt x="108854" y="3691950"/>
                  <a:pt x="94695" y="3701988"/>
                  <a:pt x="79899" y="3710866"/>
                </a:cubicBezTo>
                <a:cubicBezTo>
                  <a:pt x="73981" y="3719744"/>
                  <a:pt x="67438" y="3728235"/>
                  <a:pt x="62144" y="3737499"/>
                </a:cubicBezTo>
                <a:cubicBezTo>
                  <a:pt x="55578" y="3748989"/>
                  <a:pt x="51730" y="3761998"/>
                  <a:pt x="44389" y="3773009"/>
                </a:cubicBezTo>
                <a:cubicBezTo>
                  <a:pt x="39746" y="3779973"/>
                  <a:pt x="31276" y="3783801"/>
                  <a:pt x="26633" y="3790765"/>
                </a:cubicBezTo>
                <a:cubicBezTo>
                  <a:pt x="12007" y="3812704"/>
                  <a:pt x="7891" y="3829236"/>
                  <a:pt x="0" y="3852908"/>
                </a:cubicBezTo>
                <a:cubicBezTo>
                  <a:pt x="2959" y="3923929"/>
                  <a:pt x="1805" y="3995242"/>
                  <a:pt x="8878" y="4065972"/>
                </a:cubicBezTo>
                <a:cubicBezTo>
                  <a:pt x="10740" y="4084595"/>
                  <a:pt x="26633" y="4119238"/>
                  <a:pt x="26633" y="4119238"/>
                </a:cubicBezTo>
                <a:cubicBezTo>
                  <a:pt x="29592" y="4258322"/>
                  <a:pt x="27342" y="4397614"/>
                  <a:pt x="35511" y="4536489"/>
                </a:cubicBezTo>
                <a:cubicBezTo>
                  <a:pt x="37503" y="4570359"/>
                  <a:pt x="77633" y="4590348"/>
                  <a:pt x="97655" y="4607510"/>
                </a:cubicBezTo>
                <a:cubicBezTo>
                  <a:pt x="104010" y="4612957"/>
                  <a:pt x="108143" y="4621113"/>
                  <a:pt x="115410" y="4625266"/>
                </a:cubicBezTo>
                <a:cubicBezTo>
                  <a:pt x="129246" y="4633172"/>
                  <a:pt x="145545" y="4635894"/>
                  <a:pt x="159798" y="4643021"/>
                </a:cubicBezTo>
                <a:cubicBezTo>
                  <a:pt x="181137" y="4653691"/>
                  <a:pt x="200936" y="4667221"/>
                  <a:pt x="221942" y="4678532"/>
                </a:cubicBezTo>
                <a:cubicBezTo>
                  <a:pt x="239420" y="4687943"/>
                  <a:pt x="258302" y="4694761"/>
                  <a:pt x="275208" y="4705165"/>
                </a:cubicBezTo>
                <a:cubicBezTo>
                  <a:pt x="296888" y="4718506"/>
                  <a:pt x="315363" y="4736726"/>
                  <a:pt x="337352" y="4749553"/>
                </a:cubicBezTo>
                <a:cubicBezTo>
                  <a:pt x="351117" y="4757583"/>
                  <a:pt x="367750" y="4759677"/>
                  <a:pt x="381740" y="4767308"/>
                </a:cubicBezTo>
                <a:cubicBezTo>
                  <a:pt x="411136" y="4783342"/>
                  <a:pt x="447619" y="4815329"/>
                  <a:pt x="479395" y="4829452"/>
                </a:cubicBezTo>
                <a:cubicBezTo>
                  <a:pt x="490544" y="4834407"/>
                  <a:pt x="503068" y="4835371"/>
                  <a:pt x="514905" y="4838330"/>
                </a:cubicBezTo>
                <a:cubicBezTo>
                  <a:pt x="586970" y="4910395"/>
                  <a:pt x="493590" y="4826150"/>
                  <a:pt x="577049" y="4873840"/>
                </a:cubicBezTo>
                <a:cubicBezTo>
                  <a:pt x="587950" y="4880069"/>
                  <a:pt x="592990" y="4893893"/>
                  <a:pt x="603682" y="4900473"/>
                </a:cubicBezTo>
                <a:cubicBezTo>
                  <a:pt x="685686" y="4950937"/>
                  <a:pt x="671868" y="4933081"/>
                  <a:pt x="736847" y="4962617"/>
                </a:cubicBezTo>
                <a:cubicBezTo>
                  <a:pt x="754919" y="4970831"/>
                  <a:pt x="772811" y="4979518"/>
                  <a:pt x="790113" y="4989250"/>
                </a:cubicBezTo>
                <a:cubicBezTo>
                  <a:pt x="820191" y="5006169"/>
                  <a:pt x="846151" y="5031603"/>
                  <a:pt x="878890" y="5042516"/>
                </a:cubicBezTo>
                <a:cubicBezTo>
                  <a:pt x="945833" y="5064831"/>
                  <a:pt x="863317" y="5034730"/>
                  <a:pt x="932156" y="5069149"/>
                </a:cubicBezTo>
                <a:cubicBezTo>
                  <a:pt x="940526" y="5073334"/>
                  <a:pt x="950100" y="5074552"/>
                  <a:pt x="958789" y="5078027"/>
                </a:cubicBezTo>
                <a:cubicBezTo>
                  <a:pt x="964933" y="5080484"/>
                  <a:pt x="970626" y="5083945"/>
                  <a:pt x="976544" y="50869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3710866" y="2867487"/>
            <a:ext cx="3213717" cy="1899822"/>
          </a:xfrm>
          <a:custGeom>
            <a:avLst/>
            <a:gdLst>
              <a:gd name="connsiteX0" fmla="*/ 0 w 3213717"/>
              <a:gd name="connsiteY0" fmla="*/ 932156 h 1899822"/>
              <a:gd name="connsiteX1" fmla="*/ 62144 w 3213717"/>
              <a:gd name="connsiteY1" fmla="*/ 967666 h 1899822"/>
              <a:gd name="connsiteX2" fmla="*/ 168676 w 3213717"/>
              <a:gd name="connsiteY2" fmla="*/ 1056443 h 1899822"/>
              <a:gd name="connsiteX3" fmla="*/ 239697 w 3213717"/>
              <a:gd name="connsiteY3" fmla="*/ 1083076 h 1899822"/>
              <a:gd name="connsiteX4" fmla="*/ 310718 w 3213717"/>
              <a:gd name="connsiteY4" fmla="*/ 1127464 h 1899822"/>
              <a:gd name="connsiteX5" fmla="*/ 470517 w 3213717"/>
              <a:gd name="connsiteY5" fmla="*/ 1207363 h 1899822"/>
              <a:gd name="connsiteX6" fmla="*/ 532660 w 3213717"/>
              <a:gd name="connsiteY6" fmla="*/ 1251752 h 1899822"/>
              <a:gd name="connsiteX7" fmla="*/ 603682 w 3213717"/>
              <a:gd name="connsiteY7" fmla="*/ 1278385 h 1899822"/>
              <a:gd name="connsiteX8" fmla="*/ 665825 w 3213717"/>
              <a:gd name="connsiteY8" fmla="*/ 1322773 h 1899822"/>
              <a:gd name="connsiteX9" fmla="*/ 719091 w 3213717"/>
              <a:gd name="connsiteY9" fmla="*/ 1349406 h 1899822"/>
              <a:gd name="connsiteX10" fmla="*/ 807868 w 3213717"/>
              <a:gd name="connsiteY10" fmla="*/ 1393795 h 1899822"/>
              <a:gd name="connsiteX11" fmla="*/ 843379 w 3213717"/>
              <a:gd name="connsiteY11" fmla="*/ 1438183 h 1899822"/>
              <a:gd name="connsiteX12" fmla="*/ 914400 w 3213717"/>
              <a:gd name="connsiteY12" fmla="*/ 1500327 h 1899822"/>
              <a:gd name="connsiteX13" fmla="*/ 976544 w 3213717"/>
              <a:gd name="connsiteY13" fmla="*/ 1580226 h 1899822"/>
              <a:gd name="connsiteX14" fmla="*/ 1003177 w 3213717"/>
              <a:gd name="connsiteY14" fmla="*/ 1597981 h 1899822"/>
              <a:gd name="connsiteX15" fmla="*/ 1012054 w 3213717"/>
              <a:gd name="connsiteY15" fmla="*/ 1624614 h 1899822"/>
              <a:gd name="connsiteX16" fmla="*/ 1038687 w 3213717"/>
              <a:gd name="connsiteY16" fmla="*/ 1651247 h 1899822"/>
              <a:gd name="connsiteX17" fmla="*/ 1083076 w 3213717"/>
              <a:gd name="connsiteY17" fmla="*/ 1704513 h 1899822"/>
              <a:gd name="connsiteX18" fmla="*/ 1109709 w 3213717"/>
              <a:gd name="connsiteY18" fmla="*/ 1748901 h 1899822"/>
              <a:gd name="connsiteX19" fmla="*/ 1136342 w 3213717"/>
              <a:gd name="connsiteY19" fmla="*/ 1793290 h 1899822"/>
              <a:gd name="connsiteX20" fmla="*/ 1180730 w 3213717"/>
              <a:gd name="connsiteY20" fmla="*/ 1846556 h 1899822"/>
              <a:gd name="connsiteX21" fmla="*/ 1198485 w 3213717"/>
              <a:gd name="connsiteY21" fmla="*/ 1873189 h 1899822"/>
              <a:gd name="connsiteX22" fmla="*/ 1225118 w 3213717"/>
              <a:gd name="connsiteY22" fmla="*/ 1882066 h 1899822"/>
              <a:gd name="connsiteX23" fmla="*/ 1269507 w 3213717"/>
              <a:gd name="connsiteY23" fmla="*/ 1899822 h 1899822"/>
              <a:gd name="connsiteX24" fmla="*/ 1704513 w 3213717"/>
              <a:gd name="connsiteY24" fmla="*/ 1873189 h 1899822"/>
              <a:gd name="connsiteX25" fmla="*/ 1793289 w 3213717"/>
              <a:gd name="connsiteY25" fmla="*/ 1855433 h 1899822"/>
              <a:gd name="connsiteX26" fmla="*/ 1961965 w 3213717"/>
              <a:gd name="connsiteY26" fmla="*/ 1837678 h 1899822"/>
              <a:gd name="connsiteX27" fmla="*/ 2032986 w 3213717"/>
              <a:gd name="connsiteY27" fmla="*/ 1811045 h 1899822"/>
              <a:gd name="connsiteX28" fmla="*/ 2095130 w 3213717"/>
              <a:gd name="connsiteY28" fmla="*/ 1793290 h 1899822"/>
              <a:gd name="connsiteX29" fmla="*/ 2148396 w 3213717"/>
              <a:gd name="connsiteY29" fmla="*/ 1766657 h 1899822"/>
              <a:gd name="connsiteX30" fmla="*/ 2192784 w 3213717"/>
              <a:gd name="connsiteY30" fmla="*/ 1748901 h 1899822"/>
              <a:gd name="connsiteX31" fmla="*/ 2228295 w 3213717"/>
              <a:gd name="connsiteY31" fmla="*/ 1722268 h 1899822"/>
              <a:gd name="connsiteX32" fmla="*/ 2263806 w 3213717"/>
              <a:gd name="connsiteY32" fmla="*/ 1704513 h 1899822"/>
              <a:gd name="connsiteX33" fmla="*/ 2317072 w 3213717"/>
              <a:gd name="connsiteY33" fmla="*/ 1660125 h 1899822"/>
              <a:gd name="connsiteX34" fmla="*/ 2352583 w 3213717"/>
              <a:gd name="connsiteY34" fmla="*/ 1633492 h 1899822"/>
              <a:gd name="connsiteX35" fmla="*/ 2432482 w 3213717"/>
              <a:gd name="connsiteY35" fmla="*/ 1562470 h 1899822"/>
              <a:gd name="connsiteX36" fmla="*/ 2467992 w 3213717"/>
              <a:gd name="connsiteY36" fmla="*/ 1500327 h 1899822"/>
              <a:gd name="connsiteX37" fmla="*/ 2494625 w 3213717"/>
              <a:gd name="connsiteY37" fmla="*/ 1429305 h 1899822"/>
              <a:gd name="connsiteX38" fmla="*/ 2485748 w 3213717"/>
              <a:gd name="connsiteY38" fmla="*/ 1189608 h 1899822"/>
              <a:gd name="connsiteX39" fmla="*/ 2467992 w 3213717"/>
              <a:gd name="connsiteY39" fmla="*/ 1162975 h 1899822"/>
              <a:gd name="connsiteX40" fmla="*/ 2441359 w 3213717"/>
              <a:gd name="connsiteY40" fmla="*/ 1083076 h 1899822"/>
              <a:gd name="connsiteX41" fmla="*/ 2423604 w 3213717"/>
              <a:gd name="connsiteY41" fmla="*/ 1003177 h 1899822"/>
              <a:gd name="connsiteX42" fmla="*/ 2405849 w 3213717"/>
              <a:gd name="connsiteY42" fmla="*/ 967666 h 1899822"/>
              <a:gd name="connsiteX43" fmla="*/ 2388093 w 3213717"/>
              <a:gd name="connsiteY43" fmla="*/ 878890 h 1899822"/>
              <a:gd name="connsiteX44" fmla="*/ 2379216 w 3213717"/>
              <a:gd name="connsiteY44" fmla="*/ 816746 h 1899822"/>
              <a:gd name="connsiteX45" fmla="*/ 2361460 w 3213717"/>
              <a:gd name="connsiteY45" fmla="*/ 763480 h 1899822"/>
              <a:gd name="connsiteX46" fmla="*/ 2352583 w 3213717"/>
              <a:gd name="connsiteY46" fmla="*/ 736847 h 1899822"/>
              <a:gd name="connsiteX47" fmla="*/ 2361460 w 3213717"/>
              <a:gd name="connsiteY47" fmla="*/ 674703 h 1899822"/>
              <a:gd name="connsiteX48" fmla="*/ 2388093 w 3213717"/>
              <a:gd name="connsiteY48" fmla="*/ 665826 h 1899822"/>
              <a:gd name="connsiteX49" fmla="*/ 2432482 w 3213717"/>
              <a:gd name="connsiteY49" fmla="*/ 621437 h 1899822"/>
              <a:gd name="connsiteX50" fmla="*/ 2512381 w 3213717"/>
              <a:gd name="connsiteY50" fmla="*/ 577049 h 1899822"/>
              <a:gd name="connsiteX51" fmla="*/ 2547891 w 3213717"/>
              <a:gd name="connsiteY51" fmla="*/ 568171 h 1899822"/>
              <a:gd name="connsiteX52" fmla="*/ 2814221 w 3213717"/>
              <a:gd name="connsiteY52" fmla="*/ 585927 h 1899822"/>
              <a:gd name="connsiteX53" fmla="*/ 2858610 w 3213717"/>
              <a:gd name="connsiteY53" fmla="*/ 612560 h 1899822"/>
              <a:gd name="connsiteX54" fmla="*/ 2920753 w 3213717"/>
              <a:gd name="connsiteY54" fmla="*/ 648070 h 1899822"/>
              <a:gd name="connsiteX55" fmla="*/ 2965142 w 3213717"/>
              <a:gd name="connsiteY55" fmla="*/ 701336 h 1899822"/>
              <a:gd name="connsiteX56" fmla="*/ 2982897 w 3213717"/>
              <a:gd name="connsiteY56" fmla="*/ 719092 h 1899822"/>
              <a:gd name="connsiteX57" fmla="*/ 3000652 w 3213717"/>
              <a:gd name="connsiteY57" fmla="*/ 754602 h 1899822"/>
              <a:gd name="connsiteX58" fmla="*/ 3018408 w 3213717"/>
              <a:gd name="connsiteY58" fmla="*/ 781235 h 1899822"/>
              <a:gd name="connsiteX59" fmla="*/ 3045041 w 3213717"/>
              <a:gd name="connsiteY59" fmla="*/ 834501 h 1899822"/>
              <a:gd name="connsiteX60" fmla="*/ 3053918 w 3213717"/>
              <a:gd name="connsiteY60" fmla="*/ 861134 h 1899822"/>
              <a:gd name="connsiteX61" fmla="*/ 3071674 w 3213717"/>
              <a:gd name="connsiteY61" fmla="*/ 896645 h 1899822"/>
              <a:gd name="connsiteX62" fmla="*/ 3133817 w 3213717"/>
              <a:gd name="connsiteY62" fmla="*/ 834501 h 1899822"/>
              <a:gd name="connsiteX63" fmla="*/ 3187084 w 3213717"/>
              <a:gd name="connsiteY63" fmla="*/ 763480 h 1899822"/>
              <a:gd name="connsiteX64" fmla="*/ 3213717 w 3213717"/>
              <a:gd name="connsiteY64" fmla="*/ 665826 h 1899822"/>
              <a:gd name="connsiteX65" fmla="*/ 3204839 w 3213717"/>
              <a:gd name="connsiteY65" fmla="*/ 488272 h 1899822"/>
              <a:gd name="connsiteX66" fmla="*/ 3178206 w 3213717"/>
              <a:gd name="connsiteY66" fmla="*/ 461639 h 1899822"/>
              <a:gd name="connsiteX67" fmla="*/ 3142695 w 3213717"/>
              <a:gd name="connsiteY67" fmla="*/ 399496 h 1899822"/>
              <a:gd name="connsiteX68" fmla="*/ 3009530 w 3213717"/>
              <a:gd name="connsiteY68" fmla="*/ 284086 h 1899822"/>
              <a:gd name="connsiteX69" fmla="*/ 2938509 w 3213717"/>
              <a:gd name="connsiteY69" fmla="*/ 248575 h 1899822"/>
              <a:gd name="connsiteX70" fmla="*/ 2885243 w 3213717"/>
              <a:gd name="connsiteY70" fmla="*/ 213064 h 1899822"/>
              <a:gd name="connsiteX71" fmla="*/ 2831977 w 3213717"/>
              <a:gd name="connsiteY71" fmla="*/ 159798 h 1899822"/>
              <a:gd name="connsiteX72" fmla="*/ 2672179 w 3213717"/>
              <a:gd name="connsiteY72" fmla="*/ 106532 h 1899822"/>
              <a:gd name="connsiteX73" fmla="*/ 2512381 w 3213717"/>
              <a:gd name="connsiteY73" fmla="*/ 44389 h 1899822"/>
              <a:gd name="connsiteX74" fmla="*/ 2290439 w 3213717"/>
              <a:gd name="connsiteY74" fmla="*/ 0 h 1899822"/>
              <a:gd name="connsiteX75" fmla="*/ 1677880 w 3213717"/>
              <a:gd name="connsiteY75" fmla="*/ 17756 h 1899822"/>
              <a:gd name="connsiteX76" fmla="*/ 1580225 w 3213717"/>
              <a:gd name="connsiteY76" fmla="*/ 35511 h 1899822"/>
              <a:gd name="connsiteX77" fmla="*/ 1491449 w 3213717"/>
              <a:gd name="connsiteY77" fmla="*/ 71022 h 1899822"/>
              <a:gd name="connsiteX78" fmla="*/ 1447060 w 3213717"/>
              <a:gd name="connsiteY78" fmla="*/ 79899 h 1899822"/>
              <a:gd name="connsiteX79" fmla="*/ 1384917 w 3213717"/>
              <a:gd name="connsiteY79" fmla="*/ 97655 h 1899822"/>
              <a:gd name="connsiteX80" fmla="*/ 1305017 w 3213717"/>
              <a:gd name="connsiteY80" fmla="*/ 124288 h 1899822"/>
              <a:gd name="connsiteX81" fmla="*/ 1207363 w 3213717"/>
              <a:gd name="connsiteY81" fmla="*/ 142043 h 1899822"/>
              <a:gd name="connsiteX82" fmla="*/ 1171852 w 3213717"/>
              <a:gd name="connsiteY82" fmla="*/ 150921 h 1899822"/>
              <a:gd name="connsiteX83" fmla="*/ 1127464 w 3213717"/>
              <a:gd name="connsiteY83" fmla="*/ 159798 h 1899822"/>
              <a:gd name="connsiteX84" fmla="*/ 1074198 w 3213717"/>
              <a:gd name="connsiteY84" fmla="*/ 177554 h 1899822"/>
              <a:gd name="connsiteX85" fmla="*/ 1047565 w 3213717"/>
              <a:gd name="connsiteY85" fmla="*/ 186431 h 1899822"/>
              <a:gd name="connsiteX86" fmla="*/ 967666 w 3213717"/>
              <a:gd name="connsiteY86" fmla="*/ 230820 h 1899822"/>
              <a:gd name="connsiteX87" fmla="*/ 807868 w 3213717"/>
              <a:gd name="connsiteY87" fmla="*/ 239697 h 1899822"/>
              <a:gd name="connsiteX88" fmla="*/ 745724 w 3213717"/>
              <a:gd name="connsiteY88" fmla="*/ 257453 h 1899822"/>
              <a:gd name="connsiteX89" fmla="*/ 710214 w 3213717"/>
              <a:gd name="connsiteY89" fmla="*/ 266330 h 1899822"/>
              <a:gd name="connsiteX90" fmla="*/ 674703 w 3213717"/>
              <a:gd name="connsiteY90" fmla="*/ 284086 h 1899822"/>
              <a:gd name="connsiteX91" fmla="*/ 621437 w 3213717"/>
              <a:gd name="connsiteY91" fmla="*/ 301841 h 1899822"/>
              <a:gd name="connsiteX92" fmla="*/ 541538 w 3213717"/>
              <a:gd name="connsiteY92" fmla="*/ 328474 h 1899822"/>
              <a:gd name="connsiteX93" fmla="*/ 514905 w 3213717"/>
              <a:gd name="connsiteY93" fmla="*/ 337352 h 1899822"/>
              <a:gd name="connsiteX94" fmla="*/ 488272 w 3213717"/>
              <a:gd name="connsiteY94" fmla="*/ 346230 h 1899822"/>
              <a:gd name="connsiteX95" fmla="*/ 461639 w 3213717"/>
              <a:gd name="connsiteY95" fmla="*/ 363985 h 1899822"/>
              <a:gd name="connsiteX96" fmla="*/ 426128 w 3213717"/>
              <a:gd name="connsiteY96" fmla="*/ 372863 h 189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213717" h="1899822">
                <a:moveTo>
                  <a:pt x="0" y="932156"/>
                </a:moveTo>
                <a:cubicBezTo>
                  <a:pt x="20715" y="943993"/>
                  <a:pt x="43058" y="953351"/>
                  <a:pt x="62144" y="967666"/>
                </a:cubicBezTo>
                <a:cubicBezTo>
                  <a:pt x="142175" y="1027689"/>
                  <a:pt x="68041" y="1002771"/>
                  <a:pt x="168676" y="1056443"/>
                </a:cubicBezTo>
                <a:cubicBezTo>
                  <a:pt x="190985" y="1068341"/>
                  <a:pt x="217083" y="1071769"/>
                  <a:pt x="239697" y="1083076"/>
                </a:cubicBezTo>
                <a:cubicBezTo>
                  <a:pt x="264667" y="1095561"/>
                  <a:pt x="286138" y="1114229"/>
                  <a:pt x="310718" y="1127464"/>
                </a:cubicBezTo>
                <a:cubicBezTo>
                  <a:pt x="363153" y="1155698"/>
                  <a:pt x="422057" y="1172748"/>
                  <a:pt x="470517" y="1207363"/>
                </a:cubicBezTo>
                <a:cubicBezTo>
                  <a:pt x="491231" y="1222159"/>
                  <a:pt x="510199" y="1239773"/>
                  <a:pt x="532660" y="1251752"/>
                </a:cubicBezTo>
                <a:cubicBezTo>
                  <a:pt x="554969" y="1263650"/>
                  <a:pt x="581373" y="1266487"/>
                  <a:pt x="603682" y="1278385"/>
                </a:cubicBezTo>
                <a:cubicBezTo>
                  <a:pt x="626143" y="1290364"/>
                  <a:pt x="644145" y="1309432"/>
                  <a:pt x="665825" y="1322773"/>
                </a:cubicBezTo>
                <a:cubicBezTo>
                  <a:pt x="682731" y="1333177"/>
                  <a:pt x="701664" y="1339900"/>
                  <a:pt x="719091" y="1349406"/>
                </a:cubicBezTo>
                <a:cubicBezTo>
                  <a:pt x="798916" y="1392947"/>
                  <a:pt x="727352" y="1361587"/>
                  <a:pt x="807868" y="1393795"/>
                </a:cubicBezTo>
                <a:cubicBezTo>
                  <a:pt x="819705" y="1408591"/>
                  <a:pt x="829980" y="1424785"/>
                  <a:pt x="843379" y="1438183"/>
                </a:cubicBezTo>
                <a:cubicBezTo>
                  <a:pt x="890307" y="1485110"/>
                  <a:pt x="856812" y="1413945"/>
                  <a:pt x="914400" y="1500327"/>
                </a:cubicBezTo>
                <a:cubicBezTo>
                  <a:pt x="939146" y="1537445"/>
                  <a:pt x="945253" y="1554150"/>
                  <a:pt x="976544" y="1580226"/>
                </a:cubicBezTo>
                <a:cubicBezTo>
                  <a:pt x="984741" y="1587056"/>
                  <a:pt x="994299" y="1592063"/>
                  <a:pt x="1003177" y="1597981"/>
                </a:cubicBezTo>
                <a:cubicBezTo>
                  <a:pt x="1006136" y="1606859"/>
                  <a:pt x="1006863" y="1616828"/>
                  <a:pt x="1012054" y="1624614"/>
                </a:cubicBezTo>
                <a:cubicBezTo>
                  <a:pt x="1019018" y="1635060"/>
                  <a:pt x="1030346" y="1641863"/>
                  <a:pt x="1038687" y="1651247"/>
                </a:cubicBezTo>
                <a:cubicBezTo>
                  <a:pt x="1054042" y="1668521"/>
                  <a:pt x="1068280" y="1686758"/>
                  <a:pt x="1083076" y="1704513"/>
                </a:cubicBezTo>
                <a:cubicBezTo>
                  <a:pt x="1101412" y="1759524"/>
                  <a:pt x="1079243" y="1706249"/>
                  <a:pt x="1109709" y="1748901"/>
                </a:cubicBezTo>
                <a:cubicBezTo>
                  <a:pt x="1119738" y="1762942"/>
                  <a:pt x="1126770" y="1778933"/>
                  <a:pt x="1136342" y="1793290"/>
                </a:cubicBezTo>
                <a:cubicBezTo>
                  <a:pt x="1196773" y="1883936"/>
                  <a:pt x="1136235" y="1790935"/>
                  <a:pt x="1180730" y="1846556"/>
                </a:cubicBezTo>
                <a:cubicBezTo>
                  <a:pt x="1187395" y="1854888"/>
                  <a:pt x="1190153" y="1866524"/>
                  <a:pt x="1198485" y="1873189"/>
                </a:cubicBezTo>
                <a:cubicBezTo>
                  <a:pt x="1205792" y="1879035"/>
                  <a:pt x="1216356" y="1878780"/>
                  <a:pt x="1225118" y="1882066"/>
                </a:cubicBezTo>
                <a:cubicBezTo>
                  <a:pt x="1240040" y="1887662"/>
                  <a:pt x="1254711" y="1893903"/>
                  <a:pt x="1269507" y="1899822"/>
                </a:cubicBezTo>
                <a:cubicBezTo>
                  <a:pt x="1414509" y="1890944"/>
                  <a:pt x="1559758" y="1885457"/>
                  <a:pt x="1704513" y="1873189"/>
                </a:cubicBezTo>
                <a:cubicBezTo>
                  <a:pt x="1734583" y="1870641"/>
                  <a:pt x="1763394" y="1859556"/>
                  <a:pt x="1793289" y="1855433"/>
                </a:cubicBezTo>
                <a:cubicBezTo>
                  <a:pt x="1849295" y="1847708"/>
                  <a:pt x="1905740" y="1843596"/>
                  <a:pt x="1961965" y="1837678"/>
                </a:cubicBezTo>
                <a:cubicBezTo>
                  <a:pt x="1985639" y="1828800"/>
                  <a:pt x="2009000" y="1819040"/>
                  <a:pt x="2032986" y="1811045"/>
                </a:cubicBezTo>
                <a:cubicBezTo>
                  <a:pt x="2053424" y="1804232"/>
                  <a:pt x="2075022" y="1801024"/>
                  <a:pt x="2095130" y="1793290"/>
                </a:cubicBezTo>
                <a:cubicBezTo>
                  <a:pt x="2113658" y="1786164"/>
                  <a:pt x="2130324" y="1774872"/>
                  <a:pt x="2148396" y="1766657"/>
                </a:cubicBezTo>
                <a:cubicBezTo>
                  <a:pt x="2162903" y="1760063"/>
                  <a:pt x="2178854" y="1756640"/>
                  <a:pt x="2192784" y="1748901"/>
                </a:cubicBezTo>
                <a:cubicBezTo>
                  <a:pt x="2205718" y="1741715"/>
                  <a:pt x="2215748" y="1730110"/>
                  <a:pt x="2228295" y="1722268"/>
                </a:cubicBezTo>
                <a:cubicBezTo>
                  <a:pt x="2239518" y="1715254"/>
                  <a:pt x="2252964" y="1712102"/>
                  <a:pt x="2263806" y="1704513"/>
                </a:cubicBezTo>
                <a:cubicBezTo>
                  <a:pt x="2282740" y="1691259"/>
                  <a:pt x="2299024" y="1674563"/>
                  <a:pt x="2317072" y="1660125"/>
                </a:cubicBezTo>
                <a:cubicBezTo>
                  <a:pt x="2328626" y="1650882"/>
                  <a:pt x="2341585" y="1643390"/>
                  <a:pt x="2352583" y="1633492"/>
                </a:cubicBezTo>
                <a:cubicBezTo>
                  <a:pt x="2439459" y="1555304"/>
                  <a:pt x="2373881" y="1601539"/>
                  <a:pt x="2432482" y="1562470"/>
                </a:cubicBezTo>
                <a:cubicBezTo>
                  <a:pt x="2447199" y="1540394"/>
                  <a:pt x="2458338" y="1526071"/>
                  <a:pt x="2467992" y="1500327"/>
                </a:cubicBezTo>
                <a:cubicBezTo>
                  <a:pt x="2504256" y="1403623"/>
                  <a:pt x="2445191" y="1528176"/>
                  <a:pt x="2494625" y="1429305"/>
                </a:cubicBezTo>
                <a:cubicBezTo>
                  <a:pt x="2491666" y="1349406"/>
                  <a:pt x="2493704" y="1269165"/>
                  <a:pt x="2485748" y="1189608"/>
                </a:cubicBezTo>
                <a:cubicBezTo>
                  <a:pt x="2484686" y="1178991"/>
                  <a:pt x="2472096" y="1172824"/>
                  <a:pt x="2467992" y="1162975"/>
                </a:cubicBezTo>
                <a:cubicBezTo>
                  <a:pt x="2457194" y="1137061"/>
                  <a:pt x="2446864" y="1110605"/>
                  <a:pt x="2441359" y="1083076"/>
                </a:cubicBezTo>
                <a:cubicBezTo>
                  <a:pt x="2438947" y="1071016"/>
                  <a:pt x="2428979" y="1017510"/>
                  <a:pt x="2423604" y="1003177"/>
                </a:cubicBezTo>
                <a:cubicBezTo>
                  <a:pt x="2418957" y="990786"/>
                  <a:pt x="2411767" y="979503"/>
                  <a:pt x="2405849" y="967666"/>
                </a:cubicBezTo>
                <a:cubicBezTo>
                  <a:pt x="2399930" y="938074"/>
                  <a:pt x="2393338" y="908609"/>
                  <a:pt x="2388093" y="878890"/>
                </a:cubicBezTo>
                <a:cubicBezTo>
                  <a:pt x="2384457" y="858283"/>
                  <a:pt x="2383921" y="837135"/>
                  <a:pt x="2379216" y="816746"/>
                </a:cubicBezTo>
                <a:cubicBezTo>
                  <a:pt x="2375008" y="798509"/>
                  <a:pt x="2367378" y="781235"/>
                  <a:pt x="2361460" y="763480"/>
                </a:cubicBezTo>
                <a:lnTo>
                  <a:pt x="2352583" y="736847"/>
                </a:lnTo>
                <a:cubicBezTo>
                  <a:pt x="2355542" y="716132"/>
                  <a:pt x="2352102" y="693419"/>
                  <a:pt x="2361460" y="674703"/>
                </a:cubicBezTo>
                <a:cubicBezTo>
                  <a:pt x="2365645" y="666333"/>
                  <a:pt x="2380607" y="671441"/>
                  <a:pt x="2388093" y="665826"/>
                </a:cubicBezTo>
                <a:cubicBezTo>
                  <a:pt x="2404833" y="653271"/>
                  <a:pt x="2415071" y="633044"/>
                  <a:pt x="2432482" y="621437"/>
                </a:cubicBezTo>
                <a:cubicBezTo>
                  <a:pt x="2480172" y="589644"/>
                  <a:pt x="2471364" y="588769"/>
                  <a:pt x="2512381" y="577049"/>
                </a:cubicBezTo>
                <a:cubicBezTo>
                  <a:pt x="2524113" y="573697"/>
                  <a:pt x="2536054" y="571130"/>
                  <a:pt x="2547891" y="568171"/>
                </a:cubicBezTo>
                <a:cubicBezTo>
                  <a:pt x="2636668" y="574090"/>
                  <a:pt x="2726142" y="573344"/>
                  <a:pt x="2814221" y="585927"/>
                </a:cubicBezTo>
                <a:cubicBezTo>
                  <a:pt x="2831303" y="588367"/>
                  <a:pt x="2843526" y="604180"/>
                  <a:pt x="2858610" y="612560"/>
                </a:cubicBezTo>
                <a:cubicBezTo>
                  <a:pt x="2884657" y="627031"/>
                  <a:pt x="2898432" y="629469"/>
                  <a:pt x="2920753" y="648070"/>
                </a:cubicBezTo>
                <a:cubicBezTo>
                  <a:pt x="2958707" y="679698"/>
                  <a:pt x="2937212" y="666423"/>
                  <a:pt x="2965142" y="701336"/>
                </a:cubicBezTo>
                <a:cubicBezTo>
                  <a:pt x="2970371" y="707872"/>
                  <a:pt x="2978254" y="712128"/>
                  <a:pt x="2982897" y="719092"/>
                </a:cubicBezTo>
                <a:cubicBezTo>
                  <a:pt x="2990238" y="730103"/>
                  <a:pt x="2994086" y="743112"/>
                  <a:pt x="3000652" y="754602"/>
                </a:cubicBezTo>
                <a:cubicBezTo>
                  <a:pt x="3005946" y="763866"/>
                  <a:pt x="3012489" y="772357"/>
                  <a:pt x="3018408" y="781235"/>
                </a:cubicBezTo>
                <a:cubicBezTo>
                  <a:pt x="3040720" y="848177"/>
                  <a:pt x="3010622" y="765663"/>
                  <a:pt x="3045041" y="834501"/>
                </a:cubicBezTo>
                <a:cubicBezTo>
                  <a:pt x="3049226" y="842871"/>
                  <a:pt x="3050232" y="852533"/>
                  <a:pt x="3053918" y="861134"/>
                </a:cubicBezTo>
                <a:cubicBezTo>
                  <a:pt x="3059131" y="873298"/>
                  <a:pt x="3065755" y="884808"/>
                  <a:pt x="3071674" y="896645"/>
                </a:cubicBezTo>
                <a:cubicBezTo>
                  <a:pt x="3121527" y="880027"/>
                  <a:pt x="3086330" y="897815"/>
                  <a:pt x="3133817" y="834501"/>
                </a:cubicBezTo>
                <a:lnTo>
                  <a:pt x="3187084" y="763480"/>
                </a:lnTo>
                <a:cubicBezTo>
                  <a:pt x="3207109" y="683380"/>
                  <a:pt x="3197122" y="715609"/>
                  <a:pt x="3213717" y="665826"/>
                </a:cubicBezTo>
                <a:cubicBezTo>
                  <a:pt x="3210758" y="606641"/>
                  <a:pt x="3214992" y="546654"/>
                  <a:pt x="3204839" y="488272"/>
                </a:cubicBezTo>
                <a:cubicBezTo>
                  <a:pt x="3202688" y="475903"/>
                  <a:pt x="3185503" y="471855"/>
                  <a:pt x="3178206" y="461639"/>
                </a:cubicBezTo>
                <a:cubicBezTo>
                  <a:pt x="3142217" y="411255"/>
                  <a:pt x="3178646" y="441438"/>
                  <a:pt x="3142695" y="399496"/>
                </a:cubicBezTo>
                <a:cubicBezTo>
                  <a:pt x="3114768" y="366915"/>
                  <a:pt x="3026366" y="292504"/>
                  <a:pt x="3009530" y="284086"/>
                </a:cubicBezTo>
                <a:cubicBezTo>
                  <a:pt x="2985856" y="272249"/>
                  <a:pt x="2961490" y="261707"/>
                  <a:pt x="2938509" y="248575"/>
                </a:cubicBezTo>
                <a:cubicBezTo>
                  <a:pt x="2919981" y="237988"/>
                  <a:pt x="2901636" y="226725"/>
                  <a:pt x="2885243" y="213064"/>
                </a:cubicBezTo>
                <a:cubicBezTo>
                  <a:pt x="2865953" y="196989"/>
                  <a:pt x="2854436" y="171027"/>
                  <a:pt x="2831977" y="159798"/>
                </a:cubicBezTo>
                <a:cubicBezTo>
                  <a:pt x="2781757" y="134688"/>
                  <a:pt x="2723487" y="129335"/>
                  <a:pt x="2672179" y="106532"/>
                </a:cubicBezTo>
                <a:cubicBezTo>
                  <a:pt x="2611288" y="79470"/>
                  <a:pt x="2576908" y="61118"/>
                  <a:pt x="2512381" y="44389"/>
                </a:cubicBezTo>
                <a:cubicBezTo>
                  <a:pt x="2389501" y="12531"/>
                  <a:pt x="2384609" y="13453"/>
                  <a:pt x="2290439" y="0"/>
                </a:cubicBezTo>
                <a:lnTo>
                  <a:pt x="1677880" y="17756"/>
                </a:lnTo>
                <a:cubicBezTo>
                  <a:pt x="1663675" y="18324"/>
                  <a:pt x="1597043" y="32147"/>
                  <a:pt x="1580225" y="35511"/>
                </a:cubicBezTo>
                <a:cubicBezTo>
                  <a:pt x="1540389" y="55429"/>
                  <a:pt x="1539713" y="57859"/>
                  <a:pt x="1491449" y="71022"/>
                </a:cubicBezTo>
                <a:cubicBezTo>
                  <a:pt x="1476891" y="74992"/>
                  <a:pt x="1461699" y="76239"/>
                  <a:pt x="1447060" y="79899"/>
                </a:cubicBezTo>
                <a:cubicBezTo>
                  <a:pt x="1426160" y="85124"/>
                  <a:pt x="1405480" y="91229"/>
                  <a:pt x="1384917" y="97655"/>
                </a:cubicBezTo>
                <a:cubicBezTo>
                  <a:pt x="1358121" y="106029"/>
                  <a:pt x="1332709" y="119673"/>
                  <a:pt x="1305017" y="124288"/>
                </a:cubicBezTo>
                <a:cubicBezTo>
                  <a:pt x="1266458" y="130714"/>
                  <a:pt x="1244596" y="133769"/>
                  <a:pt x="1207363" y="142043"/>
                </a:cubicBezTo>
                <a:cubicBezTo>
                  <a:pt x="1195452" y="144690"/>
                  <a:pt x="1183763" y="148274"/>
                  <a:pt x="1171852" y="150921"/>
                </a:cubicBezTo>
                <a:cubicBezTo>
                  <a:pt x="1157122" y="154194"/>
                  <a:pt x="1142021" y="155828"/>
                  <a:pt x="1127464" y="159798"/>
                </a:cubicBezTo>
                <a:cubicBezTo>
                  <a:pt x="1109408" y="164722"/>
                  <a:pt x="1091953" y="171636"/>
                  <a:pt x="1074198" y="177554"/>
                </a:cubicBezTo>
                <a:lnTo>
                  <a:pt x="1047565" y="186431"/>
                </a:lnTo>
                <a:cubicBezTo>
                  <a:pt x="1031055" y="197438"/>
                  <a:pt x="995010" y="228216"/>
                  <a:pt x="967666" y="230820"/>
                </a:cubicBezTo>
                <a:cubicBezTo>
                  <a:pt x="914558" y="235878"/>
                  <a:pt x="861134" y="236738"/>
                  <a:pt x="807868" y="239697"/>
                </a:cubicBezTo>
                <a:lnTo>
                  <a:pt x="745724" y="257453"/>
                </a:lnTo>
                <a:cubicBezTo>
                  <a:pt x="733953" y="260663"/>
                  <a:pt x="721638" y="262046"/>
                  <a:pt x="710214" y="266330"/>
                </a:cubicBezTo>
                <a:cubicBezTo>
                  <a:pt x="697822" y="270977"/>
                  <a:pt x="686991" y="279171"/>
                  <a:pt x="674703" y="284086"/>
                </a:cubicBezTo>
                <a:cubicBezTo>
                  <a:pt x="657326" y="291037"/>
                  <a:pt x="639192" y="295923"/>
                  <a:pt x="621437" y="301841"/>
                </a:cubicBezTo>
                <a:lnTo>
                  <a:pt x="541538" y="328474"/>
                </a:lnTo>
                <a:lnTo>
                  <a:pt x="514905" y="337352"/>
                </a:lnTo>
                <a:cubicBezTo>
                  <a:pt x="506027" y="340311"/>
                  <a:pt x="496058" y="341039"/>
                  <a:pt x="488272" y="346230"/>
                </a:cubicBezTo>
                <a:cubicBezTo>
                  <a:pt x="479394" y="352148"/>
                  <a:pt x="471446" y="359782"/>
                  <a:pt x="461639" y="363985"/>
                </a:cubicBezTo>
                <a:cubicBezTo>
                  <a:pt x="450424" y="368791"/>
                  <a:pt x="426128" y="372863"/>
                  <a:pt x="426128" y="3728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3728621" y="2068497"/>
            <a:ext cx="1882066" cy="816746"/>
          </a:xfrm>
          <a:custGeom>
            <a:avLst/>
            <a:gdLst>
              <a:gd name="connsiteX0" fmla="*/ 1882066 w 1882066"/>
              <a:gd name="connsiteY0" fmla="*/ 816746 h 816746"/>
              <a:gd name="connsiteX1" fmla="*/ 1864311 w 1882066"/>
              <a:gd name="connsiteY1" fmla="*/ 754602 h 816746"/>
              <a:gd name="connsiteX2" fmla="*/ 1837678 w 1882066"/>
              <a:gd name="connsiteY2" fmla="*/ 710214 h 816746"/>
              <a:gd name="connsiteX3" fmla="*/ 1802167 w 1882066"/>
              <a:gd name="connsiteY3" fmla="*/ 639192 h 816746"/>
              <a:gd name="connsiteX4" fmla="*/ 1784412 w 1882066"/>
              <a:gd name="connsiteY4" fmla="*/ 603682 h 816746"/>
              <a:gd name="connsiteX5" fmla="*/ 1766657 w 1882066"/>
              <a:gd name="connsiteY5" fmla="*/ 568171 h 816746"/>
              <a:gd name="connsiteX6" fmla="*/ 1731146 w 1882066"/>
              <a:gd name="connsiteY6" fmla="*/ 514905 h 816746"/>
              <a:gd name="connsiteX7" fmla="*/ 1713391 w 1882066"/>
              <a:gd name="connsiteY7" fmla="*/ 488272 h 816746"/>
              <a:gd name="connsiteX8" fmla="*/ 1677880 w 1882066"/>
              <a:gd name="connsiteY8" fmla="*/ 399495 h 816746"/>
              <a:gd name="connsiteX9" fmla="*/ 1660125 w 1882066"/>
              <a:gd name="connsiteY9" fmla="*/ 372862 h 816746"/>
              <a:gd name="connsiteX10" fmla="*/ 1651247 w 1882066"/>
              <a:gd name="connsiteY10" fmla="*/ 337352 h 816746"/>
              <a:gd name="connsiteX11" fmla="*/ 1633492 w 1882066"/>
              <a:gd name="connsiteY11" fmla="*/ 319596 h 816746"/>
              <a:gd name="connsiteX12" fmla="*/ 1606859 w 1882066"/>
              <a:gd name="connsiteY12" fmla="*/ 275208 h 816746"/>
              <a:gd name="connsiteX13" fmla="*/ 1580226 w 1882066"/>
              <a:gd name="connsiteY13" fmla="*/ 213064 h 816746"/>
              <a:gd name="connsiteX14" fmla="*/ 1491449 w 1882066"/>
              <a:gd name="connsiteY14" fmla="*/ 150920 h 816746"/>
              <a:gd name="connsiteX15" fmla="*/ 1455938 w 1882066"/>
              <a:gd name="connsiteY15" fmla="*/ 142043 h 816746"/>
              <a:gd name="connsiteX16" fmla="*/ 1393795 w 1882066"/>
              <a:gd name="connsiteY16" fmla="*/ 97654 h 816746"/>
              <a:gd name="connsiteX17" fmla="*/ 1305018 w 1882066"/>
              <a:gd name="connsiteY17" fmla="*/ 71021 h 816746"/>
              <a:gd name="connsiteX18" fmla="*/ 1251752 w 1882066"/>
              <a:gd name="connsiteY18" fmla="*/ 53266 h 816746"/>
              <a:gd name="connsiteX19" fmla="*/ 1207363 w 1882066"/>
              <a:gd name="connsiteY19" fmla="*/ 44388 h 816746"/>
              <a:gd name="connsiteX20" fmla="*/ 1154097 w 1882066"/>
              <a:gd name="connsiteY20" fmla="*/ 26633 h 816746"/>
              <a:gd name="connsiteX21" fmla="*/ 1056443 w 1882066"/>
              <a:gd name="connsiteY21" fmla="*/ 0 h 816746"/>
              <a:gd name="connsiteX22" fmla="*/ 630315 w 1882066"/>
              <a:gd name="connsiteY22" fmla="*/ 8878 h 816746"/>
              <a:gd name="connsiteX23" fmla="*/ 577049 w 1882066"/>
              <a:gd name="connsiteY23" fmla="*/ 26633 h 816746"/>
              <a:gd name="connsiteX24" fmla="*/ 497150 w 1882066"/>
              <a:gd name="connsiteY24" fmla="*/ 53266 h 816746"/>
              <a:gd name="connsiteX25" fmla="*/ 346229 w 1882066"/>
              <a:gd name="connsiteY25" fmla="*/ 79899 h 816746"/>
              <a:gd name="connsiteX26" fmla="*/ 319596 w 1882066"/>
              <a:gd name="connsiteY26" fmla="*/ 97654 h 816746"/>
              <a:gd name="connsiteX27" fmla="*/ 239697 w 1882066"/>
              <a:gd name="connsiteY27" fmla="*/ 142043 h 816746"/>
              <a:gd name="connsiteX28" fmla="*/ 186431 w 1882066"/>
              <a:gd name="connsiteY28" fmla="*/ 177553 h 816746"/>
              <a:gd name="connsiteX29" fmla="*/ 133165 w 1882066"/>
              <a:gd name="connsiteY29" fmla="*/ 213064 h 816746"/>
              <a:gd name="connsiteX30" fmla="*/ 115410 w 1882066"/>
              <a:gd name="connsiteY30" fmla="*/ 230820 h 816746"/>
              <a:gd name="connsiteX31" fmla="*/ 62144 w 1882066"/>
              <a:gd name="connsiteY31" fmla="*/ 266330 h 816746"/>
              <a:gd name="connsiteX32" fmla="*/ 26633 w 1882066"/>
              <a:gd name="connsiteY32" fmla="*/ 301841 h 816746"/>
              <a:gd name="connsiteX33" fmla="*/ 0 w 1882066"/>
              <a:gd name="connsiteY33" fmla="*/ 310719 h 81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82066" h="816746">
                <a:moveTo>
                  <a:pt x="1882066" y="816746"/>
                </a:moveTo>
                <a:cubicBezTo>
                  <a:pt x="1876148" y="796031"/>
                  <a:pt x="1872597" y="774488"/>
                  <a:pt x="1864311" y="754602"/>
                </a:cubicBezTo>
                <a:cubicBezTo>
                  <a:pt x="1857675" y="738674"/>
                  <a:pt x="1845859" y="725407"/>
                  <a:pt x="1837678" y="710214"/>
                </a:cubicBezTo>
                <a:cubicBezTo>
                  <a:pt x="1825129" y="686909"/>
                  <a:pt x="1814004" y="662866"/>
                  <a:pt x="1802167" y="639192"/>
                </a:cubicBezTo>
                <a:lnTo>
                  <a:pt x="1784412" y="603682"/>
                </a:lnTo>
                <a:cubicBezTo>
                  <a:pt x="1778494" y="591845"/>
                  <a:pt x="1773998" y="579182"/>
                  <a:pt x="1766657" y="568171"/>
                </a:cubicBezTo>
                <a:lnTo>
                  <a:pt x="1731146" y="514905"/>
                </a:lnTo>
                <a:cubicBezTo>
                  <a:pt x="1725228" y="506027"/>
                  <a:pt x="1716765" y="498394"/>
                  <a:pt x="1713391" y="488272"/>
                </a:cubicBezTo>
                <a:cubicBezTo>
                  <a:pt x="1701583" y="452849"/>
                  <a:pt x="1698092" y="439919"/>
                  <a:pt x="1677880" y="399495"/>
                </a:cubicBezTo>
                <a:cubicBezTo>
                  <a:pt x="1673108" y="389952"/>
                  <a:pt x="1666043" y="381740"/>
                  <a:pt x="1660125" y="372862"/>
                </a:cubicBezTo>
                <a:cubicBezTo>
                  <a:pt x="1657166" y="361025"/>
                  <a:pt x="1656703" y="348265"/>
                  <a:pt x="1651247" y="337352"/>
                </a:cubicBezTo>
                <a:cubicBezTo>
                  <a:pt x="1647504" y="329866"/>
                  <a:pt x="1638357" y="326407"/>
                  <a:pt x="1633492" y="319596"/>
                </a:cubicBezTo>
                <a:cubicBezTo>
                  <a:pt x="1623463" y="305555"/>
                  <a:pt x="1614576" y="290641"/>
                  <a:pt x="1606859" y="275208"/>
                </a:cubicBezTo>
                <a:cubicBezTo>
                  <a:pt x="1589717" y="240925"/>
                  <a:pt x="1607934" y="250008"/>
                  <a:pt x="1580226" y="213064"/>
                </a:cubicBezTo>
                <a:cubicBezTo>
                  <a:pt x="1554540" y="178816"/>
                  <a:pt x="1531391" y="166897"/>
                  <a:pt x="1491449" y="150920"/>
                </a:cubicBezTo>
                <a:cubicBezTo>
                  <a:pt x="1480120" y="146389"/>
                  <a:pt x="1467775" y="145002"/>
                  <a:pt x="1455938" y="142043"/>
                </a:cubicBezTo>
                <a:cubicBezTo>
                  <a:pt x="1432652" y="118756"/>
                  <a:pt x="1431610" y="114843"/>
                  <a:pt x="1393795" y="97654"/>
                </a:cubicBezTo>
                <a:cubicBezTo>
                  <a:pt x="1353182" y="79194"/>
                  <a:pt x="1342891" y="82383"/>
                  <a:pt x="1305018" y="71021"/>
                </a:cubicBezTo>
                <a:cubicBezTo>
                  <a:pt x="1287092" y="65643"/>
                  <a:pt x="1269808" y="58190"/>
                  <a:pt x="1251752" y="53266"/>
                </a:cubicBezTo>
                <a:cubicBezTo>
                  <a:pt x="1237194" y="49296"/>
                  <a:pt x="1221921" y="48358"/>
                  <a:pt x="1207363" y="44388"/>
                </a:cubicBezTo>
                <a:cubicBezTo>
                  <a:pt x="1189307" y="39464"/>
                  <a:pt x="1172153" y="31557"/>
                  <a:pt x="1154097" y="26633"/>
                </a:cubicBezTo>
                <a:cubicBezTo>
                  <a:pt x="1016068" y="-11011"/>
                  <a:pt x="1217408" y="53654"/>
                  <a:pt x="1056443" y="0"/>
                </a:cubicBezTo>
                <a:cubicBezTo>
                  <a:pt x="914400" y="2959"/>
                  <a:pt x="772170" y="997"/>
                  <a:pt x="630315" y="8878"/>
                </a:cubicBezTo>
                <a:cubicBezTo>
                  <a:pt x="611628" y="9916"/>
                  <a:pt x="594975" y="21255"/>
                  <a:pt x="577049" y="26633"/>
                </a:cubicBezTo>
                <a:cubicBezTo>
                  <a:pt x="364326" y="90450"/>
                  <a:pt x="764126" y="-35726"/>
                  <a:pt x="497150" y="53266"/>
                </a:cubicBezTo>
                <a:cubicBezTo>
                  <a:pt x="457894" y="66351"/>
                  <a:pt x="365188" y="76982"/>
                  <a:pt x="346229" y="79899"/>
                </a:cubicBezTo>
                <a:cubicBezTo>
                  <a:pt x="337351" y="85817"/>
                  <a:pt x="329139" y="92882"/>
                  <a:pt x="319596" y="97654"/>
                </a:cubicBezTo>
                <a:cubicBezTo>
                  <a:pt x="274943" y="119981"/>
                  <a:pt x="295678" y="86062"/>
                  <a:pt x="239697" y="142043"/>
                </a:cubicBezTo>
                <a:cubicBezTo>
                  <a:pt x="206447" y="175293"/>
                  <a:pt x="224975" y="164706"/>
                  <a:pt x="186431" y="177553"/>
                </a:cubicBezTo>
                <a:cubicBezTo>
                  <a:pt x="145722" y="218265"/>
                  <a:pt x="197661" y="170067"/>
                  <a:pt x="133165" y="213064"/>
                </a:cubicBezTo>
                <a:cubicBezTo>
                  <a:pt x="126201" y="217707"/>
                  <a:pt x="122106" y="225798"/>
                  <a:pt x="115410" y="230820"/>
                </a:cubicBezTo>
                <a:cubicBezTo>
                  <a:pt x="98339" y="243624"/>
                  <a:pt x="77233" y="251241"/>
                  <a:pt x="62144" y="266330"/>
                </a:cubicBezTo>
                <a:cubicBezTo>
                  <a:pt x="50307" y="278167"/>
                  <a:pt x="42514" y="296547"/>
                  <a:pt x="26633" y="301841"/>
                </a:cubicBezTo>
                <a:lnTo>
                  <a:pt x="0" y="31071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5051394" y="-8878"/>
            <a:ext cx="1660124" cy="2166152"/>
          </a:xfrm>
          <a:custGeom>
            <a:avLst/>
            <a:gdLst>
              <a:gd name="connsiteX0" fmla="*/ 0 w 1660124"/>
              <a:gd name="connsiteY0" fmla="*/ 2166152 h 2166152"/>
              <a:gd name="connsiteX1" fmla="*/ 88777 w 1660124"/>
              <a:gd name="connsiteY1" fmla="*/ 2130641 h 2166152"/>
              <a:gd name="connsiteX2" fmla="*/ 195309 w 1660124"/>
              <a:gd name="connsiteY2" fmla="*/ 2086253 h 2166152"/>
              <a:gd name="connsiteX3" fmla="*/ 310719 w 1660124"/>
              <a:gd name="connsiteY3" fmla="*/ 2006354 h 2166152"/>
              <a:gd name="connsiteX4" fmla="*/ 532660 w 1660124"/>
              <a:gd name="connsiteY4" fmla="*/ 1899822 h 2166152"/>
              <a:gd name="connsiteX5" fmla="*/ 790113 w 1660124"/>
              <a:gd name="connsiteY5" fmla="*/ 1748901 h 2166152"/>
              <a:gd name="connsiteX6" fmla="*/ 958789 w 1660124"/>
              <a:gd name="connsiteY6" fmla="*/ 1642369 h 2166152"/>
              <a:gd name="connsiteX7" fmla="*/ 1047565 w 1660124"/>
              <a:gd name="connsiteY7" fmla="*/ 1615736 h 2166152"/>
              <a:gd name="connsiteX8" fmla="*/ 1127464 w 1660124"/>
              <a:gd name="connsiteY8" fmla="*/ 1571348 h 2166152"/>
              <a:gd name="connsiteX9" fmla="*/ 1189608 w 1660124"/>
              <a:gd name="connsiteY9" fmla="*/ 1544715 h 2166152"/>
              <a:gd name="connsiteX10" fmla="*/ 1260629 w 1660124"/>
              <a:gd name="connsiteY10" fmla="*/ 1500327 h 2166152"/>
              <a:gd name="connsiteX11" fmla="*/ 1313895 w 1660124"/>
              <a:gd name="connsiteY11" fmla="*/ 1473694 h 2166152"/>
              <a:gd name="connsiteX12" fmla="*/ 1349406 w 1660124"/>
              <a:gd name="connsiteY12" fmla="*/ 1447061 h 2166152"/>
              <a:gd name="connsiteX13" fmla="*/ 1384917 w 1660124"/>
              <a:gd name="connsiteY13" fmla="*/ 1429305 h 2166152"/>
              <a:gd name="connsiteX14" fmla="*/ 1411550 w 1660124"/>
              <a:gd name="connsiteY14" fmla="*/ 1402672 h 2166152"/>
              <a:gd name="connsiteX15" fmla="*/ 1464816 w 1660124"/>
              <a:gd name="connsiteY15" fmla="*/ 1367161 h 2166152"/>
              <a:gd name="connsiteX16" fmla="*/ 1491449 w 1660124"/>
              <a:gd name="connsiteY16" fmla="*/ 1296140 h 2166152"/>
              <a:gd name="connsiteX17" fmla="*/ 1509204 w 1660124"/>
              <a:gd name="connsiteY17" fmla="*/ 1269507 h 2166152"/>
              <a:gd name="connsiteX18" fmla="*/ 1535837 w 1660124"/>
              <a:gd name="connsiteY18" fmla="*/ 1216241 h 2166152"/>
              <a:gd name="connsiteX19" fmla="*/ 1544715 w 1660124"/>
              <a:gd name="connsiteY19" fmla="*/ 1162975 h 2166152"/>
              <a:gd name="connsiteX20" fmla="*/ 1562470 w 1660124"/>
              <a:gd name="connsiteY20" fmla="*/ 1074198 h 2166152"/>
              <a:gd name="connsiteX21" fmla="*/ 1571348 w 1660124"/>
              <a:gd name="connsiteY21" fmla="*/ 1012055 h 2166152"/>
              <a:gd name="connsiteX22" fmla="*/ 1562470 w 1660124"/>
              <a:gd name="connsiteY22" fmla="*/ 834501 h 2166152"/>
              <a:gd name="connsiteX23" fmla="*/ 1544715 w 1660124"/>
              <a:gd name="connsiteY23" fmla="*/ 754602 h 2166152"/>
              <a:gd name="connsiteX24" fmla="*/ 1535837 w 1660124"/>
              <a:gd name="connsiteY24" fmla="*/ 701336 h 2166152"/>
              <a:gd name="connsiteX25" fmla="*/ 1544715 w 1660124"/>
              <a:gd name="connsiteY25" fmla="*/ 372862 h 2166152"/>
              <a:gd name="connsiteX26" fmla="*/ 1553592 w 1660124"/>
              <a:gd name="connsiteY26" fmla="*/ 319596 h 2166152"/>
              <a:gd name="connsiteX27" fmla="*/ 1562470 w 1660124"/>
              <a:gd name="connsiteY27" fmla="*/ 239697 h 2166152"/>
              <a:gd name="connsiteX28" fmla="*/ 1580225 w 1660124"/>
              <a:gd name="connsiteY28" fmla="*/ 177554 h 2166152"/>
              <a:gd name="connsiteX29" fmla="*/ 1589103 w 1660124"/>
              <a:gd name="connsiteY29" fmla="*/ 142043 h 2166152"/>
              <a:gd name="connsiteX30" fmla="*/ 1606858 w 1660124"/>
              <a:gd name="connsiteY30" fmla="*/ 106532 h 2166152"/>
              <a:gd name="connsiteX31" fmla="*/ 1615736 w 1660124"/>
              <a:gd name="connsiteY31" fmla="*/ 71022 h 2166152"/>
              <a:gd name="connsiteX32" fmla="*/ 1633491 w 1660124"/>
              <a:gd name="connsiteY32" fmla="*/ 44389 h 2166152"/>
              <a:gd name="connsiteX33" fmla="*/ 1642369 w 1660124"/>
              <a:gd name="connsiteY33" fmla="*/ 17756 h 2166152"/>
              <a:gd name="connsiteX34" fmla="*/ 1660124 w 1660124"/>
              <a:gd name="connsiteY34" fmla="*/ 0 h 21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60124" h="2166152">
                <a:moveTo>
                  <a:pt x="0" y="2166152"/>
                </a:moveTo>
                <a:cubicBezTo>
                  <a:pt x="171849" y="2117051"/>
                  <a:pt x="-5032" y="2174418"/>
                  <a:pt x="88777" y="2130641"/>
                </a:cubicBezTo>
                <a:cubicBezTo>
                  <a:pt x="123638" y="2114373"/>
                  <a:pt x="166100" y="2111289"/>
                  <a:pt x="195309" y="2086253"/>
                </a:cubicBezTo>
                <a:cubicBezTo>
                  <a:pt x="249174" y="2040083"/>
                  <a:pt x="250041" y="2030625"/>
                  <a:pt x="310719" y="2006354"/>
                </a:cubicBezTo>
                <a:cubicBezTo>
                  <a:pt x="416313" y="1964116"/>
                  <a:pt x="416154" y="1990438"/>
                  <a:pt x="532660" y="1899822"/>
                </a:cubicBezTo>
                <a:cubicBezTo>
                  <a:pt x="719091" y="1754819"/>
                  <a:pt x="627355" y="1793289"/>
                  <a:pt x="790113" y="1748901"/>
                </a:cubicBezTo>
                <a:cubicBezTo>
                  <a:pt x="840122" y="1713895"/>
                  <a:pt x="901065" y="1666674"/>
                  <a:pt x="958789" y="1642369"/>
                </a:cubicBezTo>
                <a:cubicBezTo>
                  <a:pt x="987263" y="1630380"/>
                  <a:pt x="1019091" y="1627725"/>
                  <a:pt x="1047565" y="1615736"/>
                </a:cubicBezTo>
                <a:cubicBezTo>
                  <a:pt x="1075644" y="1603913"/>
                  <a:pt x="1100213" y="1584973"/>
                  <a:pt x="1127464" y="1571348"/>
                </a:cubicBezTo>
                <a:cubicBezTo>
                  <a:pt x="1147622" y="1561269"/>
                  <a:pt x="1169723" y="1555321"/>
                  <a:pt x="1189608" y="1544715"/>
                </a:cubicBezTo>
                <a:cubicBezTo>
                  <a:pt x="1214241" y="1531578"/>
                  <a:pt x="1236390" y="1514178"/>
                  <a:pt x="1260629" y="1500327"/>
                </a:cubicBezTo>
                <a:cubicBezTo>
                  <a:pt x="1277865" y="1490478"/>
                  <a:pt x="1296873" y="1483907"/>
                  <a:pt x="1313895" y="1473694"/>
                </a:cubicBezTo>
                <a:cubicBezTo>
                  <a:pt x="1326583" y="1466081"/>
                  <a:pt x="1336859" y="1454903"/>
                  <a:pt x="1349406" y="1447061"/>
                </a:cubicBezTo>
                <a:cubicBezTo>
                  <a:pt x="1360629" y="1440047"/>
                  <a:pt x="1374148" y="1436997"/>
                  <a:pt x="1384917" y="1429305"/>
                </a:cubicBezTo>
                <a:cubicBezTo>
                  <a:pt x="1395133" y="1422008"/>
                  <a:pt x="1401640" y="1410380"/>
                  <a:pt x="1411550" y="1402672"/>
                </a:cubicBezTo>
                <a:cubicBezTo>
                  <a:pt x="1428394" y="1389571"/>
                  <a:pt x="1464816" y="1367161"/>
                  <a:pt x="1464816" y="1367161"/>
                </a:cubicBezTo>
                <a:cubicBezTo>
                  <a:pt x="1506455" y="1304702"/>
                  <a:pt x="1458539" y="1383901"/>
                  <a:pt x="1491449" y="1296140"/>
                </a:cubicBezTo>
                <a:cubicBezTo>
                  <a:pt x="1495195" y="1286150"/>
                  <a:pt x="1504022" y="1278834"/>
                  <a:pt x="1509204" y="1269507"/>
                </a:cubicBezTo>
                <a:cubicBezTo>
                  <a:pt x="1518844" y="1252154"/>
                  <a:pt x="1526959" y="1233996"/>
                  <a:pt x="1535837" y="1216241"/>
                </a:cubicBezTo>
                <a:cubicBezTo>
                  <a:pt x="1538796" y="1198486"/>
                  <a:pt x="1541398" y="1180667"/>
                  <a:pt x="1544715" y="1162975"/>
                </a:cubicBezTo>
                <a:cubicBezTo>
                  <a:pt x="1550277" y="1133314"/>
                  <a:pt x="1557225" y="1103917"/>
                  <a:pt x="1562470" y="1074198"/>
                </a:cubicBezTo>
                <a:cubicBezTo>
                  <a:pt x="1566106" y="1053592"/>
                  <a:pt x="1568389" y="1032769"/>
                  <a:pt x="1571348" y="1012055"/>
                </a:cubicBezTo>
                <a:cubicBezTo>
                  <a:pt x="1568389" y="952870"/>
                  <a:pt x="1568568" y="893445"/>
                  <a:pt x="1562470" y="834501"/>
                </a:cubicBezTo>
                <a:cubicBezTo>
                  <a:pt x="1559663" y="807363"/>
                  <a:pt x="1550066" y="781355"/>
                  <a:pt x="1544715" y="754602"/>
                </a:cubicBezTo>
                <a:cubicBezTo>
                  <a:pt x="1541185" y="736951"/>
                  <a:pt x="1538796" y="719091"/>
                  <a:pt x="1535837" y="701336"/>
                </a:cubicBezTo>
                <a:cubicBezTo>
                  <a:pt x="1538796" y="591845"/>
                  <a:pt x="1539626" y="482275"/>
                  <a:pt x="1544715" y="372862"/>
                </a:cubicBezTo>
                <a:cubicBezTo>
                  <a:pt x="1545551" y="354881"/>
                  <a:pt x="1551213" y="337438"/>
                  <a:pt x="1553592" y="319596"/>
                </a:cubicBezTo>
                <a:cubicBezTo>
                  <a:pt x="1557134" y="293034"/>
                  <a:pt x="1558395" y="266182"/>
                  <a:pt x="1562470" y="239697"/>
                </a:cubicBezTo>
                <a:cubicBezTo>
                  <a:pt x="1567094" y="209642"/>
                  <a:pt x="1572493" y="204615"/>
                  <a:pt x="1580225" y="177554"/>
                </a:cubicBezTo>
                <a:cubicBezTo>
                  <a:pt x="1583577" y="165822"/>
                  <a:pt x="1584819" y="153467"/>
                  <a:pt x="1589103" y="142043"/>
                </a:cubicBezTo>
                <a:cubicBezTo>
                  <a:pt x="1593750" y="129652"/>
                  <a:pt x="1602211" y="118923"/>
                  <a:pt x="1606858" y="106532"/>
                </a:cubicBezTo>
                <a:cubicBezTo>
                  <a:pt x="1611142" y="95108"/>
                  <a:pt x="1610930" y="82236"/>
                  <a:pt x="1615736" y="71022"/>
                </a:cubicBezTo>
                <a:cubicBezTo>
                  <a:pt x="1619939" y="61215"/>
                  <a:pt x="1628719" y="53932"/>
                  <a:pt x="1633491" y="44389"/>
                </a:cubicBezTo>
                <a:cubicBezTo>
                  <a:pt x="1637676" y="36019"/>
                  <a:pt x="1637554" y="25780"/>
                  <a:pt x="1642369" y="17756"/>
                </a:cubicBezTo>
                <a:cubicBezTo>
                  <a:pt x="1646675" y="10579"/>
                  <a:pt x="1660124" y="0"/>
                  <a:pt x="16601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1161974" y="1571348"/>
            <a:ext cx="569172" cy="3657600"/>
          </a:xfrm>
          <a:custGeom>
            <a:avLst/>
            <a:gdLst>
              <a:gd name="connsiteX0" fmla="*/ 418251 w 569172"/>
              <a:gd name="connsiteY0" fmla="*/ 0 h 3657600"/>
              <a:gd name="connsiteX1" fmla="*/ 409374 w 569172"/>
              <a:gd name="connsiteY1" fmla="*/ 44388 h 3657600"/>
              <a:gd name="connsiteX2" fmla="*/ 391618 w 569172"/>
              <a:gd name="connsiteY2" fmla="*/ 71021 h 3657600"/>
              <a:gd name="connsiteX3" fmla="*/ 364985 w 569172"/>
              <a:gd name="connsiteY3" fmla="*/ 124287 h 3657600"/>
              <a:gd name="connsiteX4" fmla="*/ 293964 w 569172"/>
              <a:gd name="connsiteY4" fmla="*/ 239697 h 3657600"/>
              <a:gd name="connsiteX5" fmla="*/ 222943 w 569172"/>
              <a:gd name="connsiteY5" fmla="*/ 363984 h 3657600"/>
              <a:gd name="connsiteX6" fmla="*/ 187432 w 569172"/>
              <a:gd name="connsiteY6" fmla="*/ 426128 h 3657600"/>
              <a:gd name="connsiteX7" fmla="*/ 160799 w 569172"/>
              <a:gd name="connsiteY7" fmla="*/ 497149 h 3657600"/>
              <a:gd name="connsiteX8" fmla="*/ 125288 w 569172"/>
              <a:gd name="connsiteY8" fmla="*/ 603681 h 3657600"/>
              <a:gd name="connsiteX9" fmla="*/ 107533 w 569172"/>
              <a:gd name="connsiteY9" fmla="*/ 648069 h 3657600"/>
              <a:gd name="connsiteX10" fmla="*/ 98655 w 569172"/>
              <a:gd name="connsiteY10" fmla="*/ 692458 h 3657600"/>
              <a:gd name="connsiteX11" fmla="*/ 80900 w 569172"/>
              <a:gd name="connsiteY11" fmla="*/ 736846 h 3657600"/>
              <a:gd name="connsiteX12" fmla="*/ 54267 w 569172"/>
              <a:gd name="connsiteY12" fmla="*/ 816745 h 3657600"/>
              <a:gd name="connsiteX13" fmla="*/ 45389 w 569172"/>
              <a:gd name="connsiteY13" fmla="*/ 870011 h 3657600"/>
              <a:gd name="connsiteX14" fmla="*/ 36511 w 569172"/>
              <a:gd name="connsiteY14" fmla="*/ 905522 h 3657600"/>
              <a:gd name="connsiteX15" fmla="*/ 27634 w 569172"/>
              <a:gd name="connsiteY15" fmla="*/ 994299 h 3657600"/>
              <a:gd name="connsiteX16" fmla="*/ 9878 w 569172"/>
              <a:gd name="connsiteY16" fmla="*/ 1189607 h 3657600"/>
              <a:gd name="connsiteX17" fmla="*/ 18756 w 569172"/>
              <a:gd name="connsiteY17" fmla="*/ 1686757 h 3657600"/>
              <a:gd name="connsiteX18" fmla="*/ 27634 w 569172"/>
              <a:gd name="connsiteY18" fmla="*/ 1748901 h 3657600"/>
              <a:gd name="connsiteX19" fmla="*/ 63144 w 569172"/>
              <a:gd name="connsiteY19" fmla="*/ 1828800 h 3657600"/>
              <a:gd name="connsiteX20" fmla="*/ 80900 w 569172"/>
              <a:gd name="connsiteY20" fmla="*/ 1890943 h 3657600"/>
              <a:gd name="connsiteX21" fmla="*/ 89777 w 569172"/>
              <a:gd name="connsiteY21" fmla="*/ 1935332 h 3657600"/>
              <a:gd name="connsiteX22" fmla="*/ 125288 w 569172"/>
              <a:gd name="connsiteY22" fmla="*/ 2024108 h 3657600"/>
              <a:gd name="connsiteX23" fmla="*/ 151921 w 569172"/>
              <a:gd name="connsiteY23" fmla="*/ 2050741 h 3657600"/>
              <a:gd name="connsiteX24" fmla="*/ 169676 w 569172"/>
              <a:gd name="connsiteY24" fmla="*/ 2086252 h 3657600"/>
              <a:gd name="connsiteX25" fmla="*/ 187432 w 569172"/>
              <a:gd name="connsiteY25" fmla="*/ 2130640 h 3657600"/>
              <a:gd name="connsiteX26" fmla="*/ 205187 w 569172"/>
              <a:gd name="connsiteY26" fmla="*/ 2148396 h 3657600"/>
              <a:gd name="connsiteX27" fmla="*/ 240698 w 569172"/>
              <a:gd name="connsiteY27" fmla="*/ 2201662 h 3657600"/>
              <a:gd name="connsiteX28" fmla="*/ 258453 w 569172"/>
              <a:gd name="connsiteY28" fmla="*/ 2228295 h 3657600"/>
              <a:gd name="connsiteX29" fmla="*/ 293964 w 569172"/>
              <a:gd name="connsiteY29" fmla="*/ 2299316 h 3657600"/>
              <a:gd name="connsiteX30" fmla="*/ 311719 w 569172"/>
              <a:gd name="connsiteY30" fmla="*/ 2334827 h 3657600"/>
              <a:gd name="connsiteX31" fmla="*/ 320597 w 569172"/>
              <a:gd name="connsiteY31" fmla="*/ 2361460 h 3657600"/>
              <a:gd name="connsiteX32" fmla="*/ 338352 w 569172"/>
              <a:gd name="connsiteY32" fmla="*/ 2388093 h 3657600"/>
              <a:gd name="connsiteX33" fmla="*/ 347230 w 569172"/>
              <a:gd name="connsiteY33" fmla="*/ 2414726 h 3657600"/>
              <a:gd name="connsiteX34" fmla="*/ 364985 w 569172"/>
              <a:gd name="connsiteY34" fmla="*/ 2450236 h 3657600"/>
              <a:gd name="connsiteX35" fmla="*/ 382741 w 569172"/>
              <a:gd name="connsiteY35" fmla="*/ 2494625 h 3657600"/>
              <a:gd name="connsiteX36" fmla="*/ 400496 w 569172"/>
              <a:gd name="connsiteY36" fmla="*/ 2530135 h 3657600"/>
              <a:gd name="connsiteX37" fmla="*/ 427129 w 569172"/>
              <a:gd name="connsiteY37" fmla="*/ 2601157 h 3657600"/>
              <a:gd name="connsiteX38" fmla="*/ 436007 w 569172"/>
              <a:gd name="connsiteY38" fmla="*/ 2645545 h 3657600"/>
              <a:gd name="connsiteX39" fmla="*/ 444884 w 569172"/>
              <a:gd name="connsiteY39" fmla="*/ 2672178 h 3657600"/>
              <a:gd name="connsiteX40" fmla="*/ 453762 w 569172"/>
              <a:gd name="connsiteY40" fmla="*/ 2716567 h 3657600"/>
              <a:gd name="connsiteX41" fmla="*/ 480395 w 569172"/>
              <a:gd name="connsiteY41" fmla="*/ 2743200 h 3657600"/>
              <a:gd name="connsiteX42" fmla="*/ 507028 w 569172"/>
              <a:gd name="connsiteY42" fmla="*/ 2778710 h 3657600"/>
              <a:gd name="connsiteX43" fmla="*/ 515906 w 569172"/>
              <a:gd name="connsiteY43" fmla="*/ 2805343 h 3657600"/>
              <a:gd name="connsiteX44" fmla="*/ 524783 w 569172"/>
              <a:gd name="connsiteY44" fmla="*/ 2840854 h 3657600"/>
              <a:gd name="connsiteX45" fmla="*/ 542539 w 569172"/>
              <a:gd name="connsiteY45" fmla="*/ 2876365 h 3657600"/>
              <a:gd name="connsiteX46" fmla="*/ 551416 w 569172"/>
              <a:gd name="connsiteY46" fmla="*/ 2929631 h 3657600"/>
              <a:gd name="connsiteX47" fmla="*/ 560294 w 569172"/>
              <a:gd name="connsiteY47" fmla="*/ 2956264 h 3657600"/>
              <a:gd name="connsiteX48" fmla="*/ 569172 w 569172"/>
              <a:gd name="connsiteY48" fmla="*/ 3009530 h 3657600"/>
              <a:gd name="connsiteX49" fmla="*/ 551416 w 569172"/>
              <a:gd name="connsiteY49" fmla="*/ 3098306 h 3657600"/>
              <a:gd name="connsiteX50" fmla="*/ 489273 w 569172"/>
              <a:gd name="connsiteY50" fmla="*/ 3142695 h 3657600"/>
              <a:gd name="connsiteX51" fmla="*/ 471517 w 569172"/>
              <a:gd name="connsiteY51" fmla="*/ 3160450 h 3657600"/>
              <a:gd name="connsiteX52" fmla="*/ 462640 w 569172"/>
              <a:gd name="connsiteY52" fmla="*/ 3187083 h 3657600"/>
              <a:gd name="connsiteX53" fmla="*/ 444884 w 569172"/>
              <a:gd name="connsiteY53" fmla="*/ 3204838 h 3657600"/>
              <a:gd name="connsiteX54" fmla="*/ 418251 w 569172"/>
              <a:gd name="connsiteY54" fmla="*/ 3222594 h 3657600"/>
              <a:gd name="connsiteX55" fmla="*/ 382741 w 569172"/>
              <a:gd name="connsiteY55" fmla="*/ 3231471 h 3657600"/>
              <a:gd name="connsiteX56" fmla="*/ 356108 w 569172"/>
              <a:gd name="connsiteY56" fmla="*/ 3240349 h 3657600"/>
              <a:gd name="connsiteX57" fmla="*/ 311719 w 569172"/>
              <a:gd name="connsiteY57" fmla="*/ 3275860 h 3657600"/>
              <a:gd name="connsiteX58" fmla="*/ 276209 w 569172"/>
              <a:gd name="connsiteY58" fmla="*/ 3311370 h 3657600"/>
              <a:gd name="connsiteX59" fmla="*/ 249576 w 569172"/>
              <a:gd name="connsiteY59" fmla="*/ 3329126 h 3657600"/>
              <a:gd name="connsiteX60" fmla="*/ 231820 w 569172"/>
              <a:gd name="connsiteY60" fmla="*/ 3346881 h 3657600"/>
              <a:gd name="connsiteX61" fmla="*/ 205187 w 569172"/>
              <a:gd name="connsiteY61" fmla="*/ 3364636 h 3657600"/>
              <a:gd name="connsiteX62" fmla="*/ 160799 w 569172"/>
              <a:gd name="connsiteY62" fmla="*/ 3400147 h 3657600"/>
              <a:gd name="connsiteX63" fmla="*/ 151921 w 569172"/>
              <a:gd name="connsiteY63" fmla="*/ 3426780 h 3657600"/>
              <a:gd name="connsiteX64" fmla="*/ 98655 w 569172"/>
              <a:gd name="connsiteY64" fmla="*/ 3471169 h 3657600"/>
              <a:gd name="connsiteX65" fmla="*/ 80900 w 569172"/>
              <a:gd name="connsiteY65" fmla="*/ 3497802 h 3657600"/>
              <a:gd name="connsiteX66" fmla="*/ 54267 w 569172"/>
              <a:gd name="connsiteY66" fmla="*/ 3515557 h 3657600"/>
              <a:gd name="connsiteX67" fmla="*/ 36511 w 569172"/>
              <a:gd name="connsiteY67" fmla="*/ 3533312 h 3657600"/>
              <a:gd name="connsiteX68" fmla="*/ 9878 w 569172"/>
              <a:gd name="connsiteY68" fmla="*/ 3613211 h 3657600"/>
              <a:gd name="connsiteX69" fmla="*/ 1001 w 569172"/>
              <a:gd name="connsiteY69" fmla="*/ 3639844 h 3657600"/>
              <a:gd name="connsiteX70" fmla="*/ 9878 w 569172"/>
              <a:gd name="connsiteY70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69172" h="3657600">
                <a:moveTo>
                  <a:pt x="418251" y="0"/>
                </a:moveTo>
                <a:cubicBezTo>
                  <a:pt x="415292" y="14796"/>
                  <a:pt x="414672" y="30260"/>
                  <a:pt x="409374" y="44388"/>
                </a:cubicBezTo>
                <a:cubicBezTo>
                  <a:pt x="405628" y="54378"/>
                  <a:pt x="396800" y="61694"/>
                  <a:pt x="391618" y="71021"/>
                </a:cubicBezTo>
                <a:cubicBezTo>
                  <a:pt x="381977" y="88374"/>
                  <a:pt x="374931" y="107107"/>
                  <a:pt x="364985" y="124287"/>
                </a:cubicBezTo>
                <a:cubicBezTo>
                  <a:pt x="342353" y="163379"/>
                  <a:pt x="317204" y="200964"/>
                  <a:pt x="293964" y="239697"/>
                </a:cubicBezTo>
                <a:cubicBezTo>
                  <a:pt x="293920" y="239770"/>
                  <a:pt x="222985" y="363910"/>
                  <a:pt x="222943" y="363984"/>
                </a:cubicBezTo>
                <a:cubicBezTo>
                  <a:pt x="211106" y="384699"/>
                  <a:pt x="195809" y="403789"/>
                  <a:pt x="187432" y="426128"/>
                </a:cubicBezTo>
                <a:cubicBezTo>
                  <a:pt x="178554" y="449802"/>
                  <a:pt x="169151" y="473285"/>
                  <a:pt x="160799" y="497149"/>
                </a:cubicBezTo>
                <a:cubicBezTo>
                  <a:pt x="148433" y="532479"/>
                  <a:pt x="139190" y="568927"/>
                  <a:pt x="125288" y="603681"/>
                </a:cubicBezTo>
                <a:cubicBezTo>
                  <a:pt x="119370" y="618477"/>
                  <a:pt x="112112" y="632805"/>
                  <a:pt x="107533" y="648069"/>
                </a:cubicBezTo>
                <a:cubicBezTo>
                  <a:pt x="103197" y="662522"/>
                  <a:pt x="102991" y="678005"/>
                  <a:pt x="98655" y="692458"/>
                </a:cubicBezTo>
                <a:cubicBezTo>
                  <a:pt x="94076" y="707722"/>
                  <a:pt x="85939" y="721728"/>
                  <a:pt x="80900" y="736846"/>
                </a:cubicBezTo>
                <a:cubicBezTo>
                  <a:pt x="42672" y="851530"/>
                  <a:pt x="109838" y="677815"/>
                  <a:pt x="54267" y="816745"/>
                </a:cubicBezTo>
                <a:cubicBezTo>
                  <a:pt x="51308" y="834500"/>
                  <a:pt x="48919" y="852360"/>
                  <a:pt x="45389" y="870011"/>
                </a:cubicBezTo>
                <a:cubicBezTo>
                  <a:pt x="42996" y="881975"/>
                  <a:pt x="38236" y="893443"/>
                  <a:pt x="36511" y="905522"/>
                </a:cubicBezTo>
                <a:cubicBezTo>
                  <a:pt x="32305" y="934963"/>
                  <a:pt x="30747" y="964722"/>
                  <a:pt x="27634" y="994299"/>
                </a:cubicBezTo>
                <a:cubicBezTo>
                  <a:pt x="12616" y="1136977"/>
                  <a:pt x="23517" y="1012303"/>
                  <a:pt x="9878" y="1189607"/>
                </a:cubicBezTo>
                <a:cubicBezTo>
                  <a:pt x="12837" y="1355324"/>
                  <a:pt x="13497" y="1521097"/>
                  <a:pt x="18756" y="1686757"/>
                </a:cubicBezTo>
                <a:cubicBezTo>
                  <a:pt x="19420" y="1707671"/>
                  <a:pt x="23530" y="1728382"/>
                  <a:pt x="27634" y="1748901"/>
                </a:cubicBezTo>
                <a:cubicBezTo>
                  <a:pt x="33793" y="1779695"/>
                  <a:pt x="51408" y="1798288"/>
                  <a:pt x="63144" y="1828800"/>
                </a:cubicBezTo>
                <a:cubicBezTo>
                  <a:pt x="70878" y="1848907"/>
                  <a:pt x="75675" y="1870043"/>
                  <a:pt x="80900" y="1890943"/>
                </a:cubicBezTo>
                <a:cubicBezTo>
                  <a:pt x="84560" y="1905582"/>
                  <a:pt x="86117" y="1920693"/>
                  <a:pt x="89777" y="1935332"/>
                </a:cubicBezTo>
                <a:cubicBezTo>
                  <a:pt x="95325" y="1957524"/>
                  <a:pt x="120153" y="2015549"/>
                  <a:pt x="125288" y="2024108"/>
                </a:cubicBezTo>
                <a:cubicBezTo>
                  <a:pt x="131747" y="2034874"/>
                  <a:pt x="143043" y="2041863"/>
                  <a:pt x="151921" y="2050741"/>
                </a:cubicBezTo>
                <a:cubicBezTo>
                  <a:pt x="157839" y="2062578"/>
                  <a:pt x="164301" y="2074159"/>
                  <a:pt x="169676" y="2086252"/>
                </a:cubicBezTo>
                <a:cubicBezTo>
                  <a:pt x="176148" y="2100814"/>
                  <a:pt x="179526" y="2116804"/>
                  <a:pt x="187432" y="2130640"/>
                </a:cubicBezTo>
                <a:cubicBezTo>
                  <a:pt x="191585" y="2137907"/>
                  <a:pt x="200165" y="2141700"/>
                  <a:pt x="205187" y="2148396"/>
                </a:cubicBezTo>
                <a:cubicBezTo>
                  <a:pt x="217991" y="2165468"/>
                  <a:pt x="228861" y="2183907"/>
                  <a:pt x="240698" y="2201662"/>
                </a:cubicBezTo>
                <a:cubicBezTo>
                  <a:pt x="246616" y="2210540"/>
                  <a:pt x="255079" y="2218173"/>
                  <a:pt x="258453" y="2228295"/>
                </a:cubicBezTo>
                <a:cubicBezTo>
                  <a:pt x="274683" y="2276984"/>
                  <a:pt x="259021" y="2236418"/>
                  <a:pt x="293964" y="2299316"/>
                </a:cubicBezTo>
                <a:cubicBezTo>
                  <a:pt x="300391" y="2310885"/>
                  <a:pt x="306506" y="2322663"/>
                  <a:pt x="311719" y="2334827"/>
                </a:cubicBezTo>
                <a:cubicBezTo>
                  <a:pt x="315405" y="2343428"/>
                  <a:pt x="316412" y="2353090"/>
                  <a:pt x="320597" y="2361460"/>
                </a:cubicBezTo>
                <a:cubicBezTo>
                  <a:pt x="325369" y="2371003"/>
                  <a:pt x="333580" y="2378550"/>
                  <a:pt x="338352" y="2388093"/>
                </a:cubicBezTo>
                <a:cubicBezTo>
                  <a:pt x="342537" y="2396463"/>
                  <a:pt x="343544" y="2406125"/>
                  <a:pt x="347230" y="2414726"/>
                </a:cubicBezTo>
                <a:cubicBezTo>
                  <a:pt x="352443" y="2426890"/>
                  <a:pt x="359610" y="2438143"/>
                  <a:pt x="364985" y="2450236"/>
                </a:cubicBezTo>
                <a:cubicBezTo>
                  <a:pt x="371457" y="2464799"/>
                  <a:pt x="376269" y="2480062"/>
                  <a:pt x="382741" y="2494625"/>
                </a:cubicBezTo>
                <a:cubicBezTo>
                  <a:pt x="388116" y="2506718"/>
                  <a:pt x="395849" y="2517744"/>
                  <a:pt x="400496" y="2530135"/>
                </a:cubicBezTo>
                <a:cubicBezTo>
                  <a:pt x="436760" y="2626839"/>
                  <a:pt x="377695" y="2502286"/>
                  <a:pt x="427129" y="2601157"/>
                </a:cubicBezTo>
                <a:cubicBezTo>
                  <a:pt x="430088" y="2615953"/>
                  <a:pt x="432347" y="2630906"/>
                  <a:pt x="436007" y="2645545"/>
                </a:cubicBezTo>
                <a:cubicBezTo>
                  <a:pt x="438277" y="2654623"/>
                  <a:pt x="442614" y="2663100"/>
                  <a:pt x="444884" y="2672178"/>
                </a:cubicBezTo>
                <a:cubicBezTo>
                  <a:pt x="448544" y="2686817"/>
                  <a:pt x="447014" y="2703071"/>
                  <a:pt x="453762" y="2716567"/>
                </a:cubicBezTo>
                <a:cubicBezTo>
                  <a:pt x="459377" y="2727796"/>
                  <a:pt x="472224" y="2733668"/>
                  <a:pt x="480395" y="2743200"/>
                </a:cubicBezTo>
                <a:cubicBezTo>
                  <a:pt x="490024" y="2754434"/>
                  <a:pt x="498150" y="2766873"/>
                  <a:pt x="507028" y="2778710"/>
                </a:cubicBezTo>
                <a:cubicBezTo>
                  <a:pt x="509987" y="2787588"/>
                  <a:pt x="513335" y="2796345"/>
                  <a:pt x="515906" y="2805343"/>
                </a:cubicBezTo>
                <a:cubicBezTo>
                  <a:pt x="519258" y="2817075"/>
                  <a:pt x="520499" y="2829430"/>
                  <a:pt x="524783" y="2840854"/>
                </a:cubicBezTo>
                <a:cubicBezTo>
                  <a:pt x="529430" y="2853246"/>
                  <a:pt x="536620" y="2864528"/>
                  <a:pt x="542539" y="2876365"/>
                </a:cubicBezTo>
                <a:cubicBezTo>
                  <a:pt x="545498" y="2894120"/>
                  <a:pt x="547511" y="2912059"/>
                  <a:pt x="551416" y="2929631"/>
                </a:cubicBezTo>
                <a:cubicBezTo>
                  <a:pt x="553446" y="2938766"/>
                  <a:pt x="558264" y="2947129"/>
                  <a:pt x="560294" y="2956264"/>
                </a:cubicBezTo>
                <a:cubicBezTo>
                  <a:pt x="564199" y="2973836"/>
                  <a:pt x="566213" y="2991775"/>
                  <a:pt x="569172" y="3009530"/>
                </a:cubicBezTo>
                <a:cubicBezTo>
                  <a:pt x="568420" y="3014795"/>
                  <a:pt x="562685" y="3081402"/>
                  <a:pt x="551416" y="3098306"/>
                </a:cubicBezTo>
                <a:cubicBezTo>
                  <a:pt x="528152" y="3133201"/>
                  <a:pt x="522597" y="3120479"/>
                  <a:pt x="489273" y="3142695"/>
                </a:cubicBezTo>
                <a:cubicBezTo>
                  <a:pt x="482309" y="3147338"/>
                  <a:pt x="477436" y="3154532"/>
                  <a:pt x="471517" y="3160450"/>
                </a:cubicBezTo>
                <a:cubicBezTo>
                  <a:pt x="468558" y="3169328"/>
                  <a:pt x="467455" y="3179059"/>
                  <a:pt x="462640" y="3187083"/>
                </a:cubicBezTo>
                <a:cubicBezTo>
                  <a:pt x="458334" y="3194260"/>
                  <a:pt x="451420" y="3199609"/>
                  <a:pt x="444884" y="3204838"/>
                </a:cubicBezTo>
                <a:cubicBezTo>
                  <a:pt x="436552" y="3211503"/>
                  <a:pt x="428058" y="3218391"/>
                  <a:pt x="418251" y="3222594"/>
                </a:cubicBezTo>
                <a:cubicBezTo>
                  <a:pt x="407037" y="3227400"/>
                  <a:pt x="394472" y="3228119"/>
                  <a:pt x="382741" y="3231471"/>
                </a:cubicBezTo>
                <a:cubicBezTo>
                  <a:pt x="373743" y="3234042"/>
                  <a:pt x="364986" y="3237390"/>
                  <a:pt x="356108" y="3240349"/>
                </a:cubicBezTo>
                <a:cubicBezTo>
                  <a:pt x="295653" y="3300801"/>
                  <a:pt x="390129" y="3208650"/>
                  <a:pt x="311719" y="3275860"/>
                </a:cubicBezTo>
                <a:cubicBezTo>
                  <a:pt x="299009" y="3286754"/>
                  <a:pt x="288919" y="3300476"/>
                  <a:pt x="276209" y="3311370"/>
                </a:cubicBezTo>
                <a:cubicBezTo>
                  <a:pt x="268108" y="3318314"/>
                  <a:pt x="257908" y="3322461"/>
                  <a:pt x="249576" y="3329126"/>
                </a:cubicBezTo>
                <a:cubicBezTo>
                  <a:pt x="243040" y="3334355"/>
                  <a:pt x="238356" y="3341652"/>
                  <a:pt x="231820" y="3346881"/>
                </a:cubicBezTo>
                <a:cubicBezTo>
                  <a:pt x="223488" y="3353546"/>
                  <a:pt x="213518" y="3357971"/>
                  <a:pt x="205187" y="3364636"/>
                </a:cubicBezTo>
                <a:cubicBezTo>
                  <a:pt x="141938" y="3415236"/>
                  <a:pt x="242772" y="3345499"/>
                  <a:pt x="160799" y="3400147"/>
                </a:cubicBezTo>
                <a:cubicBezTo>
                  <a:pt x="157840" y="3409025"/>
                  <a:pt x="157112" y="3418994"/>
                  <a:pt x="151921" y="3426780"/>
                </a:cubicBezTo>
                <a:cubicBezTo>
                  <a:pt x="138250" y="3447286"/>
                  <a:pt x="118306" y="3458068"/>
                  <a:pt x="98655" y="3471169"/>
                </a:cubicBezTo>
                <a:cubicBezTo>
                  <a:pt x="92737" y="3480047"/>
                  <a:pt x="88445" y="3490257"/>
                  <a:pt x="80900" y="3497802"/>
                </a:cubicBezTo>
                <a:cubicBezTo>
                  <a:pt x="73355" y="3505347"/>
                  <a:pt x="62599" y="3508892"/>
                  <a:pt x="54267" y="3515557"/>
                </a:cubicBezTo>
                <a:cubicBezTo>
                  <a:pt x="47731" y="3520786"/>
                  <a:pt x="42430" y="3527394"/>
                  <a:pt x="36511" y="3533312"/>
                </a:cubicBezTo>
                <a:lnTo>
                  <a:pt x="9878" y="3613211"/>
                </a:lnTo>
                <a:cubicBezTo>
                  <a:pt x="6919" y="3622089"/>
                  <a:pt x="-3184" y="3631474"/>
                  <a:pt x="1001" y="3639844"/>
                </a:cubicBezTo>
                <a:lnTo>
                  <a:pt x="9878" y="3657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2565647" y="4500979"/>
            <a:ext cx="1615736" cy="2317071"/>
          </a:xfrm>
          <a:custGeom>
            <a:avLst/>
            <a:gdLst>
              <a:gd name="connsiteX0" fmla="*/ 0 w 1615736"/>
              <a:gd name="connsiteY0" fmla="*/ 0 h 2317071"/>
              <a:gd name="connsiteX1" fmla="*/ 44388 w 1615736"/>
              <a:gd name="connsiteY1" fmla="*/ 71021 h 2317071"/>
              <a:gd name="connsiteX2" fmla="*/ 71021 w 1615736"/>
              <a:gd name="connsiteY2" fmla="*/ 106532 h 2317071"/>
              <a:gd name="connsiteX3" fmla="*/ 106532 w 1615736"/>
              <a:gd name="connsiteY3" fmla="*/ 124287 h 2317071"/>
              <a:gd name="connsiteX4" fmla="*/ 133165 w 1615736"/>
              <a:gd name="connsiteY4" fmla="*/ 142042 h 2317071"/>
              <a:gd name="connsiteX5" fmla="*/ 186431 w 1615736"/>
              <a:gd name="connsiteY5" fmla="*/ 186431 h 2317071"/>
              <a:gd name="connsiteX6" fmla="*/ 230819 w 1615736"/>
              <a:gd name="connsiteY6" fmla="*/ 204186 h 2317071"/>
              <a:gd name="connsiteX7" fmla="*/ 275207 w 1615736"/>
              <a:gd name="connsiteY7" fmla="*/ 230819 h 2317071"/>
              <a:gd name="connsiteX8" fmla="*/ 310718 w 1615736"/>
              <a:gd name="connsiteY8" fmla="*/ 257452 h 2317071"/>
              <a:gd name="connsiteX9" fmla="*/ 363984 w 1615736"/>
              <a:gd name="connsiteY9" fmla="*/ 275207 h 2317071"/>
              <a:gd name="connsiteX10" fmla="*/ 399495 w 1615736"/>
              <a:gd name="connsiteY10" fmla="*/ 292963 h 2317071"/>
              <a:gd name="connsiteX11" fmla="*/ 426128 w 1615736"/>
              <a:gd name="connsiteY11" fmla="*/ 319596 h 2317071"/>
              <a:gd name="connsiteX12" fmla="*/ 488271 w 1615736"/>
              <a:gd name="connsiteY12" fmla="*/ 346229 h 2317071"/>
              <a:gd name="connsiteX13" fmla="*/ 514904 w 1615736"/>
              <a:gd name="connsiteY13" fmla="*/ 363984 h 2317071"/>
              <a:gd name="connsiteX14" fmla="*/ 656947 w 1615736"/>
              <a:gd name="connsiteY14" fmla="*/ 417250 h 2317071"/>
              <a:gd name="connsiteX15" fmla="*/ 692458 w 1615736"/>
              <a:gd name="connsiteY15" fmla="*/ 435005 h 2317071"/>
              <a:gd name="connsiteX16" fmla="*/ 798990 w 1615736"/>
              <a:gd name="connsiteY16" fmla="*/ 479394 h 2317071"/>
              <a:gd name="connsiteX17" fmla="*/ 843378 w 1615736"/>
              <a:gd name="connsiteY17" fmla="*/ 506027 h 2317071"/>
              <a:gd name="connsiteX18" fmla="*/ 878889 w 1615736"/>
              <a:gd name="connsiteY18" fmla="*/ 532660 h 2317071"/>
              <a:gd name="connsiteX19" fmla="*/ 923277 w 1615736"/>
              <a:gd name="connsiteY19" fmla="*/ 541538 h 2317071"/>
              <a:gd name="connsiteX20" fmla="*/ 949910 w 1615736"/>
              <a:gd name="connsiteY20" fmla="*/ 550415 h 2317071"/>
              <a:gd name="connsiteX21" fmla="*/ 985421 w 1615736"/>
              <a:gd name="connsiteY21" fmla="*/ 559293 h 2317071"/>
              <a:gd name="connsiteX22" fmla="*/ 1074198 w 1615736"/>
              <a:gd name="connsiteY22" fmla="*/ 603681 h 2317071"/>
              <a:gd name="connsiteX23" fmla="*/ 1100831 w 1615736"/>
              <a:gd name="connsiteY23" fmla="*/ 612559 h 2317071"/>
              <a:gd name="connsiteX24" fmla="*/ 1154097 w 1615736"/>
              <a:gd name="connsiteY24" fmla="*/ 648070 h 2317071"/>
              <a:gd name="connsiteX25" fmla="*/ 1189607 w 1615736"/>
              <a:gd name="connsiteY25" fmla="*/ 665825 h 2317071"/>
              <a:gd name="connsiteX26" fmla="*/ 1216240 w 1615736"/>
              <a:gd name="connsiteY26" fmla="*/ 692458 h 2317071"/>
              <a:gd name="connsiteX27" fmla="*/ 1242873 w 1615736"/>
              <a:gd name="connsiteY27" fmla="*/ 710213 h 2317071"/>
              <a:gd name="connsiteX28" fmla="*/ 1296139 w 1615736"/>
              <a:gd name="connsiteY28" fmla="*/ 781235 h 2317071"/>
              <a:gd name="connsiteX29" fmla="*/ 1313895 w 1615736"/>
              <a:gd name="connsiteY29" fmla="*/ 807868 h 2317071"/>
              <a:gd name="connsiteX30" fmla="*/ 1349405 w 1615736"/>
              <a:gd name="connsiteY30" fmla="*/ 887767 h 2317071"/>
              <a:gd name="connsiteX31" fmla="*/ 1358283 w 1615736"/>
              <a:gd name="connsiteY31" fmla="*/ 923277 h 2317071"/>
              <a:gd name="connsiteX32" fmla="*/ 1376038 w 1615736"/>
              <a:gd name="connsiteY32" fmla="*/ 985421 h 2317071"/>
              <a:gd name="connsiteX33" fmla="*/ 1393794 w 1615736"/>
              <a:gd name="connsiteY33" fmla="*/ 1065320 h 2317071"/>
              <a:gd name="connsiteX34" fmla="*/ 1411549 w 1615736"/>
              <a:gd name="connsiteY34" fmla="*/ 1731145 h 2317071"/>
              <a:gd name="connsiteX35" fmla="*/ 1420427 w 1615736"/>
              <a:gd name="connsiteY35" fmla="*/ 1793289 h 2317071"/>
              <a:gd name="connsiteX36" fmla="*/ 1455937 w 1615736"/>
              <a:gd name="connsiteY36" fmla="*/ 1899821 h 2317071"/>
              <a:gd name="connsiteX37" fmla="*/ 1464815 w 1615736"/>
              <a:gd name="connsiteY37" fmla="*/ 1944209 h 2317071"/>
              <a:gd name="connsiteX38" fmla="*/ 1482570 w 1615736"/>
              <a:gd name="connsiteY38" fmla="*/ 2006353 h 2317071"/>
              <a:gd name="connsiteX39" fmla="*/ 1491448 w 1615736"/>
              <a:gd name="connsiteY39" fmla="*/ 2068497 h 2317071"/>
              <a:gd name="connsiteX40" fmla="*/ 1509203 w 1615736"/>
              <a:gd name="connsiteY40" fmla="*/ 2112885 h 2317071"/>
              <a:gd name="connsiteX41" fmla="*/ 1518081 w 1615736"/>
              <a:gd name="connsiteY41" fmla="*/ 2139518 h 2317071"/>
              <a:gd name="connsiteX42" fmla="*/ 1526959 w 1615736"/>
              <a:gd name="connsiteY42" fmla="*/ 2175029 h 2317071"/>
              <a:gd name="connsiteX43" fmla="*/ 1562470 w 1615736"/>
              <a:gd name="connsiteY43" fmla="*/ 2210539 h 2317071"/>
              <a:gd name="connsiteX44" fmla="*/ 1571347 w 1615736"/>
              <a:gd name="connsiteY44" fmla="*/ 2246050 h 2317071"/>
              <a:gd name="connsiteX45" fmla="*/ 1606858 w 1615736"/>
              <a:gd name="connsiteY45" fmla="*/ 2299316 h 2317071"/>
              <a:gd name="connsiteX46" fmla="*/ 1615736 w 1615736"/>
              <a:gd name="connsiteY46" fmla="*/ 2317071 h 231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15736" h="2317071">
                <a:moveTo>
                  <a:pt x="0" y="0"/>
                </a:moveTo>
                <a:cubicBezTo>
                  <a:pt x="14796" y="23674"/>
                  <a:pt x="27638" y="48687"/>
                  <a:pt x="44388" y="71021"/>
                </a:cubicBezTo>
                <a:cubicBezTo>
                  <a:pt x="53266" y="82858"/>
                  <a:pt x="59787" y="96903"/>
                  <a:pt x="71021" y="106532"/>
                </a:cubicBezTo>
                <a:cubicBezTo>
                  <a:pt x="81069" y="115145"/>
                  <a:pt x="95042" y="117721"/>
                  <a:pt x="106532" y="124287"/>
                </a:cubicBezTo>
                <a:cubicBezTo>
                  <a:pt x="115796" y="129580"/>
                  <a:pt x="124968" y="135212"/>
                  <a:pt x="133165" y="142042"/>
                </a:cubicBezTo>
                <a:cubicBezTo>
                  <a:pt x="162614" y="166583"/>
                  <a:pt x="153370" y="169900"/>
                  <a:pt x="186431" y="186431"/>
                </a:cubicBezTo>
                <a:cubicBezTo>
                  <a:pt x="200684" y="193558"/>
                  <a:pt x="216566" y="197059"/>
                  <a:pt x="230819" y="204186"/>
                </a:cubicBezTo>
                <a:cubicBezTo>
                  <a:pt x="246252" y="211903"/>
                  <a:pt x="260850" y="221248"/>
                  <a:pt x="275207" y="230819"/>
                </a:cubicBezTo>
                <a:cubicBezTo>
                  <a:pt x="287518" y="239026"/>
                  <a:pt x="297484" y="250835"/>
                  <a:pt x="310718" y="257452"/>
                </a:cubicBezTo>
                <a:cubicBezTo>
                  <a:pt x="327458" y="265822"/>
                  <a:pt x="347244" y="266837"/>
                  <a:pt x="363984" y="275207"/>
                </a:cubicBezTo>
                <a:cubicBezTo>
                  <a:pt x="375821" y="281126"/>
                  <a:pt x="388726" y="285271"/>
                  <a:pt x="399495" y="292963"/>
                </a:cubicBezTo>
                <a:cubicBezTo>
                  <a:pt x="409711" y="300260"/>
                  <a:pt x="415362" y="313137"/>
                  <a:pt x="426128" y="319596"/>
                </a:cubicBezTo>
                <a:cubicBezTo>
                  <a:pt x="445453" y="331191"/>
                  <a:pt x="468114" y="336150"/>
                  <a:pt x="488271" y="346229"/>
                </a:cubicBezTo>
                <a:cubicBezTo>
                  <a:pt x="497814" y="351001"/>
                  <a:pt x="505216" y="359513"/>
                  <a:pt x="514904" y="363984"/>
                </a:cubicBezTo>
                <a:cubicBezTo>
                  <a:pt x="668948" y="435081"/>
                  <a:pt x="545323" y="372601"/>
                  <a:pt x="656947" y="417250"/>
                </a:cubicBezTo>
                <a:cubicBezTo>
                  <a:pt x="669235" y="422165"/>
                  <a:pt x="680242" y="429915"/>
                  <a:pt x="692458" y="435005"/>
                </a:cubicBezTo>
                <a:cubicBezTo>
                  <a:pt x="756479" y="461680"/>
                  <a:pt x="751015" y="452741"/>
                  <a:pt x="798990" y="479394"/>
                </a:cubicBezTo>
                <a:cubicBezTo>
                  <a:pt x="814074" y="487774"/>
                  <a:pt x="829021" y="496456"/>
                  <a:pt x="843378" y="506027"/>
                </a:cubicBezTo>
                <a:cubicBezTo>
                  <a:pt x="855689" y="514234"/>
                  <a:pt x="865368" y="526651"/>
                  <a:pt x="878889" y="532660"/>
                </a:cubicBezTo>
                <a:cubicBezTo>
                  <a:pt x="892678" y="538788"/>
                  <a:pt x="908638" y="537878"/>
                  <a:pt x="923277" y="541538"/>
                </a:cubicBezTo>
                <a:cubicBezTo>
                  <a:pt x="932355" y="543808"/>
                  <a:pt x="940912" y="547844"/>
                  <a:pt x="949910" y="550415"/>
                </a:cubicBezTo>
                <a:cubicBezTo>
                  <a:pt x="961642" y="553767"/>
                  <a:pt x="974206" y="554487"/>
                  <a:pt x="985421" y="559293"/>
                </a:cubicBezTo>
                <a:cubicBezTo>
                  <a:pt x="1015831" y="572326"/>
                  <a:pt x="1042811" y="593218"/>
                  <a:pt x="1074198" y="603681"/>
                </a:cubicBezTo>
                <a:cubicBezTo>
                  <a:pt x="1083076" y="606640"/>
                  <a:pt x="1092651" y="608014"/>
                  <a:pt x="1100831" y="612559"/>
                </a:cubicBezTo>
                <a:cubicBezTo>
                  <a:pt x="1119485" y="622922"/>
                  <a:pt x="1135011" y="638527"/>
                  <a:pt x="1154097" y="648070"/>
                </a:cubicBezTo>
                <a:cubicBezTo>
                  <a:pt x="1165934" y="653988"/>
                  <a:pt x="1178838" y="658133"/>
                  <a:pt x="1189607" y="665825"/>
                </a:cubicBezTo>
                <a:cubicBezTo>
                  <a:pt x="1199823" y="673122"/>
                  <a:pt x="1206595" y="684421"/>
                  <a:pt x="1216240" y="692458"/>
                </a:cubicBezTo>
                <a:cubicBezTo>
                  <a:pt x="1224437" y="699288"/>
                  <a:pt x="1234541" y="703548"/>
                  <a:pt x="1242873" y="710213"/>
                </a:cubicBezTo>
                <a:cubicBezTo>
                  <a:pt x="1266334" y="728982"/>
                  <a:pt x="1279909" y="756890"/>
                  <a:pt x="1296139" y="781235"/>
                </a:cubicBezTo>
                <a:lnTo>
                  <a:pt x="1313895" y="807868"/>
                </a:lnTo>
                <a:cubicBezTo>
                  <a:pt x="1335024" y="871256"/>
                  <a:pt x="1321269" y="845561"/>
                  <a:pt x="1349405" y="887767"/>
                </a:cubicBezTo>
                <a:cubicBezTo>
                  <a:pt x="1352364" y="899604"/>
                  <a:pt x="1354931" y="911545"/>
                  <a:pt x="1358283" y="923277"/>
                </a:cubicBezTo>
                <a:cubicBezTo>
                  <a:pt x="1369567" y="962768"/>
                  <a:pt x="1366786" y="939158"/>
                  <a:pt x="1376038" y="985421"/>
                </a:cubicBezTo>
                <a:cubicBezTo>
                  <a:pt x="1391660" y="1063535"/>
                  <a:pt x="1376517" y="1013492"/>
                  <a:pt x="1393794" y="1065320"/>
                </a:cubicBezTo>
                <a:cubicBezTo>
                  <a:pt x="1398317" y="1359352"/>
                  <a:pt x="1384272" y="1499301"/>
                  <a:pt x="1411549" y="1731145"/>
                </a:cubicBezTo>
                <a:cubicBezTo>
                  <a:pt x="1413994" y="1751927"/>
                  <a:pt x="1415102" y="1773053"/>
                  <a:pt x="1420427" y="1793289"/>
                </a:cubicBezTo>
                <a:cubicBezTo>
                  <a:pt x="1429953" y="1829488"/>
                  <a:pt x="1448596" y="1863116"/>
                  <a:pt x="1455937" y="1899821"/>
                </a:cubicBezTo>
                <a:cubicBezTo>
                  <a:pt x="1458896" y="1914617"/>
                  <a:pt x="1461155" y="1929570"/>
                  <a:pt x="1464815" y="1944209"/>
                </a:cubicBezTo>
                <a:cubicBezTo>
                  <a:pt x="1470040" y="1965109"/>
                  <a:pt x="1478056" y="1985288"/>
                  <a:pt x="1482570" y="2006353"/>
                </a:cubicBezTo>
                <a:cubicBezTo>
                  <a:pt x="1486954" y="2026814"/>
                  <a:pt x="1486373" y="2048197"/>
                  <a:pt x="1491448" y="2068497"/>
                </a:cubicBezTo>
                <a:cubicBezTo>
                  <a:pt x="1495313" y="2083957"/>
                  <a:pt x="1503608" y="2097964"/>
                  <a:pt x="1509203" y="2112885"/>
                </a:cubicBezTo>
                <a:cubicBezTo>
                  <a:pt x="1512489" y="2121647"/>
                  <a:pt x="1515510" y="2130520"/>
                  <a:pt x="1518081" y="2139518"/>
                </a:cubicBezTo>
                <a:cubicBezTo>
                  <a:pt x="1521433" y="2151250"/>
                  <a:pt x="1520492" y="2164682"/>
                  <a:pt x="1526959" y="2175029"/>
                </a:cubicBezTo>
                <a:cubicBezTo>
                  <a:pt x="1535831" y="2189224"/>
                  <a:pt x="1550633" y="2198702"/>
                  <a:pt x="1562470" y="2210539"/>
                </a:cubicBezTo>
                <a:cubicBezTo>
                  <a:pt x="1565429" y="2222376"/>
                  <a:pt x="1565890" y="2235137"/>
                  <a:pt x="1571347" y="2246050"/>
                </a:cubicBezTo>
                <a:cubicBezTo>
                  <a:pt x="1580890" y="2265137"/>
                  <a:pt x="1597314" y="2280230"/>
                  <a:pt x="1606858" y="2299316"/>
                </a:cubicBezTo>
                <a:lnTo>
                  <a:pt x="1615736" y="231707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3977196" y="2938509"/>
            <a:ext cx="3462566" cy="2610035"/>
          </a:xfrm>
          <a:custGeom>
            <a:avLst/>
            <a:gdLst>
              <a:gd name="connsiteX0" fmla="*/ 0 w 3462566"/>
              <a:gd name="connsiteY0" fmla="*/ 2610035 h 2610035"/>
              <a:gd name="connsiteX1" fmla="*/ 612559 w 3462566"/>
              <a:gd name="connsiteY1" fmla="*/ 2601157 h 2610035"/>
              <a:gd name="connsiteX2" fmla="*/ 1305018 w 3462566"/>
              <a:gd name="connsiteY2" fmla="*/ 2583402 h 2610035"/>
              <a:gd name="connsiteX3" fmla="*/ 1500326 w 3462566"/>
              <a:gd name="connsiteY3" fmla="*/ 2565646 h 2610035"/>
              <a:gd name="connsiteX4" fmla="*/ 1713390 w 3462566"/>
              <a:gd name="connsiteY4" fmla="*/ 2530136 h 2610035"/>
              <a:gd name="connsiteX5" fmla="*/ 1811045 w 3462566"/>
              <a:gd name="connsiteY5" fmla="*/ 2494625 h 2610035"/>
              <a:gd name="connsiteX6" fmla="*/ 1855433 w 3462566"/>
              <a:gd name="connsiteY6" fmla="*/ 2476870 h 2610035"/>
              <a:gd name="connsiteX7" fmla="*/ 1961965 w 3462566"/>
              <a:gd name="connsiteY7" fmla="*/ 2441359 h 2610035"/>
              <a:gd name="connsiteX8" fmla="*/ 2077375 w 3462566"/>
              <a:gd name="connsiteY8" fmla="*/ 2343705 h 2610035"/>
              <a:gd name="connsiteX9" fmla="*/ 2139519 w 3462566"/>
              <a:gd name="connsiteY9" fmla="*/ 2290439 h 2610035"/>
              <a:gd name="connsiteX10" fmla="*/ 2219418 w 3462566"/>
              <a:gd name="connsiteY10" fmla="*/ 2272683 h 2610035"/>
              <a:gd name="connsiteX11" fmla="*/ 2370338 w 3462566"/>
              <a:gd name="connsiteY11" fmla="*/ 2228295 h 2610035"/>
              <a:gd name="connsiteX12" fmla="*/ 2512381 w 3462566"/>
              <a:gd name="connsiteY12" fmla="*/ 2139518 h 2610035"/>
              <a:gd name="connsiteX13" fmla="*/ 2565647 w 3462566"/>
              <a:gd name="connsiteY13" fmla="*/ 2104008 h 2610035"/>
              <a:gd name="connsiteX14" fmla="*/ 2618913 w 3462566"/>
              <a:gd name="connsiteY14" fmla="*/ 2077374 h 2610035"/>
              <a:gd name="connsiteX15" fmla="*/ 2734322 w 3462566"/>
              <a:gd name="connsiteY15" fmla="*/ 1997475 h 2610035"/>
              <a:gd name="connsiteX16" fmla="*/ 2760955 w 3462566"/>
              <a:gd name="connsiteY16" fmla="*/ 1961965 h 2610035"/>
              <a:gd name="connsiteX17" fmla="*/ 2823099 w 3462566"/>
              <a:gd name="connsiteY17" fmla="*/ 1890943 h 2610035"/>
              <a:gd name="connsiteX18" fmla="*/ 2840854 w 3462566"/>
              <a:gd name="connsiteY18" fmla="*/ 1846555 h 2610035"/>
              <a:gd name="connsiteX19" fmla="*/ 2876365 w 3462566"/>
              <a:gd name="connsiteY19" fmla="*/ 1802167 h 2610035"/>
              <a:gd name="connsiteX20" fmla="*/ 2902998 w 3462566"/>
              <a:gd name="connsiteY20" fmla="*/ 1748901 h 2610035"/>
              <a:gd name="connsiteX21" fmla="*/ 2947387 w 3462566"/>
              <a:gd name="connsiteY21" fmla="*/ 1704512 h 2610035"/>
              <a:gd name="connsiteX22" fmla="*/ 3000653 w 3462566"/>
              <a:gd name="connsiteY22" fmla="*/ 1615736 h 2610035"/>
              <a:gd name="connsiteX23" fmla="*/ 3133818 w 3462566"/>
              <a:gd name="connsiteY23" fmla="*/ 1535837 h 2610035"/>
              <a:gd name="connsiteX24" fmla="*/ 3169328 w 3462566"/>
              <a:gd name="connsiteY24" fmla="*/ 1482571 h 2610035"/>
              <a:gd name="connsiteX25" fmla="*/ 3204839 w 3462566"/>
              <a:gd name="connsiteY25" fmla="*/ 1411549 h 2610035"/>
              <a:gd name="connsiteX26" fmla="*/ 3240350 w 3462566"/>
              <a:gd name="connsiteY26" fmla="*/ 1384916 h 2610035"/>
              <a:gd name="connsiteX27" fmla="*/ 3266983 w 3462566"/>
              <a:gd name="connsiteY27" fmla="*/ 1340528 h 2610035"/>
              <a:gd name="connsiteX28" fmla="*/ 3293616 w 3462566"/>
              <a:gd name="connsiteY28" fmla="*/ 1305017 h 2610035"/>
              <a:gd name="connsiteX29" fmla="*/ 3302493 w 3462566"/>
              <a:gd name="connsiteY29" fmla="*/ 1278384 h 2610035"/>
              <a:gd name="connsiteX30" fmla="*/ 3338004 w 3462566"/>
              <a:gd name="connsiteY30" fmla="*/ 1207363 h 2610035"/>
              <a:gd name="connsiteX31" fmla="*/ 3346882 w 3462566"/>
              <a:gd name="connsiteY31" fmla="*/ 1171852 h 2610035"/>
              <a:gd name="connsiteX32" fmla="*/ 3373515 w 3462566"/>
              <a:gd name="connsiteY32" fmla="*/ 1136341 h 2610035"/>
              <a:gd name="connsiteX33" fmla="*/ 3382392 w 3462566"/>
              <a:gd name="connsiteY33" fmla="*/ 1083075 h 2610035"/>
              <a:gd name="connsiteX34" fmla="*/ 3426781 w 3462566"/>
              <a:gd name="connsiteY34" fmla="*/ 958788 h 2610035"/>
              <a:gd name="connsiteX35" fmla="*/ 3444536 w 3462566"/>
              <a:gd name="connsiteY35" fmla="*/ 923277 h 2610035"/>
              <a:gd name="connsiteX36" fmla="*/ 3453414 w 3462566"/>
              <a:gd name="connsiteY36" fmla="*/ 834501 h 2610035"/>
              <a:gd name="connsiteX37" fmla="*/ 3453414 w 3462566"/>
              <a:gd name="connsiteY37" fmla="*/ 337351 h 2610035"/>
              <a:gd name="connsiteX38" fmla="*/ 3435658 w 3462566"/>
              <a:gd name="connsiteY38" fmla="*/ 248574 h 2610035"/>
              <a:gd name="connsiteX39" fmla="*/ 3426781 w 3462566"/>
              <a:gd name="connsiteY39" fmla="*/ 221941 h 2610035"/>
              <a:gd name="connsiteX40" fmla="*/ 3400148 w 3462566"/>
              <a:gd name="connsiteY40" fmla="*/ 204186 h 2610035"/>
              <a:gd name="connsiteX41" fmla="*/ 3373515 w 3462566"/>
              <a:gd name="connsiteY41" fmla="*/ 142042 h 2610035"/>
              <a:gd name="connsiteX42" fmla="*/ 3329126 w 3462566"/>
              <a:gd name="connsiteY42" fmla="*/ 88776 h 2610035"/>
              <a:gd name="connsiteX43" fmla="*/ 3293616 w 3462566"/>
              <a:gd name="connsiteY43" fmla="*/ 53266 h 2610035"/>
              <a:gd name="connsiteX44" fmla="*/ 3266983 w 3462566"/>
              <a:gd name="connsiteY44" fmla="*/ 26633 h 2610035"/>
              <a:gd name="connsiteX45" fmla="*/ 3169328 w 3462566"/>
              <a:gd name="connsiteY45" fmla="*/ 0 h 2610035"/>
              <a:gd name="connsiteX46" fmla="*/ 2956264 w 3462566"/>
              <a:gd name="connsiteY46" fmla="*/ 8877 h 2610035"/>
              <a:gd name="connsiteX47" fmla="*/ 2920754 w 3462566"/>
              <a:gd name="connsiteY47" fmla="*/ 17755 h 2610035"/>
              <a:gd name="connsiteX48" fmla="*/ 2796466 w 3462566"/>
              <a:gd name="connsiteY48" fmla="*/ 26633 h 2610035"/>
              <a:gd name="connsiteX49" fmla="*/ 2734322 w 3462566"/>
              <a:gd name="connsiteY49" fmla="*/ 44388 h 2610035"/>
              <a:gd name="connsiteX50" fmla="*/ 2707689 w 3462566"/>
              <a:gd name="connsiteY50" fmla="*/ 62143 h 2610035"/>
              <a:gd name="connsiteX51" fmla="*/ 2689934 w 3462566"/>
              <a:gd name="connsiteY51" fmla="*/ 79899 h 2610035"/>
              <a:gd name="connsiteX52" fmla="*/ 2663301 w 3462566"/>
              <a:gd name="connsiteY52" fmla="*/ 88776 h 2610035"/>
              <a:gd name="connsiteX53" fmla="*/ 2627790 w 3462566"/>
              <a:gd name="connsiteY53" fmla="*/ 124287 h 2610035"/>
              <a:gd name="connsiteX54" fmla="*/ 2610035 w 3462566"/>
              <a:gd name="connsiteY54" fmla="*/ 133165 h 2610035"/>
              <a:gd name="connsiteX55" fmla="*/ 2636668 w 3462566"/>
              <a:gd name="connsiteY55" fmla="*/ 115409 h 261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462566" h="2610035">
                <a:moveTo>
                  <a:pt x="0" y="2610035"/>
                </a:moveTo>
                <a:lnTo>
                  <a:pt x="612559" y="2601157"/>
                </a:lnTo>
                <a:lnTo>
                  <a:pt x="1305018" y="2583402"/>
                </a:lnTo>
                <a:cubicBezTo>
                  <a:pt x="1330302" y="2582559"/>
                  <a:pt x="1468637" y="2569302"/>
                  <a:pt x="1500326" y="2565646"/>
                </a:cubicBezTo>
                <a:cubicBezTo>
                  <a:pt x="1654710" y="2547832"/>
                  <a:pt x="1602149" y="2557946"/>
                  <a:pt x="1713390" y="2530136"/>
                </a:cubicBezTo>
                <a:cubicBezTo>
                  <a:pt x="1781309" y="2496175"/>
                  <a:pt x="1714787" y="2526710"/>
                  <a:pt x="1811045" y="2494625"/>
                </a:cubicBezTo>
                <a:cubicBezTo>
                  <a:pt x="1826163" y="2489586"/>
                  <a:pt x="1840406" y="2482174"/>
                  <a:pt x="1855433" y="2476870"/>
                </a:cubicBezTo>
                <a:cubicBezTo>
                  <a:pt x="1890731" y="2464412"/>
                  <a:pt x="1961965" y="2441359"/>
                  <a:pt x="1961965" y="2441359"/>
                </a:cubicBezTo>
                <a:cubicBezTo>
                  <a:pt x="2060382" y="2342942"/>
                  <a:pt x="1967273" y="2430213"/>
                  <a:pt x="2077375" y="2343705"/>
                </a:cubicBezTo>
                <a:cubicBezTo>
                  <a:pt x="2098828" y="2326849"/>
                  <a:pt x="2115117" y="2302640"/>
                  <a:pt x="2139519" y="2290439"/>
                </a:cubicBezTo>
                <a:cubicBezTo>
                  <a:pt x="2163921" y="2278238"/>
                  <a:pt x="2192861" y="2278932"/>
                  <a:pt x="2219418" y="2272683"/>
                </a:cubicBezTo>
                <a:cubicBezTo>
                  <a:pt x="2302942" y="2253030"/>
                  <a:pt x="2284238" y="2256995"/>
                  <a:pt x="2370338" y="2228295"/>
                </a:cubicBezTo>
                <a:cubicBezTo>
                  <a:pt x="2506126" y="2126453"/>
                  <a:pt x="2375900" y="2217506"/>
                  <a:pt x="2512381" y="2139518"/>
                </a:cubicBezTo>
                <a:cubicBezTo>
                  <a:pt x="2530909" y="2128931"/>
                  <a:pt x="2547215" y="2114760"/>
                  <a:pt x="2565647" y="2104008"/>
                </a:cubicBezTo>
                <a:cubicBezTo>
                  <a:pt x="2582794" y="2094006"/>
                  <a:pt x="2601611" y="2087106"/>
                  <a:pt x="2618913" y="2077374"/>
                </a:cubicBezTo>
                <a:cubicBezTo>
                  <a:pt x="2673580" y="2046623"/>
                  <a:pt x="2699612" y="2037969"/>
                  <a:pt x="2734322" y="1997475"/>
                </a:cubicBezTo>
                <a:cubicBezTo>
                  <a:pt x="2743951" y="1986241"/>
                  <a:pt x="2751212" y="1973100"/>
                  <a:pt x="2760955" y="1961965"/>
                </a:cubicBezTo>
                <a:cubicBezTo>
                  <a:pt x="2787455" y="1931680"/>
                  <a:pt x="2803634" y="1925980"/>
                  <a:pt x="2823099" y="1890943"/>
                </a:cubicBezTo>
                <a:cubicBezTo>
                  <a:pt x="2830838" y="1877013"/>
                  <a:pt x="2832655" y="1860220"/>
                  <a:pt x="2840854" y="1846555"/>
                </a:cubicBezTo>
                <a:cubicBezTo>
                  <a:pt x="2850603" y="1830307"/>
                  <a:pt x="2866192" y="1818153"/>
                  <a:pt x="2876365" y="1802167"/>
                </a:cubicBezTo>
                <a:cubicBezTo>
                  <a:pt x="2887023" y="1785419"/>
                  <a:pt x="2891322" y="1764955"/>
                  <a:pt x="2902998" y="1748901"/>
                </a:cubicBezTo>
                <a:cubicBezTo>
                  <a:pt x="2915306" y="1731978"/>
                  <a:pt x="2935013" y="1721386"/>
                  <a:pt x="2947387" y="1704512"/>
                </a:cubicBezTo>
                <a:cubicBezTo>
                  <a:pt x="2967795" y="1676683"/>
                  <a:pt x="2975063" y="1638889"/>
                  <a:pt x="3000653" y="1615736"/>
                </a:cubicBezTo>
                <a:cubicBezTo>
                  <a:pt x="3039039" y="1581006"/>
                  <a:pt x="3089430" y="1562470"/>
                  <a:pt x="3133818" y="1535837"/>
                </a:cubicBezTo>
                <a:cubicBezTo>
                  <a:pt x="3145655" y="1518082"/>
                  <a:pt x="3158741" y="1501099"/>
                  <a:pt x="3169328" y="1482571"/>
                </a:cubicBezTo>
                <a:cubicBezTo>
                  <a:pt x="3182460" y="1459590"/>
                  <a:pt x="3189271" y="1432955"/>
                  <a:pt x="3204839" y="1411549"/>
                </a:cubicBezTo>
                <a:cubicBezTo>
                  <a:pt x="3213542" y="1399583"/>
                  <a:pt x="3228513" y="1393794"/>
                  <a:pt x="3240350" y="1384916"/>
                </a:cubicBezTo>
                <a:cubicBezTo>
                  <a:pt x="3249228" y="1370120"/>
                  <a:pt x="3257412" y="1354885"/>
                  <a:pt x="3266983" y="1340528"/>
                </a:cubicBezTo>
                <a:cubicBezTo>
                  <a:pt x="3275190" y="1328217"/>
                  <a:pt x="3286275" y="1317864"/>
                  <a:pt x="3293616" y="1305017"/>
                </a:cubicBezTo>
                <a:cubicBezTo>
                  <a:pt x="3298259" y="1296892"/>
                  <a:pt x="3299207" y="1287146"/>
                  <a:pt x="3302493" y="1278384"/>
                </a:cubicBezTo>
                <a:cubicBezTo>
                  <a:pt x="3321107" y="1228747"/>
                  <a:pt x="3313488" y="1244137"/>
                  <a:pt x="3338004" y="1207363"/>
                </a:cubicBezTo>
                <a:cubicBezTo>
                  <a:pt x="3340963" y="1195526"/>
                  <a:pt x="3341425" y="1182765"/>
                  <a:pt x="3346882" y="1171852"/>
                </a:cubicBezTo>
                <a:cubicBezTo>
                  <a:pt x="3353499" y="1158618"/>
                  <a:pt x="3368020" y="1150079"/>
                  <a:pt x="3373515" y="1136341"/>
                </a:cubicBezTo>
                <a:cubicBezTo>
                  <a:pt x="3380200" y="1119628"/>
                  <a:pt x="3377754" y="1100467"/>
                  <a:pt x="3382392" y="1083075"/>
                </a:cubicBezTo>
                <a:cubicBezTo>
                  <a:pt x="3389956" y="1054708"/>
                  <a:pt x="3412283" y="991408"/>
                  <a:pt x="3426781" y="958788"/>
                </a:cubicBezTo>
                <a:cubicBezTo>
                  <a:pt x="3432156" y="946695"/>
                  <a:pt x="3438618" y="935114"/>
                  <a:pt x="3444536" y="923277"/>
                </a:cubicBezTo>
                <a:cubicBezTo>
                  <a:pt x="3447495" y="893685"/>
                  <a:pt x="3451717" y="864192"/>
                  <a:pt x="3453414" y="834501"/>
                </a:cubicBezTo>
                <a:cubicBezTo>
                  <a:pt x="3463925" y="650562"/>
                  <a:pt x="3467200" y="525761"/>
                  <a:pt x="3453414" y="337351"/>
                </a:cubicBezTo>
                <a:cubicBezTo>
                  <a:pt x="3451212" y="307253"/>
                  <a:pt x="3445201" y="277204"/>
                  <a:pt x="3435658" y="248574"/>
                </a:cubicBezTo>
                <a:cubicBezTo>
                  <a:pt x="3432699" y="239696"/>
                  <a:pt x="3432627" y="229248"/>
                  <a:pt x="3426781" y="221941"/>
                </a:cubicBezTo>
                <a:cubicBezTo>
                  <a:pt x="3420116" y="213609"/>
                  <a:pt x="3409026" y="210104"/>
                  <a:pt x="3400148" y="204186"/>
                </a:cubicBezTo>
                <a:cubicBezTo>
                  <a:pt x="3391518" y="178298"/>
                  <a:pt x="3389185" y="167114"/>
                  <a:pt x="3373515" y="142042"/>
                </a:cubicBezTo>
                <a:cubicBezTo>
                  <a:pt x="3355930" y="113906"/>
                  <a:pt x="3349384" y="109034"/>
                  <a:pt x="3329126" y="88776"/>
                </a:cubicBezTo>
                <a:cubicBezTo>
                  <a:pt x="3312217" y="38046"/>
                  <a:pt x="3334199" y="80321"/>
                  <a:pt x="3293616" y="53266"/>
                </a:cubicBezTo>
                <a:cubicBezTo>
                  <a:pt x="3283170" y="46302"/>
                  <a:pt x="3277199" y="33930"/>
                  <a:pt x="3266983" y="26633"/>
                </a:cubicBezTo>
                <a:cubicBezTo>
                  <a:pt x="3233090" y="2423"/>
                  <a:pt x="3212423" y="6156"/>
                  <a:pt x="3169328" y="0"/>
                </a:cubicBezTo>
                <a:cubicBezTo>
                  <a:pt x="3098307" y="2959"/>
                  <a:pt x="3027166" y="3813"/>
                  <a:pt x="2956264" y="8877"/>
                </a:cubicBezTo>
                <a:cubicBezTo>
                  <a:pt x="2944094" y="9746"/>
                  <a:pt x="2932880" y="16408"/>
                  <a:pt x="2920754" y="17755"/>
                </a:cubicBezTo>
                <a:cubicBezTo>
                  <a:pt x="2879473" y="22342"/>
                  <a:pt x="2837895" y="23674"/>
                  <a:pt x="2796466" y="26633"/>
                </a:cubicBezTo>
                <a:cubicBezTo>
                  <a:pt x="2785083" y="29479"/>
                  <a:pt x="2747062" y="38018"/>
                  <a:pt x="2734322" y="44388"/>
                </a:cubicBezTo>
                <a:cubicBezTo>
                  <a:pt x="2724779" y="49160"/>
                  <a:pt x="2716020" y="55478"/>
                  <a:pt x="2707689" y="62143"/>
                </a:cubicBezTo>
                <a:cubicBezTo>
                  <a:pt x="2701153" y="67372"/>
                  <a:pt x="2697111" y="75593"/>
                  <a:pt x="2689934" y="79899"/>
                </a:cubicBezTo>
                <a:cubicBezTo>
                  <a:pt x="2681910" y="84714"/>
                  <a:pt x="2672179" y="85817"/>
                  <a:pt x="2663301" y="88776"/>
                </a:cubicBezTo>
                <a:cubicBezTo>
                  <a:pt x="2651464" y="100613"/>
                  <a:pt x="2643671" y="118993"/>
                  <a:pt x="2627790" y="124287"/>
                </a:cubicBezTo>
                <a:cubicBezTo>
                  <a:pt x="2562949" y="145900"/>
                  <a:pt x="2556367" y="146581"/>
                  <a:pt x="2610035" y="133165"/>
                </a:cubicBezTo>
                <a:lnTo>
                  <a:pt x="2636668" y="1154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6631619" y="941033"/>
            <a:ext cx="2574525" cy="1944210"/>
          </a:xfrm>
          <a:custGeom>
            <a:avLst/>
            <a:gdLst>
              <a:gd name="connsiteX0" fmla="*/ 0 w 2574525"/>
              <a:gd name="connsiteY0" fmla="*/ 0 h 1944210"/>
              <a:gd name="connsiteX1" fmla="*/ 62144 w 2574525"/>
              <a:gd name="connsiteY1" fmla="*/ 115410 h 1944210"/>
              <a:gd name="connsiteX2" fmla="*/ 97655 w 2574525"/>
              <a:gd name="connsiteY2" fmla="*/ 159798 h 1944210"/>
              <a:gd name="connsiteX3" fmla="*/ 310719 w 2574525"/>
              <a:gd name="connsiteY3" fmla="*/ 452761 h 1944210"/>
              <a:gd name="connsiteX4" fmla="*/ 470517 w 2574525"/>
              <a:gd name="connsiteY4" fmla="*/ 639192 h 1944210"/>
              <a:gd name="connsiteX5" fmla="*/ 621437 w 2574525"/>
              <a:gd name="connsiteY5" fmla="*/ 763480 h 1944210"/>
              <a:gd name="connsiteX6" fmla="*/ 763480 w 2574525"/>
              <a:gd name="connsiteY6" fmla="*/ 887767 h 1944210"/>
              <a:gd name="connsiteX7" fmla="*/ 914400 w 2574525"/>
              <a:gd name="connsiteY7" fmla="*/ 1012054 h 1944210"/>
              <a:gd name="connsiteX8" fmla="*/ 994299 w 2574525"/>
              <a:gd name="connsiteY8" fmla="*/ 1056443 h 1944210"/>
              <a:gd name="connsiteX9" fmla="*/ 1118587 w 2574525"/>
              <a:gd name="connsiteY9" fmla="*/ 1171852 h 1944210"/>
              <a:gd name="connsiteX10" fmla="*/ 1180731 w 2574525"/>
              <a:gd name="connsiteY10" fmla="*/ 1242874 h 1944210"/>
              <a:gd name="connsiteX11" fmla="*/ 1242874 w 2574525"/>
              <a:gd name="connsiteY11" fmla="*/ 1305017 h 1944210"/>
              <a:gd name="connsiteX12" fmla="*/ 1296140 w 2574525"/>
              <a:gd name="connsiteY12" fmla="*/ 1367161 h 1944210"/>
              <a:gd name="connsiteX13" fmla="*/ 1367162 w 2574525"/>
              <a:gd name="connsiteY13" fmla="*/ 1420427 h 1944210"/>
              <a:gd name="connsiteX14" fmla="*/ 1420428 w 2574525"/>
              <a:gd name="connsiteY14" fmla="*/ 1447060 h 1944210"/>
              <a:gd name="connsiteX15" fmla="*/ 1464816 w 2574525"/>
              <a:gd name="connsiteY15" fmla="*/ 1473693 h 1944210"/>
              <a:gd name="connsiteX16" fmla="*/ 1500327 w 2574525"/>
              <a:gd name="connsiteY16" fmla="*/ 1500326 h 1944210"/>
              <a:gd name="connsiteX17" fmla="*/ 1553593 w 2574525"/>
              <a:gd name="connsiteY17" fmla="*/ 1535837 h 1944210"/>
              <a:gd name="connsiteX18" fmla="*/ 1580226 w 2574525"/>
              <a:gd name="connsiteY18" fmla="*/ 1553592 h 1944210"/>
              <a:gd name="connsiteX19" fmla="*/ 1606859 w 2574525"/>
              <a:gd name="connsiteY19" fmla="*/ 1562470 h 1944210"/>
              <a:gd name="connsiteX20" fmla="*/ 1731146 w 2574525"/>
              <a:gd name="connsiteY20" fmla="*/ 1651247 h 1944210"/>
              <a:gd name="connsiteX21" fmla="*/ 1757779 w 2574525"/>
              <a:gd name="connsiteY21" fmla="*/ 1669002 h 1944210"/>
              <a:gd name="connsiteX22" fmla="*/ 1793290 w 2574525"/>
              <a:gd name="connsiteY22" fmla="*/ 1695635 h 1944210"/>
              <a:gd name="connsiteX23" fmla="*/ 1828800 w 2574525"/>
              <a:gd name="connsiteY23" fmla="*/ 1704513 h 1944210"/>
              <a:gd name="connsiteX24" fmla="*/ 1908699 w 2574525"/>
              <a:gd name="connsiteY24" fmla="*/ 1740023 h 1944210"/>
              <a:gd name="connsiteX25" fmla="*/ 1953088 w 2574525"/>
              <a:gd name="connsiteY25" fmla="*/ 1757779 h 1944210"/>
              <a:gd name="connsiteX26" fmla="*/ 1979721 w 2574525"/>
              <a:gd name="connsiteY26" fmla="*/ 1775534 h 1944210"/>
              <a:gd name="connsiteX27" fmla="*/ 2068498 w 2574525"/>
              <a:gd name="connsiteY27" fmla="*/ 1793289 h 1944210"/>
              <a:gd name="connsiteX28" fmla="*/ 2112886 w 2574525"/>
              <a:gd name="connsiteY28" fmla="*/ 1811045 h 1944210"/>
              <a:gd name="connsiteX29" fmla="*/ 2148397 w 2574525"/>
              <a:gd name="connsiteY29" fmla="*/ 1819922 h 1944210"/>
              <a:gd name="connsiteX30" fmla="*/ 2228296 w 2574525"/>
              <a:gd name="connsiteY30" fmla="*/ 1837678 h 1944210"/>
              <a:gd name="connsiteX31" fmla="*/ 2254929 w 2574525"/>
              <a:gd name="connsiteY31" fmla="*/ 1846555 h 1944210"/>
              <a:gd name="connsiteX32" fmla="*/ 2299317 w 2574525"/>
              <a:gd name="connsiteY32" fmla="*/ 1873188 h 1944210"/>
              <a:gd name="connsiteX33" fmla="*/ 2317072 w 2574525"/>
              <a:gd name="connsiteY33" fmla="*/ 1890944 h 1944210"/>
              <a:gd name="connsiteX34" fmla="*/ 2343705 w 2574525"/>
              <a:gd name="connsiteY34" fmla="*/ 1899821 h 1944210"/>
              <a:gd name="connsiteX35" fmla="*/ 2414727 w 2574525"/>
              <a:gd name="connsiteY35" fmla="*/ 1917577 h 1944210"/>
              <a:gd name="connsiteX36" fmla="*/ 2459115 w 2574525"/>
              <a:gd name="connsiteY36" fmla="*/ 1926454 h 1944210"/>
              <a:gd name="connsiteX37" fmla="*/ 2485748 w 2574525"/>
              <a:gd name="connsiteY37" fmla="*/ 1935332 h 1944210"/>
              <a:gd name="connsiteX38" fmla="*/ 2574525 w 2574525"/>
              <a:gd name="connsiteY38" fmla="*/ 1944210 h 194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74525" h="1944210">
                <a:moveTo>
                  <a:pt x="0" y="0"/>
                </a:moveTo>
                <a:cubicBezTo>
                  <a:pt x="21163" y="42325"/>
                  <a:pt x="35066" y="79306"/>
                  <a:pt x="62144" y="115410"/>
                </a:cubicBezTo>
                <a:cubicBezTo>
                  <a:pt x="73513" y="130569"/>
                  <a:pt x="86955" y="144160"/>
                  <a:pt x="97655" y="159798"/>
                </a:cubicBezTo>
                <a:cubicBezTo>
                  <a:pt x="298523" y="453372"/>
                  <a:pt x="27431" y="86847"/>
                  <a:pt x="310719" y="452761"/>
                </a:cubicBezTo>
                <a:cubicBezTo>
                  <a:pt x="404533" y="573938"/>
                  <a:pt x="366599" y="541047"/>
                  <a:pt x="470517" y="639192"/>
                </a:cubicBezTo>
                <a:cubicBezTo>
                  <a:pt x="611408" y="772256"/>
                  <a:pt x="489626" y="653637"/>
                  <a:pt x="621437" y="763480"/>
                </a:cubicBezTo>
                <a:cubicBezTo>
                  <a:pt x="669769" y="803756"/>
                  <a:pt x="716132" y="846338"/>
                  <a:pt x="763480" y="887767"/>
                </a:cubicBezTo>
                <a:cubicBezTo>
                  <a:pt x="807825" y="926569"/>
                  <a:pt x="865518" y="979466"/>
                  <a:pt x="914400" y="1012054"/>
                </a:cubicBezTo>
                <a:cubicBezTo>
                  <a:pt x="939750" y="1028954"/>
                  <a:pt x="967666" y="1041647"/>
                  <a:pt x="994299" y="1056443"/>
                </a:cubicBezTo>
                <a:cubicBezTo>
                  <a:pt x="1181639" y="1270544"/>
                  <a:pt x="943097" y="1008897"/>
                  <a:pt x="1118587" y="1171852"/>
                </a:cubicBezTo>
                <a:cubicBezTo>
                  <a:pt x="1141639" y="1193257"/>
                  <a:pt x="1159267" y="1219877"/>
                  <a:pt x="1180731" y="1242874"/>
                </a:cubicBezTo>
                <a:cubicBezTo>
                  <a:pt x="1200719" y="1264290"/>
                  <a:pt x="1222941" y="1283550"/>
                  <a:pt x="1242874" y="1305017"/>
                </a:cubicBezTo>
                <a:cubicBezTo>
                  <a:pt x="1261439" y="1325010"/>
                  <a:pt x="1276147" y="1348596"/>
                  <a:pt x="1296140" y="1367161"/>
                </a:cubicBezTo>
                <a:cubicBezTo>
                  <a:pt x="1317825" y="1387297"/>
                  <a:pt x="1342269" y="1404425"/>
                  <a:pt x="1367162" y="1420427"/>
                </a:cubicBezTo>
                <a:cubicBezTo>
                  <a:pt x="1383860" y="1431162"/>
                  <a:pt x="1403001" y="1437554"/>
                  <a:pt x="1420428" y="1447060"/>
                </a:cubicBezTo>
                <a:cubicBezTo>
                  <a:pt x="1435576" y="1455323"/>
                  <a:pt x="1450459" y="1464122"/>
                  <a:pt x="1464816" y="1473693"/>
                </a:cubicBezTo>
                <a:cubicBezTo>
                  <a:pt x="1477127" y="1481900"/>
                  <a:pt x="1488205" y="1491841"/>
                  <a:pt x="1500327" y="1500326"/>
                </a:cubicBezTo>
                <a:cubicBezTo>
                  <a:pt x="1517809" y="1512563"/>
                  <a:pt x="1535838" y="1524000"/>
                  <a:pt x="1553593" y="1535837"/>
                </a:cubicBezTo>
                <a:cubicBezTo>
                  <a:pt x="1562471" y="1541755"/>
                  <a:pt x="1570104" y="1550218"/>
                  <a:pt x="1580226" y="1553592"/>
                </a:cubicBezTo>
                <a:cubicBezTo>
                  <a:pt x="1589104" y="1556551"/>
                  <a:pt x="1598489" y="1558285"/>
                  <a:pt x="1606859" y="1562470"/>
                </a:cubicBezTo>
                <a:cubicBezTo>
                  <a:pt x="1668076" y="1593079"/>
                  <a:pt x="1661294" y="1604680"/>
                  <a:pt x="1731146" y="1651247"/>
                </a:cubicBezTo>
                <a:cubicBezTo>
                  <a:pt x="1740024" y="1657165"/>
                  <a:pt x="1749097" y="1662800"/>
                  <a:pt x="1757779" y="1669002"/>
                </a:cubicBezTo>
                <a:cubicBezTo>
                  <a:pt x="1769819" y="1677602"/>
                  <a:pt x="1780056" y="1689018"/>
                  <a:pt x="1793290" y="1695635"/>
                </a:cubicBezTo>
                <a:cubicBezTo>
                  <a:pt x="1804203" y="1701092"/>
                  <a:pt x="1816963" y="1701554"/>
                  <a:pt x="1828800" y="1704513"/>
                </a:cubicBezTo>
                <a:cubicBezTo>
                  <a:pt x="1906748" y="1751281"/>
                  <a:pt x="1840117" y="1717162"/>
                  <a:pt x="1908699" y="1740023"/>
                </a:cubicBezTo>
                <a:cubicBezTo>
                  <a:pt x="1923817" y="1745062"/>
                  <a:pt x="1938834" y="1750652"/>
                  <a:pt x="1953088" y="1757779"/>
                </a:cubicBezTo>
                <a:cubicBezTo>
                  <a:pt x="1962631" y="1762551"/>
                  <a:pt x="1969914" y="1771331"/>
                  <a:pt x="1979721" y="1775534"/>
                </a:cubicBezTo>
                <a:cubicBezTo>
                  <a:pt x="1996581" y="1782760"/>
                  <a:pt x="2056475" y="1791285"/>
                  <a:pt x="2068498" y="1793289"/>
                </a:cubicBezTo>
                <a:cubicBezTo>
                  <a:pt x="2083294" y="1799208"/>
                  <a:pt x="2097768" y="1806006"/>
                  <a:pt x="2112886" y="1811045"/>
                </a:cubicBezTo>
                <a:cubicBezTo>
                  <a:pt x="2124461" y="1814903"/>
                  <a:pt x="2136508" y="1817178"/>
                  <a:pt x="2148397" y="1819922"/>
                </a:cubicBezTo>
                <a:cubicBezTo>
                  <a:pt x="2174981" y="1826057"/>
                  <a:pt x="2201828" y="1831061"/>
                  <a:pt x="2228296" y="1837678"/>
                </a:cubicBezTo>
                <a:cubicBezTo>
                  <a:pt x="2237374" y="1839948"/>
                  <a:pt x="2246051" y="1843596"/>
                  <a:pt x="2254929" y="1846555"/>
                </a:cubicBezTo>
                <a:cubicBezTo>
                  <a:pt x="2299916" y="1891545"/>
                  <a:pt x="2241695" y="1838614"/>
                  <a:pt x="2299317" y="1873188"/>
                </a:cubicBezTo>
                <a:cubicBezTo>
                  <a:pt x="2306494" y="1877494"/>
                  <a:pt x="2309895" y="1886638"/>
                  <a:pt x="2317072" y="1890944"/>
                </a:cubicBezTo>
                <a:cubicBezTo>
                  <a:pt x="2325096" y="1895759"/>
                  <a:pt x="2334677" y="1897359"/>
                  <a:pt x="2343705" y="1899821"/>
                </a:cubicBezTo>
                <a:cubicBezTo>
                  <a:pt x="2367248" y="1906242"/>
                  <a:pt x="2390798" y="1912792"/>
                  <a:pt x="2414727" y="1917577"/>
                </a:cubicBezTo>
                <a:cubicBezTo>
                  <a:pt x="2429523" y="1920536"/>
                  <a:pt x="2444477" y="1922794"/>
                  <a:pt x="2459115" y="1926454"/>
                </a:cubicBezTo>
                <a:cubicBezTo>
                  <a:pt x="2468194" y="1928724"/>
                  <a:pt x="2476499" y="1933909"/>
                  <a:pt x="2485748" y="1935332"/>
                </a:cubicBezTo>
                <a:cubicBezTo>
                  <a:pt x="2515142" y="1939854"/>
                  <a:pt x="2574525" y="1944210"/>
                  <a:pt x="2574525" y="19442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2043953" y="6588536"/>
            <a:ext cx="2008094" cy="54311"/>
          </a:xfrm>
          <a:custGeom>
            <a:avLst/>
            <a:gdLst>
              <a:gd name="connsiteX0" fmla="*/ 0 w 2008094"/>
              <a:gd name="connsiteY0" fmla="*/ 54311 h 54311"/>
              <a:gd name="connsiteX1" fmla="*/ 412376 w 2008094"/>
              <a:gd name="connsiteY1" fmla="*/ 45346 h 54311"/>
              <a:gd name="connsiteX2" fmla="*/ 475129 w 2008094"/>
              <a:gd name="connsiteY2" fmla="*/ 36382 h 54311"/>
              <a:gd name="connsiteX3" fmla="*/ 699247 w 2008094"/>
              <a:gd name="connsiteY3" fmla="*/ 27417 h 54311"/>
              <a:gd name="connsiteX4" fmla="*/ 1156447 w 2008094"/>
              <a:gd name="connsiteY4" fmla="*/ 36382 h 54311"/>
              <a:gd name="connsiteX5" fmla="*/ 1264023 w 2008094"/>
              <a:gd name="connsiteY5" fmla="*/ 54311 h 54311"/>
              <a:gd name="connsiteX6" fmla="*/ 1497106 w 2008094"/>
              <a:gd name="connsiteY6" fmla="*/ 45346 h 54311"/>
              <a:gd name="connsiteX7" fmla="*/ 1541929 w 2008094"/>
              <a:gd name="connsiteY7" fmla="*/ 36382 h 54311"/>
              <a:gd name="connsiteX8" fmla="*/ 1577788 w 2008094"/>
              <a:gd name="connsiteY8" fmla="*/ 27417 h 54311"/>
              <a:gd name="connsiteX9" fmla="*/ 1873623 w 2008094"/>
              <a:gd name="connsiteY9" fmla="*/ 18452 h 54311"/>
              <a:gd name="connsiteX10" fmla="*/ 1945341 w 2008094"/>
              <a:gd name="connsiteY10" fmla="*/ 9488 h 54311"/>
              <a:gd name="connsiteX11" fmla="*/ 2008094 w 2008094"/>
              <a:gd name="connsiteY11" fmla="*/ 523 h 5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8094" h="54311">
                <a:moveTo>
                  <a:pt x="0" y="54311"/>
                </a:moveTo>
                <a:lnTo>
                  <a:pt x="412376" y="45346"/>
                </a:lnTo>
                <a:cubicBezTo>
                  <a:pt x="433491" y="44549"/>
                  <a:pt x="454040" y="37700"/>
                  <a:pt x="475129" y="36382"/>
                </a:cubicBezTo>
                <a:cubicBezTo>
                  <a:pt x="549749" y="31718"/>
                  <a:pt x="624541" y="30405"/>
                  <a:pt x="699247" y="27417"/>
                </a:cubicBezTo>
                <a:lnTo>
                  <a:pt x="1156447" y="36382"/>
                </a:lnTo>
                <a:cubicBezTo>
                  <a:pt x="1183327" y="37309"/>
                  <a:pt x="1235225" y="48551"/>
                  <a:pt x="1264023" y="54311"/>
                </a:cubicBezTo>
                <a:cubicBezTo>
                  <a:pt x="1341717" y="51323"/>
                  <a:pt x="1419516" y="50352"/>
                  <a:pt x="1497106" y="45346"/>
                </a:cubicBezTo>
                <a:cubicBezTo>
                  <a:pt x="1512311" y="44365"/>
                  <a:pt x="1527055" y="39687"/>
                  <a:pt x="1541929" y="36382"/>
                </a:cubicBezTo>
                <a:cubicBezTo>
                  <a:pt x="1553957" y="33709"/>
                  <a:pt x="1565485" y="28082"/>
                  <a:pt x="1577788" y="27417"/>
                </a:cubicBezTo>
                <a:cubicBezTo>
                  <a:pt x="1676301" y="22092"/>
                  <a:pt x="1775011" y="21440"/>
                  <a:pt x="1873623" y="18452"/>
                </a:cubicBezTo>
                <a:cubicBezTo>
                  <a:pt x="1897529" y="15464"/>
                  <a:pt x="1921638" y="13798"/>
                  <a:pt x="1945341" y="9488"/>
                </a:cubicBezTo>
                <a:cubicBezTo>
                  <a:pt x="2015440" y="-3257"/>
                  <a:pt x="1922478" y="523"/>
                  <a:pt x="2008094" y="5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013553" y="2546185"/>
            <a:ext cx="297903" cy="30258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562566" y="2528761"/>
            <a:ext cx="297903" cy="30258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006002" y="6165304"/>
            <a:ext cx="297903" cy="30258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569496" y="6155944"/>
            <a:ext cx="297903" cy="30258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790270" y="2621830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499992" y="2604406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256074" y="2630400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940152" y="2604406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656797" y="332450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940152" y="332450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56073" y="332450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499992" y="332450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778401" y="332450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3048000" y="3332248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047999" y="4012521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778401" y="4012521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497087" y="4012521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244204" y="4024514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940152" y="4032260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935600" y="4802988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5251521" y="4802988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5239652" y="5503000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935600" y="5510746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7378112" y="408172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694033" y="408172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6682164" y="4781739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7378112" y="478948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8074229" y="2631629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390150" y="2631629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7378281" y="3331641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8074229" y="333938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8827274" y="408172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143195" y="408172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8131326" y="4781739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827274" y="478948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378112" y="5480644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131326" y="5472898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8827274" y="5480644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378112" y="52576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7378112" y="123352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827274" y="52576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8143195" y="52576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8131326" y="1225779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8827274" y="123352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7378112" y="1924684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131326" y="1916938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27274" y="1924684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5215834" y="52473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215834" y="123249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6664996" y="52473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5980917" y="52473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5969048" y="122474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6664996" y="123249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5215834" y="192365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5969048" y="1915906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6664996" y="192365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3067993" y="51550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3067993" y="1223261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4517155" y="51550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3833076" y="51550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3821207" y="121551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4517155" y="1223261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3067993" y="1914420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3821207" y="1906674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4517155" y="1914420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916282" y="51550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916282" y="1223261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2365444" y="51550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681365" y="51550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1669496" y="121551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2365444" y="1223261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916282" y="1914420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1669496" y="1906674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2365444" y="1914420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916281" y="263937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916281" y="334713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2365443" y="263937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1681364" y="263937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1669495" y="333938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2365443" y="334713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916281" y="403829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1669495" y="4030546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2365443" y="403829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900490" y="478948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900490" y="549724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2349652" y="478948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/>
          <p:cNvSpPr/>
          <p:nvPr/>
        </p:nvSpPr>
        <p:spPr>
          <a:xfrm>
            <a:off x="1665573" y="478948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1653704" y="548949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2349652" y="549724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/>
          <p:cNvSpPr/>
          <p:nvPr/>
        </p:nvSpPr>
        <p:spPr>
          <a:xfrm>
            <a:off x="900490" y="618840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/>
          <p:cNvSpPr/>
          <p:nvPr/>
        </p:nvSpPr>
        <p:spPr>
          <a:xfrm>
            <a:off x="1653704" y="6180656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2349652" y="618840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4477114" y="478948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/>
          <p:cNvSpPr/>
          <p:nvPr/>
        </p:nvSpPr>
        <p:spPr>
          <a:xfrm>
            <a:off x="3793035" y="478948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/>
          <p:cNvSpPr/>
          <p:nvPr/>
        </p:nvSpPr>
        <p:spPr>
          <a:xfrm>
            <a:off x="3781166" y="548949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/>
          <p:cNvSpPr/>
          <p:nvPr/>
        </p:nvSpPr>
        <p:spPr>
          <a:xfrm>
            <a:off x="4477114" y="549724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/>
          <p:cNvSpPr/>
          <p:nvPr/>
        </p:nvSpPr>
        <p:spPr>
          <a:xfrm>
            <a:off x="3067997" y="4792649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/>
          <p:cNvSpPr/>
          <p:nvPr/>
        </p:nvSpPr>
        <p:spPr>
          <a:xfrm>
            <a:off x="3056128" y="5492661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/>
        </p:nvSpPr>
        <p:spPr>
          <a:xfrm>
            <a:off x="179512" y="477630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167643" y="117764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/>
        </p:nvSpPr>
        <p:spPr>
          <a:xfrm>
            <a:off x="179512" y="1912226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167643" y="2612238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179512" y="334714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167643" y="4047155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179512" y="4781739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167643" y="5481751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/>
          <p:cNvSpPr/>
          <p:nvPr/>
        </p:nvSpPr>
        <p:spPr>
          <a:xfrm>
            <a:off x="167643" y="618840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8827274" y="2646341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/>
          <p:cNvSpPr/>
          <p:nvPr/>
        </p:nvSpPr>
        <p:spPr>
          <a:xfrm>
            <a:off x="8827274" y="3354099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6672254" y="5489497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7377167" y="618840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/>
          <p:cNvSpPr/>
          <p:nvPr/>
        </p:nvSpPr>
        <p:spPr>
          <a:xfrm>
            <a:off x="8115535" y="6188402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/>
          <p:cNvSpPr/>
          <p:nvPr/>
        </p:nvSpPr>
        <p:spPr>
          <a:xfrm>
            <a:off x="8811483" y="6196148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/>
          <p:cNvSpPr/>
          <p:nvPr/>
        </p:nvSpPr>
        <p:spPr>
          <a:xfrm>
            <a:off x="5277483" y="6208930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/>
          <p:cNvSpPr/>
          <p:nvPr/>
        </p:nvSpPr>
        <p:spPr>
          <a:xfrm>
            <a:off x="5973431" y="6216676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/>
          <p:cNvSpPr/>
          <p:nvPr/>
        </p:nvSpPr>
        <p:spPr>
          <a:xfrm>
            <a:off x="4514945" y="6203173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/>
          <p:cNvSpPr/>
          <p:nvPr/>
        </p:nvSpPr>
        <p:spPr>
          <a:xfrm>
            <a:off x="3790269" y="6228240"/>
            <a:ext cx="123299" cy="151292"/>
          </a:xfrm>
          <a:prstGeom prst="ellipse">
            <a:avLst/>
          </a:prstGeom>
          <a:solidFill>
            <a:srgbClr val="FF0000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reeform 134"/>
          <p:cNvSpPr/>
          <p:nvPr/>
        </p:nvSpPr>
        <p:spPr>
          <a:xfrm>
            <a:off x="1048871" y="-8965"/>
            <a:ext cx="574616" cy="1604683"/>
          </a:xfrm>
          <a:custGeom>
            <a:avLst/>
            <a:gdLst>
              <a:gd name="connsiteX0" fmla="*/ 546847 w 574616"/>
              <a:gd name="connsiteY0" fmla="*/ 1604683 h 1604683"/>
              <a:gd name="connsiteX1" fmla="*/ 564776 w 574616"/>
              <a:gd name="connsiteY1" fmla="*/ 1550894 h 1604683"/>
              <a:gd name="connsiteX2" fmla="*/ 564776 w 574616"/>
              <a:gd name="connsiteY2" fmla="*/ 1219200 h 1604683"/>
              <a:gd name="connsiteX3" fmla="*/ 546847 w 574616"/>
              <a:gd name="connsiteY3" fmla="*/ 1165412 h 1604683"/>
              <a:gd name="connsiteX4" fmla="*/ 537882 w 574616"/>
              <a:gd name="connsiteY4" fmla="*/ 1129553 h 1604683"/>
              <a:gd name="connsiteX5" fmla="*/ 493058 w 574616"/>
              <a:gd name="connsiteY5" fmla="*/ 1057836 h 1604683"/>
              <a:gd name="connsiteX6" fmla="*/ 475129 w 574616"/>
              <a:gd name="connsiteY6" fmla="*/ 1021977 h 1604683"/>
              <a:gd name="connsiteX7" fmla="*/ 457200 w 574616"/>
              <a:gd name="connsiteY7" fmla="*/ 968189 h 1604683"/>
              <a:gd name="connsiteX8" fmla="*/ 430305 w 574616"/>
              <a:gd name="connsiteY8" fmla="*/ 932330 h 1604683"/>
              <a:gd name="connsiteX9" fmla="*/ 394447 w 574616"/>
              <a:gd name="connsiteY9" fmla="*/ 878541 h 1604683"/>
              <a:gd name="connsiteX10" fmla="*/ 358588 w 574616"/>
              <a:gd name="connsiteY10" fmla="*/ 824753 h 1604683"/>
              <a:gd name="connsiteX11" fmla="*/ 304800 w 574616"/>
              <a:gd name="connsiteY11" fmla="*/ 753036 h 1604683"/>
              <a:gd name="connsiteX12" fmla="*/ 286870 w 574616"/>
              <a:gd name="connsiteY12" fmla="*/ 726141 h 1604683"/>
              <a:gd name="connsiteX13" fmla="*/ 251011 w 574616"/>
              <a:gd name="connsiteY13" fmla="*/ 654424 h 1604683"/>
              <a:gd name="connsiteX14" fmla="*/ 215153 w 574616"/>
              <a:gd name="connsiteY14" fmla="*/ 591671 h 1604683"/>
              <a:gd name="connsiteX15" fmla="*/ 206188 w 574616"/>
              <a:gd name="connsiteY15" fmla="*/ 564777 h 1604683"/>
              <a:gd name="connsiteX16" fmla="*/ 188258 w 574616"/>
              <a:gd name="connsiteY16" fmla="*/ 537883 h 1604683"/>
              <a:gd name="connsiteX17" fmla="*/ 161364 w 574616"/>
              <a:gd name="connsiteY17" fmla="*/ 493059 h 1604683"/>
              <a:gd name="connsiteX18" fmla="*/ 152400 w 574616"/>
              <a:gd name="connsiteY18" fmla="*/ 466165 h 1604683"/>
              <a:gd name="connsiteX19" fmla="*/ 125505 w 574616"/>
              <a:gd name="connsiteY19" fmla="*/ 421341 h 1604683"/>
              <a:gd name="connsiteX20" fmla="*/ 80682 w 574616"/>
              <a:gd name="connsiteY20" fmla="*/ 304800 h 1604683"/>
              <a:gd name="connsiteX21" fmla="*/ 62753 w 574616"/>
              <a:gd name="connsiteY21" fmla="*/ 242047 h 1604683"/>
              <a:gd name="connsiteX22" fmla="*/ 44823 w 574616"/>
              <a:gd name="connsiteY22" fmla="*/ 206189 h 1604683"/>
              <a:gd name="connsiteX23" fmla="*/ 26894 w 574616"/>
              <a:gd name="connsiteY23" fmla="*/ 143436 h 1604683"/>
              <a:gd name="connsiteX24" fmla="*/ 8964 w 574616"/>
              <a:gd name="connsiteY24" fmla="*/ 89647 h 1604683"/>
              <a:gd name="connsiteX25" fmla="*/ 0 w 574616"/>
              <a:gd name="connsiteY25" fmla="*/ 62753 h 1604683"/>
              <a:gd name="connsiteX26" fmla="*/ 0 w 574616"/>
              <a:gd name="connsiteY26" fmla="*/ 0 h 160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616" h="1604683">
                <a:moveTo>
                  <a:pt x="546847" y="1604683"/>
                </a:moveTo>
                <a:cubicBezTo>
                  <a:pt x="552823" y="1586753"/>
                  <a:pt x="561293" y="1569470"/>
                  <a:pt x="564776" y="1550894"/>
                </a:cubicBezTo>
                <a:cubicBezTo>
                  <a:pt x="582960" y="1453912"/>
                  <a:pt x="571667" y="1294997"/>
                  <a:pt x="564776" y="1219200"/>
                </a:cubicBezTo>
                <a:cubicBezTo>
                  <a:pt x="563065" y="1200378"/>
                  <a:pt x="552278" y="1183514"/>
                  <a:pt x="546847" y="1165412"/>
                </a:cubicBezTo>
                <a:cubicBezTo>
                  <a:pt x="543307" y="1153611"/>
                  <a:pt x="542886" y="1140812"/>
                  <a:pt x="537882" y="1129553"/>
                </a:cubicBezTo>
                <a:cubicBezTo>
                  <a:pt x="520970" y="1091502"/>
                  <a:pt x="511053" y="1089327"/>
                  <a:pt x="493058" y="1057836"/>
                </a:cubicBezTo>
                <a:cubicBezTo>
                  <a:pt x="486428" y="1046233"/>
                  <a:pt x="480092" y="1034385"/>
                  <a:pt x="475129" y="1021977"/>
                </a:cubicBezTo>
                <a:cubicBezTo>
                  <a:pt x="468110" y="1004430"/>
                  <a:pt x="465652" y="985093"/>
                  <a:pt x="457200" y="968189"/>
                </a:cubicBezTo>
                <a:cubicBezTo>
                  <a:pt x="450518" y="954825"/>
                  <a:pt x="438224" y="945000"/>
                  <a:pt x="430305" y="932330"/>
                </a:cubicBezTo>
                <a:cubicBezTo>
                  <a:pt x="394120" y="874434"/>
                  <a:pt x="430981" y="915077"/>
                  <a:pt x="394447" y="878541"/>
                </a:cubicBezTo>
                <a:cubicBezTo>
                  <a:pt x="378344" y="830235"/>
                  <a:pt x="396361" y="870920"/>
                  <a:pt x="358588" y="824753"/>
                </a:cubicBezTo>
                <a:cubicBezTo>
                  <a:pt x="339665" y="801626"/>
                  <a:pt x="321376" y="777899"/>
                  <a:pt x="304800" y="753036"/>
                </a:cubicBezTo>
                <a:cubicBezTo>
                  <a:pt x="298823" y="744071"/>
                  <a:pt x="291246" y="735987"/>
                  <a:pt x="286870" y="726141"/>
                </a:cubicBezTo>
                <a:cubicBezTo>
                  <a:pt x="253907" y="651974"/>
                  <a:pt x="287833" y="691244"/>
                  <a:pt x="251011" y="654424"/>
                </a:cubicBezTo>
                <a:cubicBezTo>
                  <a:pt x="230459" y="592764"/>
                  <a:pt x="258569" y="667648"/>
                  <a:pt x="215153" y="591671"/>
                </a:cubicBezTo>
                <a:cubicBezTo>
                  <a:pt x="210465" y="583466"/>
                  <a:pt x="210414" y="573229"/>
                  <a:pt x="206188" y="564777"/>
                </a:cubicBezTo>
                <a:cubicBezTo>
                  <a:pt x="201369" y="555140"/>
                  <a:pt x="194235" y="546848"/>
                  <a:pt x="188258" y="537883"/>
                </a:cubicBezTo>
                <a:cubicBezTo>
                  <a:pt x="162865" y="461699"/>
                  <a:pt x="198280" y="554587"/>
                  <a:pt x="161364" y="493059"/>
                </a:cubicBezTo>
                <a:cubicBezTo>
                  <a:pt x="156502" y="484956"/>
                  <a:pt x="156626" y="474617"/>
                  <a:pt x="152400" y="466165"/>
                </a:cubicBezTo>
                <a:cubicBezTo>
                  <a:pt x="144608" y="450580"/>
                  <a:pt x="132874" y="437131"/>
                  <a:pt x="125505" y="421341"/>
                </a:cubicBezTo>
                <a:cubicBezTo>
                  <a:pt x="120522" y="410664"/>
                  <a:pt x="89729" y="336464"/>
                  <a:pt x="80682" y="304800"/>
                </a:cubicBezTo>
                <a:cubicBezTo>
                  <a:pt x="74186" y="282065"/>
                  <a:pt x="71961" y="263533"/>
                  <a:pt x="62753" y="242047"/>
                </a:cubicBezTo>
                <a:cubicBezTo>
                  <a:pt x="57489" y="229764"/>
                  <a:pt x="50087" y="218472"/>
                  <a:pt x="44823" y="206189"/>
                </a:cubicBezTo>
                <a:cubicBezTo>
                  <a:pt x="34779" y="182754"/>
                  <a:pt x="34477" y="168711"/>
                  <a:pt x="26894" y="143436"/>
                </a:cubicBezTo>
                <a:cubicBezTo>
                  <a:pt x="21463" y="125333"/>
                  <a:pt x="14940" y="107577"/>
                  <a:pt x="8964" y="89647"/>
                </a:cubicBezTo>
                <a:cubicBezTo>
                  <a:pt x="5976" y="80682"/>
                  <a:pt x="0" y="72203"/>
                  <a:pt x="0" y="62753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Minton</dc:creator>
  <cp:lastModifiedBy>Jon Minton</cp:lastModifiedBy>
  <cp:revision>2</cp:revision>
  <dcterms:created xsi:type="dcterms:W3CDTF">2014-10-20T14:00:26Z</dcterms:created>
  <dcterms:modified xsi:type="dcterms:W3CDTF">2014-10-20T14:16:28Z</dcterms:modified>
</cp:coreProperties>
</file>