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9925-A03F-4C0B-B7FD-B54C41FA5DB1}" type="datetimeFigureOut">
              <a:rPr lang="en-GB" smtClean="0"/>
              <a:pPr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B2E7-96AF-407D-8755-60163437B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X:\Manuscripts\05 Accepted\1918 Cohort\Manuscripts\2013\24\New Figures\fig7a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68794" flipV="1">
            <a:off x="4670226" y="3890059"/>
            <a:ext cx="1976771" cy="2764715"/>
          </a:xfrm>
          <a:prstGeom prst="rect">
            <a:avLst/>
          </a:prstGeom>
          <a:noFill/>
        </p:spPr>
      </p:pic>
      <p:pic>
        <p:nvPicPr>
          <p:cNvPr id="7" name="Picture 4" descr="X:\Manuscripts\05 Accepted\1918 Cohort\Manuscripts\2013\24\New Figures\fig7b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03380" flipH="1" flipV="1">
            <a:off x="2021958" y="3957677"/>
            <a:ext cx="1754111" cy="2453302"/>
          </a:xfrm>
          <a:prstGeom prst="rect">
            <a:avLst/>
          </a:prstGeom>
          <a:noFill/>
        </p:spPr>
      </p:pic>
      <p:pic>
        <p:nvPicPr>
          <p:cNvPr id="1028" name="Picture 4" descr="X:\Manuscripts\05 Accepted\1918 Cohort\Manuscripts\2013\24\New Figures\fig7b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96620" flipH="1">
            <a:off x="2165973" y="933341"/>
            <a:ext cx="1754111" cy="2453302"/>
          </a:xfrm>
          <a:prstGeom prst="rect">
            <a:avLst/>
          </a:prstGeom>
          <a:noFill/>
        </p:spPr>
      </p:pic>
      <p:pic>
        <p:nvPicPr>
          <p:cNvPr id="1027" name="Picture 3" descr="X:\Manuscripts\05 Accepted\1918 Cohort\Manuscripts\2013\24\New Figures\fig7a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31206">
            <a:off x="4814242" y="823915"/>
            <a:ext cx="1976771" cy="2764715"/>
          </a:xfrm>
          <a:prstGeom prst="rect">
            <a:avLst/>
          </a:prstGeom>
          <a:noFill/>
        </p:spPr>
      </p:pic>
      <p:pic>
        <p:nvPicPr>
          <p:cNvPr id="1026" name="Picture 2" descr="C:\Users\jm383x\AppData\Local\Temp\skpage13865784082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908720"/>
            <a:ext cx="3996915" cy="56956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35896" y="404664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 Divide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35730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Gender Divide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212976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Shared experience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3808" y="3501008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8144" y="476672"/>
            <a:ext cx="214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Ripples through time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548680"/>
            <a:ext cx="214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Ripples through time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6488668"/>
            <a:ext cx="214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Ripples through time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6488668"/>
            <a:ext cx="214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Ripples through time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jm383x</dc:creator>
  <cp:lastModifiedBy>jm383x</cp:lastModifiedBy>
  <cp:revision>1</cp:revision>
  <dcterms:created xsi:type="dcterms:W3CDTF">2013-12-09T09:11:36Z</dcterms:created>
  <dcterms:modified xsi:type="dcterms:W3CDTF">2014-02-19T14:56:36Z</dcterms:modified>
</cp:coreProperties>
</file>