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4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3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4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4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22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6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6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5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AA5D-5DE8-452F-BEA3-897F84C03122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D3A7-F843-40D9-97BF-45D8281F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4" y="4308773"/>
            <a:ext cx="1790039" cy="1790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90" y="5031446"/>
            <a:ext cx="1150679" cy="1150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2" y="8293749"/>
            <a:ext cx="1662633" cy="166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89" y="6182226"/>
            <a:ext cx="6472990" cy="64729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-467036" y="7001258"/>
            <a:ext cx="1867562" cy="22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24270" y="6503783"/>
            <a:ext cx="1163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Kklsadksaklsad</a:t>
            </a:r>
            <a:endParaRPr lang="en-GB" sz="1200" dirty="0" smtClean="0"/>
          </a:p>
          <a:p>
            <a:r>
              <a:rPr lang="en-GB" sz="1200" dirty="0" err="1" smtClean="0"/>
              <a:t>Askdkaj</a:t>
            </a:r>
            <a:endParaRPr lang="en-GB" sz="1200" dirty="0" smtClean="0"/>
          </a:p>
          <a:p>
            <a:r>
              <a:rPr lang="en-GB" sz="1200" dirty="0" err="1" smtClean="0"/>
              <a:t>akladjsdsajksadksadlsadjsadalkjadsadlkjsadkaljalsdksadlksajsad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88052" y="4557461"/>
            <a:ext cx="134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Kklsadksaklsad</a:t>
            </a:r>
            <a:endParaRPr lang="en-GB" sz="1200" dirty="0" smtClean="0"/>
          </a:p>
          <a:p>
            <a:r>
              <a:rPr lang="en-GB" sz="1200" dirty="0" err="1" smtClean="0"/>
              <a:t>Askdkaj</a:t>
            </a:r>
            <a:endParaRPr lang="en-GB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45342" y="10150100"/>
            <a:ext cx="1786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Kklsadksaklsad</a:t>
            </a:r>
            <a:endParaRPr lang="en-GB" sz="1200" dirty="0" smtClean="0"/>
          </a:p>
          <a:p>
            <a:r>
              <a:rPr lang="en-GB" sz="1200" dirty="0" err="1" smtClean="0"/>
              <a:t>Askdkaj</a:t>
            </a:r>
            <a:endParaRPr lang="en-GB" sz="1200" dirty="0" smtClean="0"/>
          </a:p>
          <a:p>
            <a:r>
              <a:rPr lang="en-GB" sz="1200" dirty="0" err="1" smtClean="0"/>
              <a:t>akladjsdsajksadksadlsadjsadalkjadsadlkjsadkaljalsdksadlksajsad</a:t>
            </a:r>
            <a:endParaRPr lang="en-GB" sz="1200" dirty="0"/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351845" y="10068295"/>
            <a:ext cx="2615944" cy="2194936"/>
          </a:xfrm>
          <a:prstGeom prst="bentArrow">
            <a:avLst>
              <a:gd name="adj1" fmla="val 7807"/>
              <a:gd name="adj2" fmla="val 9752"/>
              <a:gd name="adj3" fmla="val 1160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549" y="179536"/>
            <a:ext cx="8792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SECTION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Bent Arrow 16"/>
          <p:cNvSpPr/>
          <p:nvPr/>
        </p:nvSpPr>
        <p:spPr>
          <a:xfrm rot="5400000">
            <a:off x="2389456" y="4264072"/>
            <a:ext cx="542853" cy="9105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1845" y="1283368"/>
            <a:ext cx="2918324" cy="2823411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1" dirty="0" smtClean="0">
                <a:solidFill>
                  <a:schemeClr val="tx1"/>
                </a:solidFill>
              </a:rPr>
              <a:t>Background</a:t>
            </a: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35353" y="1283368"/>
            <a:ext cx="2918324" cy="2823411"/>
          </a:xfrm>
          <a:prstGeom prst="roundRect">
            <a:avLst>
              <a:gd name="adj" fmla="val 359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1" dirty="0" smtClean="0">
                <a:solidFill>
                  <a:schemeClr val="tx1"/>
                </a:solidFill>
              </a:rPr>
              <a:t>Introduction</a:t>
            </a: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22455" y="1328958"/>
            <a:ext cx="2918324" cy="2823411"/>
          </a:xfrm>
          <a:prstGeom prst="roundRect">
            <a:avLst>
              <a:gd name="adj" fmla="val 359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1" dirty="0" smtClean="0">
                <a:solidFill>
                  <a:schemeClr val="tx1"/>
                </a:solidFill>
              </a:rPr>
              <a:t>Data</a:t>
            </a: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77370" y="4287282"/>
            <a:ext cx="2755953" cy="1894843"/>
          </a:xfrm>
          <a:prstGeom prst="roundRect">
            <a:avLst>
              <a:gd name="adj" fmla="val 359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1" dirty="0" smtClean="0">
                <a:solidFill>
                  <a:schemeClr val="tx1"/>
                </a:solidFill>
              </a:rPr>
              <a:t>Results</a:t>
            </a: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22455" y="4336910"/>
            <a:ext cx="2960341" cy="1894844"/>
          </a:xfrm>
          <a:prstGeom prst="roundRect">
            <a:avLst>
              <a:gd name="adj" fmla="val 359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1" dirty="0" smtClean="0">
                <a:solidFill>
                  <a:schemeClr val="tx1"/>
                </a:solidFill>
              </a:rPr>
              <a:t>Discussion</a:t>
            </a: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 smtClean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  <a:p>
            <a:pPr algn="just"/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9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15</Words>
  <Application>Microsoft Office PowerPoint</Application>
  <PresentationFormat>A3 Paper (297x420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Minton</dc:creator>
  <cp:lastModifiedBy>Jonathan Minton</cp:lastModifiedBy>
  <cp:revision>3</cp:revision>
  <dcterms:created xsi:type="dcterms:W3CDTF">2016-05-05T08:38:44Z</dcterms:created>
  <dcterms:modified xsi:type="dcterms:W3CDTF">2016-05-05T08:57:40Z</dcterms:modified>
</cp:coreProperties>
</file>