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45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29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58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82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14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78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3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22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29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4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98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FFC5-3883-47EE-9FC1-93C370300F72}" type="datetimeFigureOut">
              <a:rPr lang="en-GB" smtClean="0"/>
              <a:t>28/06/2016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83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nathan.Minton@Glasgow.ac.u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Fertility (and futures?) of 46 countries: Lexis surface data visualisations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 Jonathan Minton</a:t>
            </a:r>
          </a:p>
          <a:p>
            <a:r>
              <a:rPr lang="en-GB" dirty="0" smtClean="0"/>
              <a:t>University of Glasgow</a:t>
            </a:r>
          </a:p>
          <a:p>
            <a:r>
              <a:rPr lang="en-GB" dirty="0" smtClean="0">
                <a:hlinkClick r:id="rId2"/>
              </a:rPr>
              <a:t>Jonathan.Minton@Glasgow.ac.uk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12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Serena </a:t>
            </a:r>
            <a:r>
              <a:rPr lang="en-GB" dirty="0" err="1" smtClean="0"/>
              <a:t>Pattaro</a:t>
            </a:r>
            <a:r>
              <a:rPr lang="en-GB" dirty="0" smtClean="0"/>
              <a:t>, University of Glasgow</a:t>
            </a:r>
          </a:p>
          <a:p>
            <a:r>
              <a:rPr lang="en-GB" dirty="0" smtClean="0"/>
              <a:t>Laura </a:t>
            </a:r>
            <a:r>
              <a:rPr lang="en-GB" dirty="0" err="1" smtClean="0"/>
              <a:t>Vanderbloemen</a:t>
            </a:r>
            <a:r>
              <a:rPr lang="en-GB" dirty="0" smtClean="0"/>
              <a:t>, Imperial College London</a:t>
            </a:r>
          </a:p>
          <a:p>
            <a:r>
              <a:rPr lang="en-GB" dirty="0" smtClean="0"/>
              <a:t>Nick Bailey, University of Glasgow</a:t>
            </a:r>
          </a:p>
          <a:p>
            <a:r>
              <a:rPr lang="en-GB" dirty="0" smtClean="0"/>
              <a:t>Gwilym Pryce, University of Sheffield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10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Key aim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show how Lexis surface visualisations to make sense of hundreds of thousands of data points and understand fertility trends in 40 countries.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75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Methods </a:t>
            </a:r>
          </a:p>
          <a:p>
            <a:r>
              <a:rPr lang="en-GB" dirty="0" smtClean="0"/>
              <a:t>Results </a:t>
            </a:r>
          </a:p>
          <a:p>
            <a:r>
              <a:rPr lang="en-GB" dirty="0" smtClean="0"/>
              <a:t>Discussion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38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76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Fertility (and futures?) of 46 countries: Lexis surface data visualisations</vt:lpstr>
      <vt:lpstr>Acknowledgements</vt:lpstr>
      <vt:lpstr>Key aim</vt:lpstr>
      <vt:lpstr>Structure</vt:lpstr>
    </vt:vector>
  </TitlesOfParts>
  <Company>University of Glasgow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Fertility (and futures?) of 46 countries: Lexis surface data visualisations</dc:title>
  <dc:creator>Jonathan Minton</dc:creator>
  <cp:lastModifiedBy>Jonathan Minton</cp:lastModifiedBy>
  <cp:revision>3</cp:revision>
  <dcterms:created xsi:type="dcterms:W3CDTF">2016-06-28T09:45:57Z</dcterms:created>
  <dcterms:modified xsi:type="dcterms:W3CDTF">2016-06-28T16:00:21Z</dcterms:modified>
</cp:coreProperties>
</file>