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3949-7FB3-454B-99C7-7DF76A3EC10E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5362-3DA3-4488-A4C6-E56615C73B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3949-7FB3-454B-99C7-7DF76A3EC10E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5362-3DA3-4488-A4C6-E56615C73B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3949-7FB3-454B-99C7-7DF76A3EC10E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5362-3DA3-4488-A4C6-E56615C73B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3949-7FB3-454B-99C7-7DF76A3EC10E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5362-3DA3-4488-A4C6-E56615C73B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3949-7FB3-454B-99C7-7DF76A3EC10E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5362-3DA3-4488-A4C6-E56615C73B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3949-7FB3-454B-99C7-7DF76A3EC10E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5362-3DA3-4488-A4C6-E56615C73B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3949-7FB3-454B-99C7-7DF76A3EC10E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5362-3DA3-4488-A4C6-E56615C73B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3949-7FB3-454B-99C7-7DF76A3EC10E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5362-3DA3-4488-A4C6-E56615C73B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3949-7FB3-454B-99C7-7DF76A3EC10E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5362-3DA3-4488-A4C6-E56615C73B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3949-7FB3-454B-99C7-7DF76A3EC10E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5362-3DA3-4488-A4C6-E56615C73B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3949-7FB3-454B-99C7-7DF76A3EC10E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5362-3DA3-4488-A4C6-E56615C73B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53949-7FB3-454B-99C7-7DF76A3EC10E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05362-3DA3-4488-A4C6-E56615C73B5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46870"/>
          <a:stretch>
            <a:fillRect/>
          </a:stretch>
        </p:blipFill>
        <p:spPr bwMode="auto">
          <a:xfrm>
            <a:off x="0" y="908720"/>
            <a:ext cx="9074667" cy="5124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ame 4"/>
          <p:cNvSpPr/>
          <p:nvPr/>
        </p:nvSpPr>
        <p:spPr>
          <a:xfrm>
            <a:off x="6228184" y="3140968"/>
            <a:ext cx="1296144" cy="216024"/>
          </a:xfrm>
          <a:prstGeom prst="frame">
            <a:avLst>
              <a:gd name="adj1" fmla="val 5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6084168" y="3789040"/>
            <a:ext cx="576064" cy="504056"/>
          </a:xfrm>
          <a:prstGeom prst="frame">
            <a:avLst>
              <a:gd name="adj1" fmla="val 5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53646"/>
          <a:stretch>
            <a:fillRect/>
          </a:stretch>
        </p:blipFill>
        <p:spPr bwMode="auto">
          <a:xfrm>
            <a:off x="174078" y="1052736"/>
            <a:ext cx="8969922" cy="580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urved Left Arrow 4"/>
          <p:cNvSpPr/>
          <p:nvPr/>
        </p:nvSpPr>
        <p:spPr>
          <a:xfrm>
            <a:off x="1547664" y="2204864"/>
            <a:ext cx="576064" cy="93610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Curved Left Arrow 5"/>
          <p:cNvSpPr/>
          <p:nvPr/>
        </p:nvSpPr>
        <p:spPr>
          <a:xfrm>
            <a:off x="1619672" y="2924944"/>
            <a:ext cx="576064" cy="5040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Curved Left Arrow 6"/>
          <p:cNvSpPr/>
          <p:nvPr/>
        </p:nvSpPr>
        <p:spPr>
          <a:xfrm>
            <a:off x="1691680" y="3284984"/>
            <a:ext cx="576064" cy="3600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>
            <a:off x="1763688" y="3501008"/>
            <a:ext cx="576064" cy="28803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>
            <a:off x="1835696" y="3717032"/>
            <a:ext cx="576064" cy="28803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Curved Left Arrow 9"/>
          <p:cNvSpPr/>
          <p:nvPr/>
        </p:nvSpPr>
        <p:spPr>
          <a:xfrm>
            <a:off x="1907704" y="3861048"/>
            <a:ext cx="576064" cy="648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University of Glasgow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jm383x</dc:creator>
  <cp:lastModifiedBy>jm383x</cp:lastModifiedBy>
  <cp:revision>1</cp:revision>
  <dcterms:created xsi:type="dcterms:W3CDTF">2015-01-19T14:52:35Z</dcterms:created>
  <dcterms:modified xsi:type="dcterms:W3CDTF">2015-01-19T14:57:35Z</dcterms:modified>
</cp:coreProperties>
</file>