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86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0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8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8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51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1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1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37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7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C34BF-4C5E-4730-9E5C-60A2F0A7EF8E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51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Is poverty moving to the suburbs in Scottish Cities?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Jon Minton &amp; Nick Bailey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87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Presentation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</a:p>
          <a:p>
            <a:r>
              <a:rPr lang="en-GB" dirty="0" smtClean="0"/>
              <a:t>Method</a:t>
            </a:r>
          </a:p>
          <a:p>
            <a:r>
              <a:rPr lang="en-GB" dirty="0" smtClean="0"/>
              <a:t>Results</a:t>
            </a:r>
          </a:p>
          <a:p>
            <a:r>
              <a:rPr lang="en-GB" dirty="0" smtClean="0"/>
              <a:t>Discussion</a:t>
            </a:r>
          </a:p>
          <a:p>
            <a:r>
              <a:rPr lang="en-GB" dirty="0" smtClean="0"/>
              <a:t>Further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23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Stereotype (perhaps a US import) that ‘poverty is an urban issue’</a:t>
            </a:r>
          </a:p>
          <a:p>
            <a:pPr lvl="1"/>
            <a:r>
              <a:rPr lang="en-GB" dirty="0" smtClean="0"/>
              <a:t>‘Inner city’ as synonym for poor and crime ridden</a:t>
            </a:r>
          </a:p>
          <a:p>
            <a:pPr lvl="1"/>
            <a:r>
              <a:rPr lang="en-GB" dirty="0" smtClean="0"/>
              <a:t>Selective migration of middle class to the suburbs (‘White Flight’ in US)</a:t>
            </a:r>
          </a:p>
          <a:p>
            <a:pPr lvl="1"/>
            <a:r>
              <a:rPr lang="en-GB" dirty="0" smtClean="0"/>
              <a:t>Abandonment of the city by all who can – ‘doughnut cities’</a:t>
            </a:r>
          </a:p>
          <a:p>
            <a:r>
              <a:rPr lang="en-GB" dirty="0" smtClean="0"/>
              <a:t>Urban Revival</a:t>
            </a:r>
          </a:p>
          <a:p>
            <a:pPr lvl="1"/>
            <a:r>
              <a:rPr lang="en-GB" dirty="0" smtClean="0"/>
              <a:t>Back to the city movements</a:t>
            </a:r>
          </a:p>
          <a:p>
            <a:pPr lvl="1"/>
            <a:r>
              <a:rPr lang="en-GB" dirty="0" smtClean="0"/>
              <a:t>Gentrification</a:t>
            </a:r>
          </a:p>
          <a:p>
            <a:pPr lvl="1"/>
            <a:r>
              <a:rPr lang="en-GB" dirty="0" smtClean="0"/>
              <a:t>Generational shifts in driving</a:t>
            </a:r>
          </a:p>
          <a:p>
            <a:pPr lvl="1"/>
            <a:r>
              <a:rPr lang="en-GB" dirty="0" smtClean="0"/>
              <a:t>Sustainability and amenities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2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50837" y="1939635"/>
            <a:ext cx="5578764" cy="4045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996026" y="611447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Centrality</a:t>
            </a:r>
            <a:br>
              <a:rPr lang="en-GB" b="1" dirty="0" smtClean="0"/>
            </a:br>
            <a:r>
              <a:rPr lang="en-GB" b="1" dirty="0" smtClean="0"/>
              <a:t>(/Density)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2972" y="3777733"/>
            <a:ext cx="12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Congestion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effects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2513" y="3777732"/>
            <a:ext cx="157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Agglomeration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effects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7925" y="6049445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Low</a:t>
            </a:r>
            <a:endParaRPr lang="en-GB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754979" y="60767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High</a:t>
            </a:r>
            <a:endParaRPr lang="en-GB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01809" y="2974110"/>
            <a:ext cx="4653170" cy="1819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68073" y="3094183"/>
            <a:ext cx="4586906" cy="177338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2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50837" y="1939635"/>
            <a:ext cx="5578764" cy="4045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996026" y="611447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Centrality</a:t>
            </a:r>
            <a:br>
              <a:rPr lang="en-GB" b="1" dirty="0" smtClean="0"/>
            </a:br>
            <a:r>
              <a:rPr lang="en-GB" b="1" dirty="0" smtClean="0"/>
              <a:t>(/Density)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2972" y="3777733"/>
            <a:ext cx="12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Congestion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effects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2513" y="3777732"/>
            <a:ext cx="157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Agglomeration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effects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7925" y="6049445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Low</a:t>
            </a:r>
            <a:endParaRPr lang="en-GB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754979" y="60767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High</a:t>
            </a:r>
            <a:endParaRPr lang="en-GB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68073" y="2475345"/>
            <a:ext cx="4433454" cy="2992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68073" y="3094183"/>
            <a:ext cx="4586906" cy="177338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3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50837" y="1939635"/>
            <a:ext cx="5578764" cy="4045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996026" y="611447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Centrality</a:t>
            </a:r>
            <a:br>
              <a:rPr lang="en-GB" b="1" dirty="0" smtClean="0"/>
            </a:br>
            <a:r>
              <a:rPr lang="en-GB" b="1" dirty="0" smtClean="0"/>
              <a:t>(/Density)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2972" y="3777733"/>
            <a:ext cx="12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Congestion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effects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2513" y="3777732"/>
            <a:ext cx="157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Agglomeration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effects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7925" y="6049445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Low</a:t>
            </a:r>
            <a:endParaRPr lang="en-GB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754979" y="60767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High</a:t>
            </a:r>
            <a:endParaRPr lang="en-GB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01809" y="2974110"/>
            <a:ext cx="4653170" cy="1819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01809" y="3445164"/>
            <a:ext cx="4653170" cy="64654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11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50837" y="1939635"/>
            <a:ext cx="5578764" cy="4045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996026" y="611447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Centrality</a:t>
            </a:r>
            <a:br>
              <a:rPr lang="en-GB" b="1" dirty="0" smtClean="0"/>
            </a:br>
            <a:r>
              <a:rPr lang="en-GB" b="1" dirty="0" smtClean="0"/>
              <a:t>(/Density)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2972" y="3777733"/>
            <a:ext cx="12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Congestion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effects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2513" y="3777732"/>
            <a:ext cx="157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Agglomeration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effects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7925" y="6049445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Low</a:t>
            </a:r>
            <a:endParaRPr lang="en-GB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754979" y="60767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High</a:t>
            </a:r>
            <a:endParaRPr lang="en-GB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01809" y="3181927"/>
            <a:ext cx="4653170" cy="1819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01809" y="3445164"/>
            <a:ext cx="4653170" cy="64654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5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50837" y="1939635"/>
            <a:ext cx="5578764" cy="4045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996026" y="611447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Centrality</a:t>
            </a:r>
            <a:br>
              <a:rPr lang="en-GB" b="1" dirty="0" smtClean="0"/>
            </a:br>
            <a:r>
              <a:rPr lang="en-GB" b="1" dirty="0" smtClean="0"/>
              <a:t>(/Density)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2972" y="3777733"/>
            <a:ext cx="12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Congestion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effects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2513" y="3777732"/>
            <a:ext cx="157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Agglomeration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effects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7925" y="6049445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Low</a:t>
            </a:r>
            <a:endParaRPr lang="en-GB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754979" y="60767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High</a:t>
            </a:r>
            <a:endParaRPr lang="en-GB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13634" y="4825564"/>
            <a:ext cx="4497130" cy="508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41964" y="2410937"/>
            <a:ext cx="4368800" cy="328789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7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Kavanagh, Lee &amp; Pryce (KLP) article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13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Is poverty moving to the suburbs in Scottish Cities?</vt:lpstr>
      <vt:lpstr>Presentation Structure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</vt:vector>
  </TitlesOfParts>
  <Company>University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poverty moving to the suburbs in Scottish Cities?</dc:title>
  <dc:creator>Jonathan Minton</dc:creator>
  <cp:lastModifiedBy>Jonathan Minton</cp:lastModifiedBy>
  <cp:revision>5</cp:revision>
  <dcterms:created xsi:type="dcterms:W3CDTF">2016-10-28T13:42:32Z</dcterms:created>
  <dcterms:modified xsi:type="dcterms:W3CDTF">2016-10-28T15:31:24Z</dcterms:modified>
</cp:coreProperties>
</file>