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719"/>
  </p:normalViewPr>
  <p:slideViewPr>
    <p:cSldViewPr snapToGrid="0">
      <p:cViewPr varScale="1">
        <p:scale>
          <a:sx n="118" d="100"/>
          <a:sy n="118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00DF-1FFE-A522-F2F2-21003B160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97621-5C4F-E876-EB6B-AB0DDAA55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98C3-3366-616B-0430-B7488612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75A8-14B2-4A41-86D9-43A98046FCED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1729B-C591-AF1D-F387-5ECED383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1412-87D8-D048-A130-76B6450E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831-C54B-EA4E-8007-0C4C2BB3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1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9210-2D89-99A3-D75F-327C7067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8EC9B-DB7E-3231-2F4B-2F0495DB5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25898-23F9-ABA6-CC53-9C997F62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75A8-14B2-4A41-86D9-43A98046FCED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E8EA8-D35E-D063-2C3D-874D01AF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9D8A-AB8C-93E4-8442-1C9C966B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831-C54B-EA4E-8007-0C4C2BB3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35501-8C35-C223-8F67-AD411229D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A26BF-A414-7A0D-69AE-C88441F1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73290-3A24-FADD-5B04-38BA3ECA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75A8-14B2-4A41-86D9-43A98046FCED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A3B3C-A5B9-819B-6EF8-A26D5DD9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335A2-74EB-A290-4C34-DF3EEBA5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831-C54B-EA4E-8007-0C4C2BB3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6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1473-76D4-8272-FE68-C11E3247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F9FF-2604-CB72-2963-4E4F3F1CC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71D7F-A9DD-31B1-44F2-E7698993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75A8-14B2-4A41-86D9-43A98046FCED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9B2CC-B152-4458-73BE-77C73D3A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F605-CED4-A2D7-B2E7-546025DD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831-C54B-EA4E-8007-0C4C2BB3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1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2A39-173A-F90E-2F57-53ADBD99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13865-FA04-E656-8125-42F9F2556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BB2A7-C0BD-2757-7116-F07E2DE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75A8-14B2-4A41-86D9-43A98046FCED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0B7F4-A292-5066-E6D6-2939874D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812A-F44F-B503-BA2F-49F84B39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831-C54B-EA4E-8007-0C4C2BB3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1E24-7FF3-4557-27A3-12EDFB9A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9BC6-11C8-D408-4FD0-ADEB1D9C8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0F151-B1DB-1D92-2205-86F2ADC2C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5C1E6-66B4-5FB5-73CB-E1E900CA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75A8-14B2-4A41-86D9-43A98046FCED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18282-B886-BFCE-D832-AC223019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4F53E-1296-EA27-80FA-2C43066E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831-C54B-EA4E-8007-0C4C2BB3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0FD5-31F3-2E9F-75E8-451B4B71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1A812-9339-08D4-34B6-71DE3805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93721-7E17-6E3D-A8BD-322068803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A15F1-CE74-3867-0444-98E5C7E28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47DF2-690B-A505-717C-6E03FD3F3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57759-AA70-7428-532E-080EE933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75A8-14B2-4A41-86D9-43A98046FCED}" type="datetimeFigureOut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BC2E4-447B-F3A0-128C-14716625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C5660-1148-6AC8-7BA1-3650E37A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831-C54B-EA4E-8007-0C4C2BB3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ADA9-B648-FF03-3055-0513F730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07CEE-9714-0AAC-981E-EB6AB546A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75A8-14B2-4A41-86D9-43A98046FCED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FCEE5-DE9F-5734-D0BE-AE46A2CC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A47B8-C0D2-DE3B-075F-C8F31940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831-C54B-EA4E-8007-0C4C2BB3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3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1F62E-F00B-A3FA-870A-A00A834F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75A8-14B2-4A41-86D9-43A98046FCED}" type="datetimeFigureOut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D8E8C-03FB-3513-FC96-37DA89A4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D83A0-C010-99E6-6267-0138D0A4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831-C54B-EA4E-8007-0C4C2BB3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654F-F1BD-2FF6-5629-A895CEC0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0BEB5-64AB-7D73-1D7F-DD74DF56F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CC627-6999-CB85-0BD8-35C6A829E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1A272-B0EF-67E8-F81A-2B931442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75A8-14B2-4A41-86D9-43A98046FCED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8547D-F2D4-80E0-AB8E-B9C47622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F0A36-2B55-396C-0A11-FB791525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831-C54B-EA4E-8007-0C4C2BB3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7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BF40-A1E4-7223-4EA8-14E46DC1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E2AFA-76F5-4C7F-AA06-9262535A5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BB7E9-73C2-EC3D-9C39-B10646918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0498F-0280-9383-58C7-C17B64BD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75A8-14B2-4A41-86D9-43A98046FCED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46BD4-5466-A004-FC9D-92D4415B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1B05B-CF5D-015E-D516-E3A8B223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831-C54B-EA4E-8007-0C4C2BB3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5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E2622-E1AD-5BB2-5EFF-A2784B10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5FC95-42D8-44A3-30F7-72536D68F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678FE-0DDC-2414-F946-DC22D8E14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75A8-14B2-4A41-86D9-43A98046FCED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9C32A-3A85-4542-FD94-31661216E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F7D-4B04-E2F6-59D7-DAD8A44B7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AF831-C54B-EA4E-8007-0C4C2BB3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3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54A357E-329A-5267-AAD4-EF5C5395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974" y="261017"/>
            <a:ext cx="2152801" cy="827904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43271D-6F43-1AAC-32E9-F0548F17E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25" y="1803222"/>
            <a:ext cx="2044608" cy="1036602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76ECA00-BDB3-655E-1DEE-CEA8ABF31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591" y="1802109"/>
            <a:ext cx="2044608" cy="648290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6DC350B6-C2BD-BEF5-C623-FEC24E695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837" y="1615238"/>
            <a:ext cx="2044608" cy="1047267"/>
          </a:xfrm>
          <a:prstGeom prst="rect">
            <a:avLst/>
          </a:prstGeom>
        </p:spPr>
      </p:pic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E3565B-98E5-F94D-3B9C-C500EDFE0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751" y="1772868"/>
            <a:ext cx="2044608" cy="732005"/>
          </a:xfrm>
          <a:prstGeom prst="rect">
            <a:avLst/>
          </a:prstGeom>
        </p:spPr>
      </p:pic>
      <p:pic>
        <p:nvPicPr>
          <p:cNvPr id="25" name="Picture 2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159EAED-5BA0-EAC9-4F5F-B2B210B7F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9665" y="1682974"/>
            <a:ext cx="2044608" cy="821899"/>
          </a:xfrm>
          <a:prstGeom prst="rect">
            <a:avLst/>
          </a:prstGeom>
        </p:spPr>
      </p:pic>
      <p:pic>
        <p:nvPicPr>
          <p:cNvPr id="27" name="Picture 26" descr="Graphical user interface&#10;&#10;Description automatically generated">
            <a:extLst>
              <a:ext uri="{FF2B5EF4-FFF2-40B4-BE49-F238E27FC236}">
                <a16:creationId xmlns:a16="http://schemas.microsoft.com/office/drawing/2014/main" id="{2164B9AE-36A2-D8DE-F750-11A8C280B9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626" y="3429000"/>
            <a:ext cx="2044608" cy="1018716"/>
          </a:xfrm>
          <a:prstGeom prst="rect">
            <a:avLst/>
          </a:prstGeom>
        </p:spPr>
      </p:pic>
      <p:pic>
        <p:nvPicPr>
          <p:cNvPr id="31" name="Picture 30" descr="Graphical user interface&#10;&#10;Description automatically generated">
            <a:extLst>
              <a:ext uri="{FF2B5EF4-FFF2-40B4-BE49-F238E27FC236}">
                <a16:creationId xmlns:a16="http://schemas.microsoft.com/office/drawing/2014/main" id="{55A5D632-BCC4-E3B5-C78A-7E2CD1C473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8483" y="4683420"/>
            <a:ext cx="1967539" cy="1118683"/>
          </a:xfrm>
          <a:prstGeom prst="rect">
            <a:avLst/>
          </a:prstGeom>
        </p:spPr>
      </p:pic>
      <p:pic>
        <p:nvPicPr>
          <p:cNvPr id="33" name="Picture 3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F1FA93-F5BF-0FD6-E15C-C4EFDBAB3F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5834" y="3074680"/>
            <a:ext cx="2044607" cy="39607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80900D6-CD31-9D87-C631-C584825BCF61}"/>
              </a:ext>
            </a:extLst>
          </p:cNvPr>
          <p:cNvSpPr txBox="1"/>
          <p:nvPr/>
        </p:nvSpPr>
        <p:spPr>
          <a:xfrm>
            <a:off x="4641469" y="10886"/>
            <a:ext cx="164156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route: / (home)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1589B5D-AC5D-ABD8-6906-9D8EE9BEDB93}"/>
              </a:ext>
            </a:extLst>
          </p:cNvPr>
          <p:cNvCxnSpPr>
            <a:stCxn id="7" idx="1"/>
            <a:endCxn id="9" idx="0"/>
          </p:cNvCxnSpPr>
          <p:nvPr/>
        </p:nvCxnSpPr>
        <p:spPr>
          <a:xfrm rot="10800000" flipV="1">
            <a:off x="1524930" y="674968"/>
            <a:ext cx="3161045" cy="112825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5C69247-831B-86C6-C178-79AC6AFCB834}"/>
              </a:ext>
            </a:extLst>
          </p:cNvPr>
          <p:cNvCxnSpPr>
            <a:cxnSpLocks/>
            <a:stCxn id="7" idx="1"/>
            <a:endCxn id="13" idx="0"/>
          </p:cNvCxnSpPr>
          <p:nvPr/>
        </p:nvCxnSpPr>
        <p:spPr>
          <a:xfrm rot="10800000" flipV="1">
            <a:off x="3858896" y="674969"/>
            <a:ext cx="827079" cy="112714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C907AF8-DCFF-7E26-4C28-C8BA0F7CAE2D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16200000" flipH="1">
            <a:off x="5777100" y="1074196"/>
            <a:ext cx="526317" cy="5557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2776A4A3-ED9C-9369-BA5A-6AE92A7D6A05}"/>
              </a:ext>
            </a:extLst>
          </p:cNvPr>
          <p:cNvCxnSpPr>
            <a:cxnSpLocks/>
            <a:stCxn id="7" idx="3"/>
            <a:endCxn id="25" idx="0"/>
          </p:cNvCxnSpPr>
          <p:nvPr/>
        </p:nvCxnSpPr>
        <p:spPr>
          <a:xfrm>
            <a:off x="6838775" y="674969"/>
            <a:ext cx="4183194" cy="100800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04CAC04-9EA2-51C8-A63F-DE8F9F029586}"/>
              </a:ext>
            </a:extLst>
          </p:cNvPr>
          <p:cNvCxnSpPr>
            <a:cxnSpLocks/>
            <a:stCxn id="7" idx="3"/>
            <a:endCxn id="21" idx="0"/>
          </p:cNvCxnSpPr>
          <p:nvPr/>
        </p:nvCxnSpPr>
        <p:spPr>
          <a:xfrm>
            <a:off x="6838775" y="674969"/>
            <a:ext cx="1831280" cy="10978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810648FF-7063-C86A-E7EF-896579ED26AC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 rot="5400000">
            <a:off x="6112053" y="2868591"/>
            <a:ext cx="412175" cy="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4FEC78A8-EFF7-7780-1BE2-AB7E4B199CA2}"/>
              </a:ext>
            </a:extLst>
          </p:cNvPr>
          <p:cNvCxnSpPr>
            <a:cxnSpLocks/>
            <a:stCxn id="21" idx="2"/>
            <a:endCxn id="31" idx="3"/>
          </p:cNvCxnSpPr>
          <p:nvPr/>
        </p:nvCxnSpPr>
        <p:spPr>
          <a:xfrm rot="5400000">
            <a:off x="6189095" y="2761801"/>
            <a:ext cx="2737889" cy="222403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1D075AF-9E25-7937-192C-D5D5CABD922B}"/>
              </a:ext>
            </a:extLst>
          </p:cNvPr>
          <p:cNvCxnSpPr>
            <a:cxnSpLocks/>
            <a:stCxn id="27" idx="2"/>
            <a:endCxn id="31" idx="1"/>
          </p:cNvCxnSpPr>
          <p:nvPr/>
        </p:nvCxnSpPr>
        <p:spPr>
          <a:xfrm rot="16200000" flipH="1">
            <a:off x="2604183" y="3368462"/>
            <a:ext cx="795046" cy="295355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3A5055ED-E7BA-A12D-B597-9D59064D3631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16200000" flipH="1">
            <a:off x="1230341" y="3134411"/>
            <a:ext cx="58917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5DD7E85-A86C-E02C-6F51-3A222A6EE924}"/>
              </a:ext>
            </a:extLst>
          </p:cNvPr>
          <p:cNvSpPr txBox="1"/>
          <p:nvPr/>
        </p:nvSpPr>
        <p:spPr>
          <a:xfrm>
            <a:off x="5353226" y="1175092"/>
            <a:ext cx="164156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route: /merchants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0B85AE-33F7-52AC-0D83-E55DCD34CB2B}"/>
              </a:ext>
            </a:extLst>
          </p:cNvPr>
          <p:cNvSpPr txBox="1"/>
          <p:nvPr/>
        </p:nvSpPr>
        <p:spPr>
          <a:xfrm>
            <a:off x="7695619" y="1338239"/>
            <a:ext cx="164156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route: /accounts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9123D7-88D5-C456-E3B9-4918466A3C51}"/>
              </a:ext>
            </a:extLst>
          </p:cNvPr>
          <p:cNvSpPr txBox="1"/>
          <p:nvPr/>
        </p:nvSpPr>
        <p:spPr>
          <a:xfrm>
            <a:off x="4470274" y="4332814"/>
            <a:ext cx="164156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route: /accounts/&lt;id&gt;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66734F-F887-8B52-4845-29E9164119F8}"/>
              </a:ext>
            </a:extLst>
          </p:cNvPr>
          <p:cNvSpPr txBox="1"/>
          <p:nvPr/>
        </p:nvSpPr>
        <p:spPr>
          <a:xfrm>
            <a:off x="2804844" y="1405975"/>
            <a:ext cx="164156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route: /tags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35E4BC-E87A-7E73-0E48-2FF3B84B26EF}"/>
              </a:ext>
            </a:extLst>
          </p:cNvPr>
          <p:cNvSpPr txBox="1"/>
          <p:nvPr/>
        </p:nvSpPr>
        <p:spPr>
          <a:xfrm>
            <a:off x="5290742" y="2689402"/>
            <a:ext cx="164156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route: /merchants/&lt;id&gt;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D225FE-00D7-7E07-DC08-501DFCF12569}"/>
              </a:ext>
            </a:extLst>
          </p:cNvPr>
          <p:cNvSpPr txBox="1"/>
          <p:nvPr/>
        </p:nvSpPr>
        <p:spPr>
          <a:xfrm>
            <a:off x="9999665" y="1184596"/>
            <a:ext cx="164156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route: /transactions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C82FCE-CA31-25B3-F819-F729B6FC4530}"/>
              </a:ext>
            </a:extLst>
          </p:cNvPr>
          <p:cNvSpPr txBox="1"/>
          <p:nvPr/>
        </p:nvSpPr>
        <p:spPr>
          <a:xfrm>
            <a:off x="496027" y="1354329"/>
            <a:ext cx="164156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route: /customers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AD2D8F-A11F-6B8A-40F3-872C385B3C32}"/>
              </a:ext>
            </a:extLst>
          </p:cNvPr>
          <p:cNvSpPr txBox="1"/>
          <p:nvPr/>
        </p:nvSpPr>
        <p:spPr>
          <a:xfrm>
            <a:off x="495303" y="3013502"/>
            <a:ext cx="164156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route: /customers/&lt;id&gt;</a:t>
            </a:r>
          </a:p>
        </p:txBody>
      </p:sp>
    </p:spTree>
    <p:extLst>
      <p:ext uri="{BB962C8B-B14F-4D97-AF65-F5344CB8AC3E}">
        <p14:creationId xmlns:p14="http://schemas.microsoft.com/office/powerpoint/2010/main" val="313227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47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Minton</dc:creator>
  <cp:lastModifiedBy>Jonathan Minton</cp:lastModifiedBy>
  <cp:revision>1</cp:revision>
  <dcterms:created xsi:type="dcterms:W3CDTF">2023-04-02T12:47:44Z</dcterms:created>
  <dcterms:modified xsi:type="dcterms:W3CDTF">2023-04-03T08:22:42Z</dcterms:modified>
</cp:coreProperties>
</file>