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rr connections bottom.jpg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196"/>
          <a:stretch/>
        </p:blipFill>
        <p:spPr>
          <a:xfrm>
            <a:off x="0" y="2030400"/>
            <a:ext cx="9144000" cy="482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570" y="1828802"/>
            <a:ext cx="8096738" cy="1470025"/>
          </a:xfrm>
        </p:spPr>
        <p:txBody>
          <a:bodyPr lIns="0" tIns="0" rIns="0" bIns="0" anchor="b" anchorCtr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570" y="3464171"/>
            <a:ext cx="8096738" cy="1752600"/>
          </a:xfrm>
        </p:spPr>
        <p:txBody>
          <a:bodyPr lIns="0" tIns="0" rIns="0" bIns="0" anchor="t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32" y="328506"/>
            <a:ext cx="3020568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99847"/>
            <a:ext cx="8229600" cy="4054230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accent3"/>
                </a:solidFill>
              </a:rPr>
              <a:t>Click to edit Master title style</a:t>
            </a:r>
            <a:endParaRPr lang="en-US" sz="28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05" y="5961888"/>
            <a:ext cx="1570695" cy="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accent3"/>
                </a:solidFill>
              </a:rPr>
              <a:t>Click to edit Master title style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57199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4644008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05" y="6101588"/>
            <a:ext cx="1570695" cy="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4680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533-46AC-7B44-83F7-5DF6085A822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4DC3-F99B-174F-8F3C-1DBEB23A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accent2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9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Farr Institute Colours">
      <a:dk1>
        <a:srgbClr val="636463"/>
      </a:dk1>
      <a:lt1>
        <a:sysClr val="window" lastClr="FFFFFF"/>
      </a:lt1>
      <a:dk2>
        <a:srgbClr val="105B67"/>
      </a:dk2>
      <a:lt2>
        <a:srgbClr val="DDDEDD"/>
      </a:lt2>
      <a:accent1>
        <a:srgbClr val="814574"/>
      </a:accent1>
      <a:accent2>
        <a:srgbClr val="7FB230"/>
      </a:accent2>
      <a:accent3>
        <a:srgbClr val="E67F38"/>
      </a:accent3>
      <a:accent4>
        <a:srgbClr val="FFFFFE"/>
      </a:accent4>
      <a:accent5>
        <a:srgbClr val="FFFFFE"/>
      </a:accent5>
      <a:accent6>
        <a:srgbClr val="FFFFFE"/>
      </a:accent6>
      <a:hlink>
        <a:srgbClr val="7FB230"/>
      </a:hlink>
      <a:folHlink>
        <a:srgbClr val="7FB23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University of Dundee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Dunphy</dc:creator>
  <cp:lastModifiedBy>Paul McIntosh</cp:lastModifiedBy>
  <cp:revision>16</cp:revision>
  <dcterms:created xsi:type="dcterms:W3CDTF">2013-08-13T10:42:47Z</dcterms:created>
  <dcterms:modified xsi:type="dcterms:W3CDTF">2015-10-30T08:59:50Z</dcterms:modified>
</cp:coreProperties>
</file>