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2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0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arr connections bottom.jpg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196"/>
          <a:stretch/>
        </p:blipFill>
        <p:spPr>
          <a:xfrm>
            <a:off x="0" y="2030400"/>
            <a:ext cx="9144000" cy="482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570" y="1828802"/>
            <a:ext cx="8096738" cy="1470025"/>
          </a:xfrm>
        </p:spPr>
        <p:txBody>
          <a:bodyPr lIns="0" tIns="0" rIns="0" bIns="0" anchor="b" anchorCtr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570" y="3464171"/>
            <a:ext cx="8096738" cy="1752600"/>
          </a:xfrm>
        </p:spPr>
        <p:txBody>
          <a:bodyPr lIns="0" tIns="0" rIns="0" bIns="0" anchor="t" anchorCtr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32" y="328506"/>
            <a:ext cx="3020568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46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arr connections2.jp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40" y="-1"/>
            <a:ext cx="6221360" cy="38731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99847"/>
            <a:ext cx="8229600" cy="4054230"/>
          </a:xfrm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5997435"/>
            <a:ext cx="8229600" cy="4741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accent2"/>
                </a:solidFill>
              </a:rPr>
              <a:t>Data Management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05" y="5961888"/>
            <a:ext cx="1570695" cy="5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arr connections2.jp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40" y="-1"/>
            <a:ext cx="6221360" cy="38731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445600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accent3"/>
                </a:solidFill>
              </a:rPr>
              <a:t>Click to edit Master title style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457199" y="1699847"/>
            <a:ext cx="4007339" cy="4054230"/>
          </a:xfrm>
          <a:ln>
            <a:noFill/>
          </a:ln>
        </p:spPr>
        <p:txBody>
          <a:bodyPr lIns="0" tIns="0" rIns="0" bIns="0" numCol="1" spcCol="21600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1"/>
          </p:nvPr>
        </p:nvSpPr>
        <p:spPr>
          <a:xfrm>
            <a:off x="4644008" y="1699847"/>
            <a:ext cx="4007339" cy="4054230"/>
          </a:xfrm>
          <a:ln>
            <a:noFill/>
          </a:ln>
        </p:spPr>
        <p:txBody>
          <a:bodyPr lIns="0" tIns="0" rIns="0" bIns="0" numCol="1" spcCol="21600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05" y="6101588"/>
            <a:ext cx="1570695" cy="5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4680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5533-46AC-7B44-83F7-5DF6085A8223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4DC3-F99B-174F-8F3C-1DBEB23A3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 baseline="0">
          <a:solidFill>
            <a:schemeClr val="accent2"/>
          </a:solidFill>
          <a:latin typeface="Century Gothic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Management and Statistics. Day 1: Data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 Minton</a:t>
            </a:r>
          </a:p>
          <a:p>
            <a:r>
              <a:rPr lang="en-US" dirty="0" smtClean="0"/>
              <a:t>Caroline Haig</a:t>
            </a:r>
          </a:p>
          <a:p>
            <a:r>
              <a:rPr lang="en-US" dirty="0" smtClean="0"/>
              <a:t>Rachel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6703" y="2423160"/>
            <a:ext cx="2475395" cy="16437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199" y="86868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accent3"/>
                </a:solidFill>
              </a:rPr>
              <a:t>Aim of Day 1 </a:t>
            </a:r>
            <a:endParaRPr lang="en-GB" sz="3600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525434"/>
            <a:ext cx="2499698" cy="1541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199" y="5338579"/>
            <a:ext cx="22585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/>
              <a:t>http://www.thedailysheeple.com/700-tons-of-gold-ore-disappears-in-pacific-contact-with-transport-ship-lost_102012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4509" y="2525434"/>
            <a:ext cx="2309883" cy="16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7619" y="5423217"/>
            <a:ext cx="1883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00" dirty="0"/>
              <a:t>http://www.eadt.co.uk/business/uk_high_street_pawnbroker_gold_bar_is_hit_by_fall_in_gold_prices_1_2332162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5428" y="5377050"/>
            <a:ext cx="1837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http://bluskyegroup.com/tag/gold-jewellery/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27365" y="3090974"/>
            <a:ext cx="621978" cy="504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869559" y="3090975"/>
            <a:ext cx="621978" cy="504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24009" y="416052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07669" y="412825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Tidy Data 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898995" y="4068187"/>
            <a:ext cx="1718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Statistical Analysis and Insight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0312" y="2084832"/>
            <a:ext cx="5970236" cy="290668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86868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accent3"/>
                </a:solidFill>
              </a:rPr>
              <a:t>Approach in Day 1 </a:t>
            </a:r>
            <a:endParaRPr lang="en-GB" sz="3600" dirty="0">
              <a:solidFill>
                <a:schemeClr val="accent3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43376" y="1760979"/>
            <a:ext cx="621978" cy="504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48428" y="18117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99810" y="181171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Tidy Data </a:t>
            </a:r>
            <a:endParaRPr lang="en-GB" dirty="0"/>
          </a:p>
        </p:txBody>
      </p:sp>
      <p:sp>
        <p:nvSpPr>
          <p:cNvPr id="18" name="Right Arrow 17"/>
          <p:cNvSpPr/>
          <p:nvPr/>
        </p:nvSpPr>
        <p:spPr>
          <a:xfrm>
            <a:off x="1914508" y="1751155"/>
            <a:ext cx="621978" cy="504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3176101" y="1761659"/>
            <a:ext cx="621978" cy="504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3808826" y="1761659"/>
            <a:ext cx="621978" cy="504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4441551" y="1761659"/>
            <a:ext cx="621978" cy="504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5090646" y="1744379"/>
            <a:ext cx="621978" cy="504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5707001" y="1744378"/>
            <a:ext cx="621978" cy="504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6328979" y="1744377"/>
            <a:ext cx="621978" cy="504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7041" y="2491302"/>
            <a:ext cx="1199950" cy="800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665591" y="550420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/>
              <a:t>http://blog.historian4hire.net/2013/08/04/orthodox-desire-lines/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7041" y="3408383"/>
            <a:ext cx="1204392" cy="90329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49691" y="5615053"/>
            <a:ext cx="34680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http://cycleclassics.co.uk/the-cycle-classics-roubaix-series/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047" y="4543658"/>
            <a:ext cx="1191386" cy="119138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328979" y="5722775"/>
            <a:ext cx="26517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http://www.tarmac123.co.uk/tarmac-roads.html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5599" y="2715799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Dirt Roads</a:t>
            </a:r>
            <a:endParaRPr lang="en-GB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87590" y="3719825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Rocky Roads</a:t>
            </a:r>
            <a:endParaRPr lang="en-GB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8278" y="5000851"/>
            <a:ext cx="12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Smooth Roads</a:t>
            </a:r>
            <a:endParaRPr lang="en-GB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87090" y="2697095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Reading through (Seeing)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487090" y="3681268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Reasoning through (Questioning)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505377" y="4908518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Thinking through (</a:t>
            </a:r>
            <a:r>
              <a:rPr lang="en-GB" dirty="0"/>
              <a:t>U</a:t>
            </a:r>
            <a:r>
              <a:rPr lang="en-GB" dirty="0" smtClean="0"/>
              <a:t>nderstanding)</a:t>
            </a:r>
            <a:endParaRPr lang="en-GB" dirty="0"/>
          </a:p>
        </p:txBody>
      </p:sp>
      <p:sp>
        <p:nvSpPr>
          <p:cNvPr id="34" name="Down Arrow 33"/>
          <p:cNvSpPr/>
          <p:nvPr/>
        </p:nvSpPr>
        <p:spPr>
          <a:xfrm>
            <a:off x="3913632" y="2265662"/>
            <a:ext cx="310896" cy="4501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>
            <a:off x="3917854" y="3147232"/>
            <a:ext cx="310896" cy="4501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Down Arrow 38"/>
          <p:cNvSpPr/>
          <p:nvPr/>
        </p:nvSpPr>
        <p:spPr>
          <a:xfrm>
            <a:off x="3917854" y="4274246"/>
            <a:ext cx="310896" cy="4501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Pinker’s</a:t>
            </a:r>
            <a:r>
              <a:rPr lang="en-GB" dirty="0" smtClean="0"/>
              <a:t> ‘Gene for bread’</a:t>
            </a:r>
          </a:p>
          <a:p>
            <a:endParaRPr lang="en-GB" dirty="0"/>
          </a:p>
          <a:p>
            <a:r>
              <a:rPr lang="en-GB" dirty="0" smtClean="0"/>
              <a:t>Many components to good data management</a:t>
            </a:r>
          </a:p>
          <a:p>
            <a:pPr lvl="1"/>
            <a:r>
              <a:rPr lang="en-GB" dirty="0" smtClean="0"/>
              <a:t>Each has to be covered to at least some extent (dirt roads)</a:t>
            </a:r>
          </a:p>
          <a:p>
            <a:pPr lvl="1"/>
            <a:r>
              <a:rPr lang="en-GB" dirty="0" smtClean="0"/>
              <a:t>But we hope to add depth as well as breadth where possible (rocky roads)</a:t>
            </a:r>
          </a:p>
          <a:p>
            <a:pPr lvl="1"/>
            <a:r>
              <a:rPr lang="en-GB" dirty="0" smtClean="0"/>
              <a:t>Full understanding only comes from repeated work (smooth roads) and unlikely to be achieved by the end of the day. </a:t>
            </a:r>
          </a:p>
          <a:p>
            <a:endParaRPr lang="en-GB" dirty="0"/>
          </a:p>
          <a:p>
            <a:r>
              <a:rPr lang="en-GB" dirty="0" smtClean="0"/>
              <a:t>Handbook is a guide for today but also for coming weeks and months</a:t>
            </a:r>
          </a:p>
          <a:p>
            <a:pPr lvl="1"/>
            <a:r>
              <a:rPr lang="en-GB" dirty="0" smtClean="0"/>
              <a:t>Ask me questions throughout (as long as we keep on track);</a:t>
            </a:r>
          </a:p>
          <a:p>
            <a:pPr lvl="1"/>
            <a:r>
              <a:rPr lang="en-GB" dirty="0" smtClean="0"/>
              <a:t>Ask me questions afterwards: </a:t>
            </a:r>
            <a:r>
              <a:rPr lang="en-GB" dirty="0" smtClean="0">
                <a:hlinkClick r:id="rId2"/>
              </a:rPr>
              <a:t>jonathan.minton@glasgow.ac.uk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Good luck!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86868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accent3"/>
                </a:solidFill>
              </a:rPr>
              <a:t>Summary ideas</a:t>
            </a:r>
            <a:endParaRPr lang="en-GB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e Farr Institute Colours">
      <a:dk1>
        <a:srgbClr val="636463"/>
      </a:dk1>
      <a:lt1>
        <a:sysClr val="window" lastClr="FFFFFF"/>
      </a:lt1>
      <a:dk2>
        <a:srgbClr val="105B67"/>
      </a:dk2>
      <a:lt2>
        <a:srgbClr val="DDDEDD"/>
      </a:lt2>
      <a:accent1>
        <a:srgbClr val="814574"/>
      </a:accent1>
      <a:accent2>
        <a:srgbClr val="7FB230"/>
      </a:accent2>
      <a:accent3>
        <a:srgbClr val="E67F38"/>
      </a:accent3>
      <a:accent4>
        <a:srgbClr val="FFFFFE"/>
      </a:accent4>
      <a:accent5>
        <a:srgbClr val="FFFFFE"/>
      </a:accent5>
      <a:accent6>
        <a:srgbClr val="FFFFFE"/>
      </a:accent6>
      <a:hlink>
        <a:srgbClr val="7FB230"/>
      </a:hlink>
      <a:folHlink>
        <a:srgbClr val="7FB23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180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Office Theme</vt:lpstr>
      <vt:lpstr>Data Management and Statistics. Day 1: Data Management</vt:lpstr>
      <vt:lpstr>PowerPoint Presentation</vt:lpstr>
      <vt:lpstr>PowerPoint Presentation</vt:lpstr>
      <vt:lpstr>PowerPoint Presentation</vt:lpstr>
    </vt:vector>
  </TitlesOfParts>
  <Company>University of Dundee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Dunphy</dc:creator>
  <cp:lastModifiedBy>Jonathan Minton</cp:lastModifiedBy>
  <cp:revision>21</cp:revision>
  <dcterms:created xsi:type="dcterms:W3CDTF">2013-08-13T10:42:47Z</dcterms:created>
  <dcterms:modified xsi:type="dcterms:W3CDTF">2016-02-19T15:52:12Z</dcterms:modified>
</cp:coreProperties>
</file>