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0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0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8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7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4B93-1B30-482A-8190-1C0BA72C772C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8EC5-E52F-4055-BDFC-52A3A13F3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maps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875"/>
            <a:ext cx="2781300" cy="278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56" y="514350"/>
            <a:ext cx="27813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3463925"/>
            <a:ext cx="2778125" cy="277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56" y="3463925"/>
            <a:ext cx="2781300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3463925"/>
            <a:ext cx="2778125" cy="277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94" y="3463925"/>
            <a:ext cx="2778125" cy="27781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4276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Building type, Ethnicity, Religion</a:t>
            </a:r>
          </a:p>
          <a:p>
            <a:pPr marL="0" indent="0">
              <a:buNone/>
            </a:pPr>
            <a:endParaRPr lang="en-GB" baseline="300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78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Selected maps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maps</dc:title>
  <dc:creator>Jonathan Minton</dc:creator>
  <cp:lastModifiedBy>Jonathan Minton</cp:lastModifiedBy>
  <cp:revision>1</cp:revision>
  <dcterms:created xsi:type="dcterms:W3CDTF">2016-09-21T14:07:23Z</dcterms:created>
  <dcterms:modified xsi:type="dcterms:W3CDTF">2016-09-21T14:07:51Z</dcterms:modified>
</cp:coreProperties>
</file>