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364" y="3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555C-B53C-4F38-8AA1-490A503B04ED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1B76-E019-4A1E-94F1-1384D5A09F3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3863" t="36133"/>
          <a:stretch>
            <a:fillRect/>
          </a:stretch>
        </p:blipFill>
        <p:spPr bwMode="auto">
          <a:xfrm>
            <a:off x="611560" y="1556792"/>
            <a:ext cx="7560840" cy="313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53780" t="30400" r="1491" b="6601"/>
          <a:stretch>
            <a:fillRect/>
          </a:stretch>
        </p:blipFill>
        <p:spPr bwMode="auto">
          <a:xfrm>
            <a:off x="827584" y="2420888"/>
            <a:ext cx="7596336" cy="32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Glasgow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jm383x</dc:creator>
  <cp:lastModifiedBy>jm383x</cp:lastModifiedBy>
  <cp:revision>1</cp:revision>
  <dcterms:created xsi:type="dcterms:W3CDTF">2015-03-26T15:23:30Z</dcterms:created>
  <dcterms:modified xsi:type="dcterms:W3CDTF">2015-03-26T15:26:54Z</dcterms:modified>
</cp:coreProperties>
</file>