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-22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67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881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692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91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53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385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474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48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18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355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81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CD8A-F8E7-40A8-9CD7-95FBF2A3357B}" type="datetimeFigureOut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EE61-A606-4580-BA76-473B91F2BB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6363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447257" cy="389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39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 Kearns</dc:creator>
  <cp:lastModifiedBy>jm383x</cp:lastModifiedBy>
  <cp:revision>1</cp:revision>
  <dcterms:created xsi:type="dcterms:W3CDTF">2015-02-11T11:06:29Z</dcterms:created>
  <dcterms:modified xsi:type="dcterms:W3CDTF">2015-02-11T12:17:20Z</dcterms:modified>
</cp:coreProperties>
</file>