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8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06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0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25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33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7170-E7F4-4CAC-8B8B-E71775626A9E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2FF7-7E35-46FC-AA78-0F6284D865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041237" y="5600182"/>
            <a:ext cx="879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41237" y="1175964"/>
            <a:ext cx="0" cy="443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60092" y="2949345"/>
            <a:ext cx="21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Mortality Hazard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69546" y="2023397"/>
            <a:ext cx="2212209" cy="358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1236" y="4831255"/>
            <a:ext cx="8082744" cy="692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79491" y="815745"/>
            <a:ext cx="4054764" cy="4793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29791" y="5664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14628" y="5734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95</a:t>
            </a:r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0123980" y="1332982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041236" y="2801564"/>
            <a:ext cx="1103747" cy="46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166328" y="1651638"/>
            <a:ext cx="957652" cy="45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49856" y="2663064"/>
            <a:ext cx="1553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dirty="0" smtClean="0"/>
              <a:t>Par 1</a:t>
            </a:r>
            <a:r>
              <a:rPr lang="en-GB" sz="1200" i="1" dirty="0" smtClean="0"/>
              <a:t>: Infant Intercept</a:t>
            </a:r>
            <a:endParaRPr lang="en-GB" sz="1200" i="1" dirty="0"/>
          </a:p>
        </p:txBody>
      </p:sp>
      <p:sp>
        <p:nvSpPr>
          <p:cNvPr id="26" name="TextBox 25"/>
          <p:cNvSpPr txBox="1"/>
          <p:nvPr/>
        </p:nvSpPr>
        <p:spPr>
          <a:xfrm rot="1361991">
            <a:off x="2241810" y="3052766"/>
            <a:ext cx="1351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dirty="0" smtClean="0"/>
              <a:t>Par 2</a:t>
            </a:r>
            <a:r>
              <a:rPr lang="en-GB" sz="1200" i="1" dirty="0" smtClean="0"/>
              <a:t>: Infant Angle</a:t>
            </a:r>
            <a:endParaRPr lang="en-GB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589474" y="4547328"/>
            <a:ext cx="207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dirty="0" smtClean="0"/>
              <a:t>Par 3</a:t>
            </a:r>
            <a:r>
              <a:rPr lang="en-GB" sz="1200" i="1" dirty="0" smtClean="0"/>
              <a:t>: Baseline Risk (Intercept)</a:t>
            </a:r>
            <a:endParaRPr lang="en-GB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62307" y="1517709"/>
            <a:ext cx="180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dirty="0" smtClean="0"/>
              <a:t>Par 4</a:t>
            </a:r>
            <a:r>
              <a:rPr lang="en-GB" sz="1200" i="1" dirty="0" smtClean="0"/>
              <a:t>: Senescent Intercept</a:t>
            </a:r>
            <a:endParaRPr lang="en-GB" sz="1200" i="1" dirty="0"/>
          </a:p>
        </p:txBody>
      </p:sp>
      <p:sp>
        <p:nvSpPr>
          <p:cNvPr id="30" name="TextBox 29"/>
          <p:cNvSpPr txBox="1"/>
          <p:nvPr/>
        </p:nvSpPr>
        <p:spPr>
          <a:xfrm rot="19852430">
            <a:off x="8376705" y="2013694"/>
            <a:ext cx="1602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dirty="0" smtClean="0"/>
              <a:t>Par 5</a:t>
            </a:r>
            <a:r>
              <a:rPr lang="en-GB" sz="1200" i="1" dirty="0" smtClean="0"/>
              <a:t>: Senescent Angle</a:t>
            </a:r>
            <a:endParaRPr lang="en-GB" sz="1200" i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67937" y="2806183"/>
            <a:ext cx="1240897" cy="2018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91228" y="4824327"/>
            <a:ext cx="4153281" cy="13856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444509" y="1651638"/>
            <a:ext cx="2679471" cy="31726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9837965" y="1647018"/>
            <a:ext cx="91126" cy="221673"/>
          </a:xfrm>
          <a:custGeom>
            <a:avLst/>
            <a:gdLst>
              <a:gd name="connsiteX0" fmla="*/ 7999 w 91126"/>
              <a:gd name="connsiteY0" fmla="*/ 0 h 221673"/>
              <a:gd name="connsiteX1" fmla="*/ 7999 w 91126"/>
              <a:gd name="connsiteY1" fmla="*/ 129309 h 221673"/>
              <a:gd name="connsiteX2" fmla="*/ 91126 w 91126"/>
              <a:gd name="connsiteY2" fmla="*/ 221673 h 22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26" h="221673">
                <a:moveTo>
                  <a:pt x="7999" y="0"/>
                </a:moveTo>
                <a:cubicBezTo>
                  <a:pt x="1071" y="46182"/>
                  <a:pt x="-5856" y="92364"/>
                  <a:pt x="7999" y="129309"/>
                </a:cubicBezTo>
                <a:cubicBezTo>
                  <a:pt x="21854" y="166255"/>
                  <a:pt x="56490" y="193964"/>
                  <a:pt x="91126" y="2216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 45"/>
          <p:cNvSpPr/>
          <p:nvPr/>
        </p:nvSpPr>
        <p:spPr>
          <a:xfrm>
            <a:off x="2216728" y="2801564"/>
            <a:ext cx="118877" cy="240145"/>
          </a:xfrm>
          <a:custGeom>
            <a:avLst/>
            <a:gdLst>
              <a:gd name="connsiteX0" fmla="*/ 101600 w 118877"/>
              <a:gd name="connsiteY0" fmla="*/ 0 h 240145"/>
              <a:gd name="connsiteX1" fmla="*/ 110836 w 118877"/>
              <a:gd name="connsiteY1" fmla="*/ 129309 h 240145"/>
              <a:gd name="connsiteX2" fmla="*/ 0 w 118877"/>
              <a:gd name="connsiteY2" fmla="*/ 240145 h 24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877" h="240145">
                <a:moveTo>
                  <a:pt x="101600" y="0"/>
                </a:moveTo>
                <a:cubicBezTo>
                  <a:pt x="114684" y="44642"/>
                  <a:pt x="127769" y="89285"/>
                  <a:pt x="110836" y="129309"/>
                </a:cubicBezTo>
                <a:cubicBezTo>
                  <a:pt x="93903" y="169333"/>
                  <a:pt x="46951" y="204739"/>
                  <a:pt x="0" y="2401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5582033" y="569256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Age in Years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249856" y="3662811"/>
            <a:ext cx="466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Mortality Risk given age = max{</a:t>
            </a:r>
            <a:r>
              <a:rPr lang="en-GB" u="sng" dirty="0" smtClean="0">
                <a:solidFill>
                  <a:srgbClr val="0070C0"/>
                </a:solidFill>
              </a:rPr>
              <a:t>blue</a:t>
            </a:r>
            <a:r>
              <a:rPr lang="en-GB" u="sng" dirty="0" smtClean="0"/>
              <a:t>, </a:t>
            </a:r>
            <a:r>
              <a:rPr lang="en-GB" u="sng" dirty="0" smtClean="0">
                <a:solidFill>
                  <a:srgbClr val="00B050"/>
                </a:solidFill>
              </a:rPr>
              <a:t>green</a:t>
            </a:r>
            <a:r>
              <a:rPr lang="en-GB" u="sng" dirty="0" smtClean="0"/>
              <a:t>, </a:t>
            </a:r>
            <a:r>
              <a:rPr lang="en-GB" u="sng" dirty="0" smtClean="0">
                <a:solidFill>
                  <a:srgbClr val="C00000"/>
                </a:solidFill>
              </a:rPr>
              <a:t>red</a:t>
            </a:r>
            <a:r>
              <a:rPr lang="en-GB" u="sng" dirty="0" smtClean="0"/>
              <a:t>}</a:t>
            </a:r>
            <a:endParaRPr lang="en-GB" u="sng" dirty="0"/>
          </a:p>
        </p:txBody>
      </p:sp>
      <p:sp>
        <p:nvSpPr>
          <p:cNvPr id="50" name="Rectangle 49"/>
          <p:cNvSpPr/>
          <p:nvPr/>
        </p:nvSpPr>
        <p:spPr>
          <a:xfrm>
            <a:off x="129309" y="230970"/>
            <a:ext cx="11924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Quasi-Siler Model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8" y="151420"/>
            <a:ext cx="11018982" cy="67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Quasi-Siler</dc:title>
  <dc:creator>Jonathan Minton</dc:creator>
  <cp:lastModifiedBy>Jonathan Minton</cp:lastModifiedBy>
  <cp:revision>2</cp:revision>
  <dcterms:created xsi:type="dcterms:W3CDTF">2018-04-23T11:31:20Z</dcterms:created>
  <dcterms:modified xsi:type="dcterms:W3CDTF">2018-04-23T11:39:25Z</dcterms:modified>
</cp:coreProperties>
</file>