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D94D-6FC9-4B6D-8DA3-EA2CB9180C1D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51B6-5837-42C9-B75D-D174F5B0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34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D94D-6FC9-4B6D-8DA3-EA2CB9180C1D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51B6-5837-42C9-B75D-D174F5B0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37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D94D-6FC9-4B6D-8DA3-EA2CB9180C1D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51B6-5837-42C9-B75D-D174F5B0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45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D94D-6FC9-4B6D-8DA3-EA2CB9180C1D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51B6-5837-42C9-B75D-D174F5B0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11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D94D-6FC9-4B6D-8DA3-EA2CB9180C1D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51B6-5837-42C9-B75D-D174F5B0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63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D94D-6FC9-4B6D-8DA3-EA2CB9180C1D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51B6-5837-42C9-B75D-D174F5B0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33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D94D-6FC9-4B6D-8DA3-EA2CB9180C1D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51B6-5837-42C9-B75D-D174F5B0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35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D94D-6FC9-4B6D-8DA3-EA2CB9180C1D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51B6-5837-42C9-B75D-D174F5B0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35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D94D-6FC9-4B6D-8DA3-EA2CB9180C1D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51B6-5837-42C9-B75D-D174F5B0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32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D94D-6FC9-4B6D-8DA3-EA2CB9180C1D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51B6-5837-42C9-B75D-D174F5B0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22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D94D-6FC9-4B6D-8DA3-EA2CB9180C1D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51B6-5837-42C9-B75D-D174F5B0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4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4D94D-6FC9-4B6D-8DA3-EA2CB9180C1D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751B6-5837-42C9-B75D-D174F5B0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0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68" y="0"/>
            <a:ext cx="352607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338" y="0"/>
            <a:ext cx="3526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1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NHS HealthScotland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Minton</dc:creator>
  <cp:lastModifiedBy>Jon Minton</cp:lastModifiedBy>
  <cp:revision>1</cp:revision>
  <dcterms:created xsi:type="dcterms:W3CDTF">2020-01-31T16:55:24Z</dcterms:created>
  <dcterms:modified xsi:type="dcterms:W3CDTF">2020-01-31T16:56:04Z</dcterms:modified>
</cp:coreProperties>
</file>