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
  </p:handoutMasterIdLst>
  <p:sldIdLst>
    <p:sldId id="256" r:id="rId2"/>
  </p:sldIdLst>
  <p:sldSz cx="30279975" cy="42808525"/>
  <p:notesSz cx="6811963" cy="9945688"/>
  <p:defaultTextStyle>
    <a:defPPr>
      <a:defRPr lang="en-US"/>
    </a:defPPr>
    <a:lvl1pPr algn="l" defTabSz="1471613" rtl="0" fontAlgn="base">
      <a:spcBef>
        <a:spcPct val="0"/>
      </a:spcBef>
      <a:spcAft>
        <a:spcPct val="0"/>
      </a:spcAft>
      <a:defRPr sz="8200" kern="1200">
        <a:solidFill>
          <a:schemeClr val="tx1"/>
        </a:solidFill>
        <a:latin typeface="Arial" charset="0"/>
        <a:ea typeface="ＭＳ Ｐゴシック" pitchFamily="-107" charset="-128"/>
        <a:cs typeface="+mn-cs"/>
      </a:defRPr>
    </a:lvl1pPr>
    <a:lvl2pPr marL="1471613" indent="-1014413" algn="l" defTabSz="1471613" rtl="0" fontAlgn="base">
      <a:spcBef>
        <a:spcPct val="0"/>
      </a:spcBef>
      <a:spcAft>
        <a:spcPct val="0"/>
      </a:spcAft>
      <a:defRPr sz="8200" kern="1200">
        <a:solidFill>
          <a:schemeClr val="tx1"/>
        </a:solidFill>
        <a:latin typeface="Arial" charset="0"/>
        <a:ea typeface="ＭＳ Ｐゴシック" pitchFamily="-107" charset="-128"/>
        <a:cs typeface="+mn-cs"/>
      </a:defRPr>
    </a:lvl2pPr>
    <a:lvl3pPr marL="2947988" indent="-2033588" algn="l" defTabSz="1471613" rtl="0" fontAlgn="base">
      <a:spcBef>
        <a:spcPct val="0"/>
      </a:spcBef>
      <a:spcAft>
        <a:spcPct val="0"/>
      </a:spcAft>
      <a:defRPr sz="8200" kern="1200">
        <a:solidFill>
          <a:schemeClr val="tx1"/>
        </a:solidFill>
        <a:latin typeface="Arial" charset="0"/>
        <a:ea typeface="ＭＳ Ｐゴシック" pitchFamily="-107" charset="-128"/>
        <a:cs typeface="+mn-cs"/>
      </a:defRPr>
    </a:lvl3pPr>
    <a:lvl4pPr marL="4422775" indent="-3052763" algn="l" defTabSz="1471613" rtl="0" fontAlgn="base">
      <a:spcBef>
        <a:spcPct val="0"/>
      </a:spcBef>
      <a:spcAft>
        <a:spcPct val="0"/>
      </a:spcAft>
      <a:defRPr sz="8200" kern="1200">
        <a:solidFill>
          <a:schemeClr val="tx1"/>
        </a:solidFill>
        <a:latin typeface="Arial" charset="0"/>
        <a:ea typeface="ＭＳ Ｐゴシック" pitchFamily="-107" charset="-128"/>
        <a:cs typeface="+mn-cs"/>
      </a:defRPr>
    </a:lvl4pPr>
    <a:lvl5pPr marL="5900738" indent="-4073525" algn="l" defTabSz="1471613" rtl="0" fontAlgn="base">
      <a:spcBef>
        <a:spcPct val="0"/>
      </a:spcBef>
      <a:spcAft>
        <a:spcPct val="0"/>
      </a:spcAft>
      <a:defRPr sz="8200" kern="1200">
        <a:solidFill>
          <a:schemeClr val="tx1"/>
        </a:solidFill>
        <a:latin typeface="Arial" charset="0"/>
        <a:ea typeface="ＭＳ Ｐゴシック" pitchFamily="-107" charset="-128"/>
        <a:cs typeface="+mn-cs"/>
      </a:defRPr>
    </a:lvl5pPr>
    <a:lvl6pPr marL="2286000" algn="l" defTabSz="914400" rtl="0" eaLnBrk="1" latinLnBrk="0" hangingPunct="1">
      <a:defRPr sz="8200" kern="1200">
        <a:solidFill>
          <a:schemeClr val="tx1"/>
        </a:solidFill>
        <a:latin typeface="Arial" charset="0"/>
        <a:ea typeface="ＭＳ Ｐゴシック" pitchFamily="-107" charset="-128"/>
        <a:cs typeface="+mn-cs"/>
      </a:defRPr>
    </a:lvl6pPr>
    <a:lvl7pPr marL="2743200" algn="l" defTabSz="914400" rtl="0" eaLnBrk="1" latinLnBrk="0" hangingPunct="1">
      <a:defRPr sz="8200" kern="1200">
        <a:solidFill>
          <a:schemeClr val="tx1"/>
        </a:solidFill>
        <a:latin typeface="Arial" charset="0"/>
        <a:ea typeface="ＭＳ Ｐゴシック" pitchFamily="-107" charset="-128"/>
        <a:cs typeface="+mn-cs"/>
      </a:defRPr>
    </a:lvl7pPr>
    <a:lvl8pPr marL="3200400" algn="l" defTabSz="914400" rtl="0" eaLnBrk="1" latinLnBrk="0" hangingPunct="1">
      <a:defRPr sz="8200" kern="1200">
        <a:solidFill>
          <a:schemeClr val="tx1"/>
        </a:solidFill>
        <a:latin typeface="Arial" charset="0"/>
        <a:ea typeface="ＭＳ Ｐゴシック" pitchFamily="-107" charset="-128"/>
        <a:cs typeface="+mn-cs"/>
      </a:defRPr>
    </a:lvl8pPr>
    <a:lvl9pPr marL="3657600" algn="l" defTabSz="914400" rtl="0" eaLnBrk="1" latinLnBrk="0" hangingPunct="1">
      <a:defRPr sz="8200" kern="1200">
        <a:solidFill>
          <a:schemeClr val="tx1"/>
        </a:solidFill>
        <a:latin typeface="Arial" charset="0"/>
        <a:ea typeface="ＭＳ Ｐゴシック" pitchFamily="-107"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C79A4"/>
    <a:srgbClr val="3A5667"/>
    <a:srgbClr val="6D771E"/>
    <a:srgbClr val="210A2F"/>
    <a:srgbClr val="00213B"/>
    <a:srgbClr val="005D6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93" autoAdjust="0"/>
    <p:restoredTop sz="94660"/>
  </p:normalViewPr>
  <p:slideViewPr>
    <p:cSldViewPr snapToGrid="0" snapToObjects="1">
      <p:cViewPr>
        <p:scale>
          <a:sx n="33" d="100"/>
          <a:sy n="33" d="100"/>
        </p:scale>
        <p:origin x="-533" y="-67"/>
      </p:cViewPr>
      <p:guideLst>
        <p:guide orient="horz" pos="13482"/>
        <p:guide pos="95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51163"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defTabSz="1473164" eaLnBrk="0" hangingPunct="0">
              <a:defRPr sz="1200"/>
            </a:lvl1pPr>
          </a:lstStyle>
          <a:p>
            <a:pPr>
              <a:defRPr/>
            </a:pPr>
            <a:endParaRPr lang="en-GB" altLang="en-US"/>
          </a:p>
        </p:txBody>
      </p:sp>
      <p:sp>
        <p:nvSpPr>
          <p:cNvPr id="14339" name="Rectangle 3"/>
          <p:cNvSpPr>
            <a:spLocks noGrp="1" noChangeArrowheads="1"/>
          </p:cNvSpPr>
          <p:nvPr>
            <p:ph type="dt" sz="quarter" idx="1"/>
          </p:nvPr>
        </p:nvSpPr>
        <p:spPr bwMode="auto">
          <a:xfrm>
            <a:off x="3859213" y="0"/>
            <a:ext cx="2951162" cy="4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defTabSz="1473164" eaLnBrk="0" hangingPunct="0">
              <a:defRPr sz="1200"/>
            </a:lvl1pPr>
          </a:lstStyle>
          <a:p>
            <a:pPr>
              <a:defRPr/>
            </a:pPr>
            <a:fld id="{7A61F29A-F7A3-4197-A596-D4063FDAC6C7}" type="datetime1">
              <a:rPr lang="en-GB" altLang="en-US"/>
              <a:pPr>
                <a:defRPr/>
              </a:pPr>
              <a:t>25/09/2015</a:t>
            </a:fld>
            <a:endParaRPr lang="en-GB" altLang="en-US"/>
          </a:p>
        </p:txBody>
      </p:sp>
      <p:sp>
        <p:nvSpPr>
          <p:cNvPr id="14340" name="Rectangle 4"/>
          <p:cNvSpPr>
            <a:spLocks noGrp="1" noChangeArrowheads="1"/>
          </p:cNvSpPr>
          <p:nvPr>
            <p:ph type="ftr" sz="quarter" idx="2"/>
          </p:nvPr>
        </p:nvSpPr>
        <p:spPr bwMode="auto">
          <a:xfrm>
            <a:off x="0" y="9447213"/>
            <a:ext cx="2951163"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defTabSz="1473164" eaLnBrk="0" hangingPunct="0">
              <a:defRPr sz="1200"/>
            </a:lvl1pPr>
          </a:lstStyle>
          <a:p>
            <a:pPr>
              <a:defRPr/>
            </a:pPr>
            <a:endParaRPr lang="en-GB" altLang="en-US"/>
          </a:p>
        </p:txBody>
      </p:sp>
      <p:sp>
        <p:nvSpPr>
          <p:cNvPr id="14341" name="Rectangle 5"/>
          <p:cNvSpPr>
            <a:spLocks noGrp="1" noChangeArrowheads="1"/>
          </p:cNvSpPr>
          <p:nvPr>
            <p:ph type="sldNum" sz="quarter" idx="3"/>
          </p:nvPr>
        </p:nvSpPr>
        <p:spPr bwMode="auto">
          <a:xfrm>
            <a:off x="3859213" y="9447213"/>
            <a:ext cx="2951162"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defTabSz="1473164" eaLnBrk="0" hangingPunct="0">
              <a:defRPr sz="1200"/>
            </a:lvl1pPr>
          </a:lstStyle>
          <a:p>
            <a:pPr>
              <a:defRPr/>
            </a:pPr>
            <a:fld id="{F82990F2-D0DE-444C-BFC3-062290932DB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5983" y="9393377"/>
            <a:ext cx="18201138" cy="6481568"/>
          </a:xfrm>
        </p:spPr>
        <p:txBody>
          <a:bodyPr/>
          <a:lstStyle/>
          <a:p>
            <a:r>
              <a:rPr lang="en-GB" smtClean="0"/>
              <a:t>Click to edit Master title style</a:t>
            </a:r>
            <a:endParaRPr lang="en-US"/>
          </a:p>
        </p:txBody>
      </p:sp>
      <p:sp>
        <p:nvSpPr>
          <p:cNvPr id="3" name="Subtitle 2"/>
          <p:cNvSpPr>
            <a:spLocks noGrp="1"/>
          </p:cNvSpPr>
          <p:nvPr>
            <p:ph type="subTitle" idx="1"/>
          </p:nvPr>
        </p:nvSpPr>
        <p:spPr>
          <a:xfrm>
            <a:off x="3211965" y="17134857"/>
            <a:ext cx="14989174" cy="7727485"/>
          </a:xfrm>
        </p:spPr>
        <p:txBody>
          <a:bodyPr/>
          <a:lstStyle>
            <a:lvl1pPr marL="0" indent="0" algn="ctr">
              <a:buNone/>
              <a:defRPr>
                <a:solidFill>
                  <a:schemeClr val="tx1">
                    <a:tint val="75000"/>
                  </a:schemeClr>
                </a:solidFill>
              </a:defRPr>
            </a:lvl1pPr>
            <a:lvl2pPr marL="1475590" indent="0" algn="ctr">
              <a:buNone/>
              <a:defRPr>
                <a:solidFill>
                  <a:schemeClr val="tx1">
                    <a:tint val="75000"/>
                  </a:schemeClr>
                </a:solidFill>
              </a:defRPr>
            </a:lvl2pPr>
            <a:lvl3pPr marL="2951182" indent="0" algn="ctr">
              <a:buNone/>
              <a:defRPr>
                <a:solidFill>
                  <a:schemeClr val="tx1">
                    <a:tint val="75000"/>
                  </a:schemeClr>
                </a:solidFill>
              </a:defRPr>
            </a:lvl3pPr>
            <a:lvl4pPr marL="4426774" indent="0" algn="ctr">
              <a:buNone/>
              <a:defRPr>
                <a:solidFill>
                  <a:schemeClr val="tx1">
                    <a:tint val="75000"/>
                  </a:schemeClr>
                </a:solidFill>
              </a:defRPr>
            </a:lvl4pPr>
            <a:lvl5pPr marL="5902365" indent="0" algn="ctr">
              <a:buNone/>
              <a:defRPr>
                <a:solidFill>
                  <a:schemeClr val="tx1">
                    <a:tint val="75000"/>
                  </a:schemeClr>
                </a:solidFill>
              </a:defRPr>
            </a:lvl5pPr>
            <a:lvl6pPr marL="7377955" indent="0" algn="ctr">
              <a:buNone/>
              <a:defRPr>
                <a:solidFill>
                  <a:schemeClr val="tx1">
                    <a:tint val="75000"/>
                  </a:schemeClr>
                </a:solidFill>
              </a:defRPr>
            </a:lvl6pPr>
            <a:lvl7pPr marL="8853547" indent="0" algn="ctr">
              <a:buNone/>
              <a:defRPr>
                <a:solidFill>
                  <a:schemeClr val="tx1">
                    <a:tint val="75000"/>
                  </a:schemeClr>
                </a:solidFill>
              </a:defRPr>
            </a:lvl7pPr>
            <a:lvl8pPr marL="10329138" indent="0" algn="ctr">
              <a:buNone/>
              <a:defRPr>
                <a:solidFill>
                  <a:schemeClr val="tx1">
                    <a:tint val="75000"/>
                  </a:schemeClr>
                </a:solidFill>
              </a:defRPr>
            </a:lvl8pPr>
            <a:lvl9pPr marL="11804729"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a:ln/>
        </p:spPr>
        <p:txBody>
          <a:bodyPr/>
          <a:lstStyle>
            <a:lvl1pPr>
              <a:defRPr/>
            </a:lvl1pPr>
          </a:lstStyle>
          <a:p>
            <a:pPr>
              <a:defRPr/>
            </a:pPr>
            <a:fld id="{43E33E6C-E0F9-4CCC-9924-B82DEB71545F}" type="datetime1">
              <a:rPr lang="en-US" altLang="en-US"/>
              <a:pPr>
                <a:defRPr/>
              </a:pPr>
              <a:t>9/25/2015</a:t>
            </a:fld>
            <a:endParaRPr lang="en-US" altLang="en-US"/>
          </a:p>
        </p:txBody>
      </p:sp>
      <p:sp>
        <p:nvSpPr>
          <p:cNvPr id="5" name="Footer Placeholder 4"/>
          <p:cNvSpPr>
            <a:spLocks noGrp="1"/>
          </p:cNvSpPr>
          <p:nvPr>
            <p:ph type="ftr" sz="quarter" idx="11"/>
          </p:nvPr>
        </p:nvSpPr>
        <p:spPr>
          <a:ln/>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a:ln/>
        </p:spPr>
        <p:txBody>
          <a:bodyPr/>
          <a:lstStyle>
            <a:lvl1pPr>
              <a:defRPr/>
            </a:lvl1pPr>
          </a:lstStyle>
          <a:p>
            <a:pPr>
              <a:defRPr/>
            </a:pPr>
            <a:fld id="{4D4BB333-D185-4FDE-8E8A-DCF868386AE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fld id="{3E4435E1-72D3-4840-9BCA-A8CE2752AF55}" type="datetime1">
              <a:rPr lang="en-US" altLang="en-US"/>
              <a:pPr>
                <a:defRPr/>
              </a:pPr>
              <a:t>9/25/2015</a:t>
            </a:fld>
            <a:endParaRPr lang="en-US" altLang="en-US"/>
          </a:p>
        </p:txBody>
      </p:sp>
      <p:sp>
        <p:nvSpPr>
          <p:cNvPr id="5" name="Footer Placeholder 4"/>
          <p:cNvSpPr>
            <a:spLocks noGrp="1"/>
          </p:cNvSpPr>
          <p:nvPr>
            <p:ph type="ftr" sz="quarter" idx="11"/>
          </p:nvPr>
        </p:nvSpPr>
        <p:spPr>
          <a:ln/>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a:ln/>
        </p:spPr>
        <p:txBody>
          <a:bodyPr/>
          <a:lstStyle>
            <a:lvl1pPr>
              <a:defRPr/>
            </a:lvl1pPr>
          </a:lstStyle>
          <a:p>
            <a:pPr>
              <a:defRPr/>
            </a:pPr>
            <a:fld id="{552F6179-2C5D-40A2-B715-43813AF0F77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313055" y="5347643"/>
            <a:ext cx="11267905" cy="113896399"/>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2505632" y="5347643"/>
            <a:ext cx="33450539" cy="113896399"/>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fld id="{89229580-A5BC-4B3E-867E-1E384FA98E8E}" type="datetime1">
              <a:rPr lang="en-US" altLang="en-US"/>
              <a:pPr>
                <a:defRPr/>
              </a:pPr>
              <a:t>9/25/2015</a:t>
            </a:fld>
            <a:endParaRPr lang="en-US" altLang="en-US"/>
          </a:p>
        </p:txBody>
      </p:sp>
      <p:sp>
        <p:nvSpPr>
          <p:cNvPr id="5" name="Footer Placeholder 4"/>
          <p:cNvSpPr>
            <a:spLocks noGrp="1"/>
          </p:cNvSpPr>
          <p:nvPr>
            <p:ph type="ftr" sz="quarter" idx="11"/>
          </p:nvPr>
        </p:nvSpPr>
        <p:spPr>
          <a:ln/>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a:ln/>
        </p:spPr>
        <p:txBody>
          <a:bodyPr/>
          <a:lstStyle>
            <a:lvl1pPr>
              <a:defRPr/>
            </a:lvl1pPr>
          </a:lstStyle>
          <a:p>
            <a:pPr>
              <a:defRPr/>
            </a:pPr>
            <a:fld id="{C5EE6A95-FFC9-4DD9-80F7-B564FAB3AB3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fld id="{42C40424-6C7E-4610-A5C7-7CF096D2CB61}" type="datetime1">
              <a:rPr lang="en-US" altLang="en-US"/>
              <a:pPr>
                <a:defRPr/>
              </a:pPr>
              <a:t>9/25/2015</a:t>
            </a:fld>
            <a:endParaRPr lang="en-US" altLang="en-US"/>
          </a:p>
        </p:txBody>
      </p:sp>
      <p:sp>
        <p:nvSpPr>
          <p:cNvPr id="5" name="Footer Placeholder 4"/>
          <p:cNvSpPr>
            <a:spLocks noGrp="1"/>
          </p:cNvSpPr>
          <p:nvPr>
            <p:ph type="ftr" sz="quarter" idx="11"/>
          </p:nvPr>
        </p:nvSpPr>
        <p:spPr>
          <a:ln/>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a:ln/>
        </p:spPr>
        <p:txBody>
          <a:bodyPr/>
          <a:lstStyle>
            <a:lvl1pPr>
              <a:defRPr/>
            </a:lvl1pPr>
          </a:lstStyle>
          <a:p>
            <a:pPr>
              <a:defRPr/>
            </a:pPr>
            <a:fld id="{8C0099C2-3C77-4632-AA5F-6F33F548183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1488" y="19430707"/>
            <a:ext cx="18201138" cy="6005600"/>
          </a:xfrm>
        </p:spPr>
        <p:txBody>
          <a:bodyPr anchor="t"/>
          <a:lstStyle>
            <a:lvl1pPr algn="l">
              <a:defRPr sz="12900" b="1" cap="all"/>
            </a:lvl1pPr>
          </a:lstStyle>
          <a:p>
            <a:r>
              <a:rPr lang="en-GB" smtClean="0"/>
              <a:t>Click to edit Master title style</a:t>
            </a:r>
            <a:endParaRPr lang="en-US"/>
          </a:p>
        </p:txBody>
      </p:sp>
      <p:sp>
        <p:nvSpPr>
          <p:cNvPr id="3" name="Text Placeholder 2"/>
          <p:cNvSpPr>
            <a:spLocks noGrp="1"/>
          </p:cNvSpPr>
          <p:nvPr>
            <p:ph type="body" idx="1"/>
          </p:nvPr>
        </p:nvSpPr>
        <p:spPr>
          <a:xfrm>
            <a:off x="1691488" y="12816150"/>
            <a:ext cx="18201138" cy="6614557"/>
          </a:xfrm>
        </p:spPr>
        <p:txBody>
          <a:bodyPr anchor="b"/>
          <a:lstStyle>
            <a:lvl1pPr marL="0" indent="0">
              <a:buNone/>
              <a:defRPr sz="6500">
                <a:solidFill>
                  <a:schemeClr val="tx1">
                    <a:tint val="75000"/>
                  </a:schemeClr>
                </a:solidFill>
              </a:defRPr>
            </a:lvl1pPr>
            <a:lvl2pPr marL="1475590" indent="0">
              <a:buNone/>
              <a:defRPr sz="5800">
                <a:solidFill>
                  <a:schemeClr val="tx1">
                    <a:tint val="75000"/>
                  </a:schemeClr>
                </a:solidFill>
              </a:defRPr>
            </a:lvl2pPr>
            <a:lvl3pPr marL="2951182" indent="0">
              <a:buNone/>
              <a:defRPr sz="5200">
                <a:solidFill>
                  <a:schemeClr val="tx1">
                    <a:tint val="75000"/>
                  </a:schemeClr>
                </a:solidFill>
              </a:defRPr>
            </a:lvl3pPr>
            <a:lvl4pPr marL="4426774" indent="0">
              <a:buNone/>
              <a:defRPr sz="4500">
                <a:solidFill>
                  <a:schemeClr val="tx1">
                    <a:tint val="75000"/>
                  </a:schemeClr>
                </a:solidFill>
              </a:defRPr>
            </a:lvl4pPr>
            <a:lvl5pPr marL="5902365" indent="0">
              <a:buNone/>
              <a:defRPr sz="4500">
                <a:solidFill>
                  <a:schemeClr val="tx1">
                    <a:tint val="75000"/>
                  </a:schemeClr>
                </a:solidFill>
              </a:defRPr>
            </a:lvl5pPr>
            <a:lvl6pPr marL="7377955" indent="0">
              <a:buNone/>
              <a:defRPr sz="4500">
                <a:solidFill>
                  <a:schemeClr val="tx1">
                    <a:tint val="75000"/>
                  </a:schemeClr>
                </a:solidFill>
              </a:defRPr>
            </a:lvl6pPr>
            <a:lvl7pPr marL="8853547" indent="0">
              <a:buNone/>
              <a:defRPr sz="4500">
                <a:solidFill>
                  <a:schemeClr val="tx1">
                    <a:tint val="75000"/>
                  </a:schemeClr>
                </a:solidFill>
              </a:defRPr>
            </a:lvl7pPr>
            <a:lvl8pPr marL="10329138" indent="0">
              <a:buNone/>
              <a:defRPr sz="4500">
                <a:solidFill>
                  <a:schemeClr val="tx1">
                    <a:tint val="75000"/>
                  </a:schemeClr>
                </a:solidFill>
              </a:defRPr>
            </a:lvl8pPr>
            <a:lvl9pPr marL="11804729" indent="0">
              <a:buNone/>
              <a:defRPr sz="45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ln/>
        </p:spPr>
        <p:txBody>
          <a:bodyPr/>
          <a:lstStyle>
            <a:lvl1pPr>
              <a:defRPr/>
            </a:lvl1pPr>
          </a:lstStyle>
          <a:p>
            <a:pPr>
              <a:defRPr/>
            </a:pPr>
            <a:fld id="{AF59A3D3-AAC7-44BA-9956-9003DFE02A76}" type="datetime1">
              <a:rPr lang="en-US" altLang="en-US"/>
              <a:pPr>
                <a:defRPr/>
              </a:pPr>
              <a:t>9/25/2015</a:t>
            </a:fld>
            <a:endParaRPr lang="en-US" altLang="en-US"/>
          </a:p>
        </p:txBody>
      </p:sp>
      <p:sp>
        <p:nvSpPr>
          <p:cNvPr id="5" name="Footer Placeholder 4"/>
          <p:cNvSpPr>
            <a:spLocks noGrp="1"/>
          </p:cNvSpPr>
          <p:nvPr>
            <p:ph type="ftr" sz="quarter" idx="11"/>
          </p:nvPr>
        </p:nvSpPr>
        <p:spPr>
          <a:ln/>
        </p:spPr>
        <p:txBody>
          <a:bodyPr/>
          <a:lstStyle>
            <a:lvl1pPr>
              <a:defRPr/>
            </a:lvl1pPr>
          </a:lstStyle>
          <a:p>
            <a:pPr>
              <a:defRPr/>
            </a:pPr>
            <a:endParaRPr lang="en-GB" altLang="en-US"/>
          </a:p>
        </p:txBody>
      </p:sp>
      <p:sp>
        <p:nvSpPr>
          <p:cNvPr id="6" name="Slide Number Placeholder 5"/>
          <p:cNvSpPr>
            <a:spLocks noGrp="1"/>
          </p:cNvSpPr>
          <p:nvPr>
            <p:ph type="sldNum" sz="quarter" idx="12"/>
          </p:nvPr>
        </p:nvSpPr>
        <p:spPr>
          <a:ln/>
        </p:spPr>
        <p:txBody>
          <a:bodyPr/>
          <a:lstStyle>
            <a:lvl1pPr>
              <a:defRPr/>
            </a:lvl1pPr>
          </a:lstStyle>
          <a:p>
            <a:pPr>
              <a:defRPr/>
            </a:pPr>
            <a:fld id="{06558125-4774-4337-9623-A51D5BD229A6}"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2505633" y="31147924"/>
            <a:ext cx="22357361" cy="88096121"/>
          </a:xfrm>
        </p:spPr>
        <p:txBody>
          <a:bodyPr/>
          <a:lstStyle>
            <a:lvl1pPr>
              <a:defRPr sz="8900"/>
            </a:lvl1pPr>
            <a:lvl2pPr>
              <a:defRPr sz="76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25219879" y="31147924"/>
            <a:ext cx="22361081" cy="88096121"/>
          </a:xfrm>
        </p:spPr>
        <p:txBody>
          <a:bodyPr/>
          <a:lstStyle>
            <a:lvl1pPr>
              <a:defRPr sz="8900"/>
            </a:lvl1pPr>
            <a:lvl2pPr>
              <a:defRPr sz="76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ln/>
        </p:spPr>
        <p:txBody>
          <a:bodyPr/>
          <a:lstStyle>
            <a:lvl1pPr>
              <a:defRPr/>
            </a:lvl1pPr>
          </a:lstStyle>
          <a:p>
            <a:pPr>
              <a:defRPr/>
            </a:pPr>
            <a:fld id="{A82BDC03-C97F-49AD-8DBA-F504CB88E893}" type="datetime1">
              <a:rPr lang="en-US" altLang="en-US"/>
              <a:pPr>
                <a:defRPr/>
              </a:pPr>
              <a:t>9/25/2015</a:t>
            </a:fld>
            <a:endParaRPr lang="en-US" altLang="en-US"/>
          </a:p>
        </p:txBody>
      </p:sp>
      <p:sp>
        <p:nvSpPr>
          <p:cNvPr id="6" name="Footer Placeholder 4"/>
          <p:cNvSpPr>
            <a:spLocks noGrp="1"/>
          </p:cNvSpPr>
          <p:nvPr>
            <p:ph type="ftr" sz="quarter" idx="11"/>
          </p:nvPr>
        </p:nvSpPr>
        <p:spPr>
          <a:ln/>
        </p:spPr>
        <p:txBody>
          <a:bodyPr/>
          <a:lstStyle>
            <a:lvl1pPr>
              <a:defRPr/>
            </a:lvl1pPr>
          </a:lstStyle>
          <a:p>
            <a:pPr>
              <a:defRPr/>
            </a:pPr>
            <a:endParaRPr lang="en-GB" altLang="en-US"/>
          </a:p>
        </p:txBody>
      </p:sp>
      <p:sp>
        <p:nvSpPr>
          <p:cNvPr id="7" name="Slide Number Placeholder 5"/>
          <p:cNvSpPr>
            <a:spLocks noGrp="1"/>
          </p:cNvSpPr>
          <p:nvPr>
            <p:ph type="sldNum" sz="quarter" idx="12"/>
          </p:nvPr>
        </p:nvSpPr>
        <p:spPr>
          <a:ln/>
        </p:spPr>
        <p:txBody>
          <a:bodyPr/>
          <a:lstStyle>
            <a:lvl1pPr>
              <a:defRPr/>
            </a:lvl1pPr>
          </a:lstStyle>
          <a:p>
            <a:pPr>
              <a:defRPr/>
            </a:pPr>
            <a:fld id="{B2A7660E-CF23-4FF9-90F1-6F6EFB284422}"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658" y="1210921"/>
            <a:ext cx="19271792" cy="5039665"/>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070656" y="6768551"/>
            <a:ext cx="9461173" cy="2820810"/>
          </a:xfrm>
        </p:spPr>
        <p:txBody>
          <a:bodyPr anchor="b"/>
          <a:lstStyle>
            <a:lvl1pPr marL="0" indent="0">
              <a:buNone/>
              <a:defRPr sz="7600" b="1"/>
            </a:lvl1pPr>
            <a:lvl2pPr marL="1475590" indent="0">
              <a:buNone/>
              <a:defRPr sz="6500" b="1"/>
            </a:lvl2pPr>
            <a:lvl3pPr marL="2951182" indent="0">
              <a:buNone/>
              <a:defRPr sz="5800" b="1"/>
            </a:lvl3pPr>
            <a:lvl4pPr marL="4426774" indent="0">
              <a:buNone/>
              <a:defRPr sz="5200" b="1"/>
            </a:lvl4pPr>
            <a:lvl5pPr marL="5902365" indent="0">
              <a:buNone/>
              <a:defRPr sz="5200" b="1"/>
            </a:lvl5pPr>
            <a:lvl6pPr marL="7377955" indent="0">
              <a:buNone/>
              <a:defRPr sz="5200" b="1"/>
            </a:lvl6pPr>
            <a:lvl7pPr marL="8853547" indent="0">
              <a:buNone/>
              <a:defRPr sz="5200" b="1"/>
            </a:lvl7pPr>
            <a:lvl8pPr marL="10329138" indent="0">
              <a:buNone/>
              <a:defRPr sz="5200" b="1"/>
            </a:lvl8pPr>
            <a:lvl9pPr marL="11804729" indent="0">
              <a:buNone/>
              <a:defRPr sz="5200" b="1"/>
            </a:lvl9pPr>
          </a:lstStyle>
          <a:p>
            <a:pPr lvl="0"/>
            <a:r>
              <a:rPr lang="en-GB" smtClean="0"/>
              <a:t>Click to edit Master text styles</a:t>
            </a:r>
          </a:p>
        </p:txBody>
      </p:sp>
      <p:sp>
        <p:nvSpPr>
          <p:cNvPr id="4" name="Content Placeholder 3"/>
          <p:cNvSpPr>
            <a:spLocks noGrp="1"/>
          </p:cNvSpPr>
          <p:nvPr>
            <p:ph sz="half" idx="2"/>
          </p:nvPr>
        </p:nvSpPr>
        <p:spPr>
          <a:xfrm>
            <a:off x="1070656" y="9589359"/>
            <a:ext cx="9461173" cy="17421840"/>
          </a:xfrm>
        </p:spPr>
        <p:txBody>
          <a:bodyPr/>
          <a:lstStyle>
            <a:lvl1pPr>
              <a:defRPr sz="76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0877562" y="6768551"/>
            <a:ext cx="9464889" cy="2820810"/>
          </a:xfrm>
        </p:spPr>
        <p:txBody>
          <a:bodyPr anchor="b"/>
          <a:lstStyle>
            <a:lvl1pPr marL="0" indent="0">
              <a:buNone/>
              <a:defRPr sz="7600" b="1"/>
            </a:lvl1pPr>
            <a:lvl2pPr marL="1475590" indent="0">
              <a:buNone/>
              <a:defRPr sz="6500" b="1"/>
            </a:lvl2pPr>
            <a:lvl3pPr marL="2951182" indent="0">
              <a:buNone/>
              <a:defRPr sz="5800" b="1"/>
            </a:lvl3pPr>
            <a:lvl4pPr marL="4426774" indent="0">
              <a:buNone/>
              <a:defRPr sz="5200" b="1"/>
            </a:lvl4pPr>
            <a:lvl5pPr marL="5902365" indent="0">
              <a:buNone/>
              <a:defRPr sz="5200" b="1"/>
            </a:lvl5pPr>
            <a:lvl6pPr marL="7377955" indent="0">
              <a:buNone/>
              <a:defRPr sz="5200" b="1"/>
            </a:lvl6pPr>
            <a:lvl7pPr marL="8853547" indent="0">
              <a:buNone/>
              <a:defRPr sz="5200" b="1"/>
            </a:lvl7pPr>
            <a:lvl8pPr marL="10329138" indent="0">
              <a:buNone/>
              <a:defRPr sz="5200" b="1"/>
            </a:lvl8pPr>
            <a:lvl9pPr marL="11804729" indent="0">
              <a:buNone/>
              <a:defRPr sz="5200" b="1"/>
            </a:lvl9pPr>
          </a:lstStyle>
          <a:p>
            <a:pPr lvl="0"/>
            <a:r>
              <a:rPr lang="en-GB" smtClean="0"/>
              <a:t>Click to edit Master text styles</a:t>
            </a:r>
          </a:p>
        </p:txBody>
      </p:sp>
      <p:sp>
        <p:nvSpPr>
          <p:cNvPr id="6" name="Content Placeholder 5"/>
          <p:cNvSpPr>
            <a:spLocks noGrp="1"/>
          </p:cNvSpPr>
          <p:nvPr>
            <p:ph sz="quarter" idx="4"/>
          </p:nvPr>
        </p:nvSpPr>
        <p:spPr>
          <a:xfrm>
            <a:off x="10877562" y="9589359"/>
            <a:ext cx="9464889" cy="17421840"/>
          </a:xfrm>
        </p:spPr>
        <p:txBody>
          <a:bodyPr/>
          <a:lstStyle>
            <a:lvl1pPr>
              <a:defRPr sz="76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ln/>
        </p:spPr>
        <p:txBody>
          <a:bodyPr/>
          <a:lstStyle>
            <a:lvl1pPr>
              <a:defRPr/>
            </a:lvl1pPr>
          </a:lstStyle>
          <a:p>
            <a:pPr>
              <a:defRPr/>
            </a:pPr>
            <a:fld id="{86DF475D-EFD1-4794-8751-45C5877C133F}" type="datetime1">
              <a:rPr lang="en-US" altLang="en-US"/>
              <a:pPr>
                <a:defRPr/>
              </a:pPr>
              <a:t>9/25/2015</a:t>
            </a:fld>
            <a:endParaRPr lang="en-US" altLang="en-US"/>
          </a:p>
        </p:txBody>
      </p:sp>
      <p:sp>
        <p:nvSpPr>
          <p:cNvPr id="8" name="Footer Placeholder 4"/>
          <p:cNvSpPr>
            <a:spLocks noGrp="1"/>
          </p:cNvSpPr>
          <p:nvPr>
            <p:ph type="ftr" sz="quarter" idx="11"/>
          </p:nvPr>
        </p:nvSpPr>
        <p:spPr>
          <a:ln/>
        </p:spPr>
        <p:txBody>
          <a:bodyPr/>
          <a:lstStyle>
            <a:lvl1pPr>
              <a:defRPr/>
            </a:lvl1pPr>
          </a:lstStyle>
          <a:p>
            <a:pPr>
              <a:defRPr/>
            </a:pPr>
            <a:endParaRPr lang="en-GB" altLang="en-US"/>
          </a:p>
        </p:txBody>
      </p:sp>
      <p:sp>
        <p:nvSpPr>
          <p:cNvPr id="9" name="Slide Number Placeholder 5"/>
          <p:cNvSpPr>
            <a:spLocks noGrp="1"/>
          </p:cNvSpPr>
          <p:nvPr>
            <p:ph type="sldNum" sz="quarter" idx="12"/>
          </p:nvPr>
        </p:nvSpPr>
        <p:spPr>
          <a:ln/>
        </p:spPr>
        <p:txBody>
          <a:bodyPr/>
          <a:lstStyle>
            <a:lvl1pPr>
              <a:defRPr/>
            </a:lvl1pPr>
          </a:lstStyle>
          <a:p>
            <a:pPr>
              <a:defRPr/>
            </a:pPr>
            <a:fld id="{EFE580C6-E3D5-4D5B-8FCC-DCF888294651}"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ln/>
        </p:spPr>
        <p:txBody>
          <a:bodyPr/>
          <a:lstStyle>
            <a:lvl1pPr>
              <a:defRPr/>
            </a:lvl1pPr>
          </a:lstStyle>
          <a:p>
            <a:pPr>
              <a:defRPr/>
            </a:pPr>
            <a:fld id="{08E027EF-265F-4958-9B3F-C3270E121630}" type="datetime1">
              <a:rPr lang="en-US" altLang="en-US"/>
              <a:pPr>
                <a:defRPr/>
              </a:pPr>
              <a:t>9/25/2015</a:t>
            </a:fld>
            <a:endParaRPr lang="en-US" altLang="en-US"/>
          </a:p>
        </p:txBody>
      </p:sp>
      <p:sp>
        <p:nvSpPr>
          <p:cNvPr id="4" name="Footer Placeholder 4"/>
          <p:cNvSpPr>
            <a:spLocks noGrp="1"/>
          </p:cNvSpPr>
          <p:nvPr>
            <p:ph type="ftr" sz="quarter" idx="11"/>
          </p:nvPr>
        </p:nvSpPr>
        <p:spPr>
          <a:ln/>
        </p:spPr>
        <p:txBody>
          <a:bodyPr/>
          <a:lstStyle>
            <a:lvl1pPr>
              <a:defRPr/>
            </a:lvl1pPr>
          </a:lstStyle>
          <a:p>
            <a:pPr>
              <a:defRPr/>
            </a:pPr>
            <a:endParaRPr lang="en-GB" altLang="en-US"/>
          </a:p>
        </p:txBody>
      </p:sp>
      <p:sp>
        <p:nvSpPr>
          <p:cNvPr id="5" name="Slide Number Placeholder 5"/>
          <p:cNvSpPr>
            <a:spLocks noGrp="1"/>
          </p:cNvSpPr>
          <p:nvPr>
            <p:ph type="sldNum" sz="quarter" idx="12"/>
          </p:nvPr>
        </p:nvSpPr>
        <p:spPr>
          <a:ln/>
        </p:spPr>
        <p:txBody>
          <a:bodyPr/>
          <a:lstStyle>
            <a:lvl1pPr>
              <a:defRPr/>
            </a:lvl1pPr>
          </a:lstStyle>
          <a:p>
            <a:pPr>
              <a:defRPr/>
            </a:pPr>
            <a:fld id="{34569B4D-0FED-4B3C-9E95-7CB4464877C2}"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pPr>
              <a:defRPr/>
            </a:pPr>
            <a:fld id="{8B4FDE92-7DDC-4784-9CD9-E14530A889D4}" type="datetime1">
              <a:rPr lang="en-US" altLang="en-US"/>
              <a:pPr>
                <a:defRPr/>
              </a:pPr>
              <a:t>9/25/2015</a:t>
            </a:fld>
            <a:endParaRPr lang="en-US" altLang="en-US"/>
          </a:p>
        </p:txBody>
      </p:sp>
      <p:sp>
        <p:nvSpPr>
          <p:cNvPr id="3" name="Footer Placeholder 4"/>
          <p:cNvSpPr>
            <a:spLocks noGrp="1"/>
          </p:cNvSpPr>
          <p:nvPr>
            <p:ph type="ftr" sz="quarter" idx="11"/>
          </p:nvPr>
        </p:nvSpPr>
        <p:spPr>
          <a:ln/>
        </p:spPr>
        <p:txBody>
          <a:bodyPr/>
          <a:lstStyle>
            <a:lvl1pPr>
              <a:defRPr/>
            </a:lvl1pPr>
          </a:lstStyle>
          <a:p>
            <a:pPr>
              <a:defRPr/>
            </a:pPr>
            <a:endParaRPr lang="en-GB" altLang="en-US"/>
          </a:p>
        </p:txBody>
      </p:sp>
      <p:sp>
        <p:nvSpPr>
          <p:cNvPr id="4" name="Slide Number Placeholder 5"/>
          <p:cNvSpPr>
            <a:spLocks noGrp="1"/>
          </p:cNvSpPr>
          <p:nvPr>
            <p:ph type="sldNum" sz="quarter" idx="12"/>
          </p:nvPr>
        </p:nvSpPr>
        <p:spPr>
          <a:ln/>
        </p:spPr>
        <p:txBody>
          <a:bodyPr/>
          <a:lstStyle>
            <a:lvl1pPr>
              <a:defRPr/>
            </a:lvl1pPr>
          </a:lstStyle>
          <a:p>
            <a:pPr>
              <a:defRPr/>
            </a:pPr>
            <a:fld id="{6BD5E06F-0E3A-4D82-8682-F94BB6DADB5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658" y="1203920"/>
            <a:ext cx="7044764" cy="5123659"/>
          </a:xfrm>
        </p:spPr>
        <p:txBody>
          <a:bodyPr anchor="b"/>
          <a:lstStyle>
            <a:lvl1pPr algn="l">
              <a:defRPr sz="6500" b="1"/>
            </a:lvl1pPr>
          </a:lstStyle>
          <a:p>
            <a:r>
              <a:rPr lang="en-GB" smtClean="0"/>
              <a:t>Click to edit Master title style</a:t>
            </a:r>
            <a:endParaRPr lang="en-US"/>
          </a:p>
        </p:txBody>
      </p:sp>
      <p:sp>
        <p:nvSpPr>
          <p:cNvPr id="3" name="Content Placeholder 2"/>
          <p:cNvSpPr>
            <a:spLocks noGrp="1"/>
          </p:cNvSpPr>
          <p:nvPr>
            <p:ph idx="1"/>
          </p:nvPr>
        </p:nvSpPr>
        <p:spPr>
          <a:xfrm>
            <a:off x="8371931" y="1203922"/>
            <a:ext cx="11970519" cy="25807281"/>
          </a:xfrm>
        </p:spPr>
        <p:txBody>
          <a:bodyPr/>
          <a:lstStyle>
            <a:lvl1pPr>
              <a:defRPr sz="10300"/>
            </a:lvl1pPr>
            <a:lvl2pPr>
              <a:defRPr sz="8900"/>
            </a:lvl2pPr>
            <a:lvl3pPr>
              <a:defRPr sz="7600"/>
            </a:lvl3pPr>
            <a:lvl4pPr>
              <a:defRPr sz="6500"/>
            </a:lvl4pPr>
            <a:lvl5pPr>
              <a:defRPr sz="6500"/>
            </a:lvl5pPr>
            <a:lvl6pPr>
              <a:defRPr sz="6500"/>
            </a:lvl6pPr>
            <a:lvl7pPr>
              <a:defRPr sz="6500"/>
            </a:lvl7pPr>
            <a:lvl8pPr>
              <a:defRPr sz="6500"/>
            </a:lvl8pPr>
            <a:lvl9pPr>
              <a:defRPr sz="65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070658" y="6327581"/>
            <a:ext cx="7044764" cy="20683622"/>
          </a:xfrm>
        </p:spPr>
        <p:txBody>
          <a:bodyPr/>
          <a:lstStyle>
            <a:lvl1pPr marL="0" indent="0">
              <a:buNone/>
              <a:defRPr sz="4500"/>
            </a:lvl1pPr>
            <a:lvl2pPr marL="1475590" indent="0">
              <a:buNone/>
              <a:defRPr sz="3800"/>
            </a:lvl2pPr>
            <a:lvl3pPr marL="2951182" indent="0">
              <a:buNone/>
              <a:defRPr sz="3100"/>
            </a:lvl3pPr>
            <a:lvl4pPr marL="4426774" indent="0">
              <a:buNone/>
              <a:defRPr sz="2800"/>
            </a:lvl4pPr>
            <a:lvl5pPr marL="5902365" indent="0">
              <a:buNone/>
              <a:defRPr sz="2800"/>
            </a:lvl5pPr>
            <a:lvl6pPr marL="7377955" indent="0">
              <a:buNone/>
              <a:defRPr sz="2800"/>
            </a:lvl6pPr>
            <a:lvl7pPr marL="8853547" indent="0">
              <a:buNone/>
              <a:defRPr sz="2800"/>
            </a:lvl7pPr>
            <a:lvl8pPr marL="10329138" indent="0">
              <a:buNone/>
              <a:defRPr sz="2800"/>
            </a:lvl8pPr>
            <a:lvl9pPr marL="11804729" indent="0">
              <a:buNone/>
              <a:defRPr sz="2800"/>
            </a:lvl9pPr>
          </a:lstStyle>
          <a:p>
            <a:pPr lvl="0"/>
            <a:r>
              <a:rPr lang="en-GB" smtClean="0"/>
              <a:t>Click to edit Master text styles</a:t>
            </a:r>
          </a:p>
        </p:txBody>
      </p:sp>
      <p:sp>
        <p:nvSpPr>
          <p:cNvPr id="5" name="Date Placeholder 3"/>
          <p:cNvSpPr>
            <a:spLocks noGrp="1"/>
          </p:cNvSpPr>
          <p:nvPr>
            <p:ph type="dt" sz="half" idx="10"/>
          </p:nvPr>
        </p:nvSpPr>
        <p:spPr>
          <a:ln/>
        </p:spPr>
        <p:txBody>
          <a:bodyPr/>
          <a:lstStyle>
            <a:lvl1pPr>
              <a:defRPr/>
            </a:lvl1pPr>
          </a:lstStyle>
          <a:p>
            <a:pPr>
              <a:defRPr/>
            </a:pPr>
            <a:fld id="{E669B10E-4E19-4A97-9EDD-81343F0B6C3F}" type="datetime1">
              <a:rPr lang="en-US" altLang="en-US"/>
              <a:pPr>
                <a:defRPr/>
              </a:pPr>
              <a:t>9/25/2015</a:t>
            </a:fld>
            <a:endParaRPr lang="en-US" altLang="en-US"/>
          </a:p>
        </p:txBody>
      </p:sp>
      <p:sp>
        <p:nvSpPr>
          <p:cNvPr id="6" name="Footer Placeholder 4"/>
          <p:cNvSpPr>
            <a:spLocks noGrp="1"/>
          </p:cNvSpPr>
          <p:nvPr>
            <p:ph type="ftr" sz="quarter" idx="11"/>
          </p:nvPr>
        </p:nvSpPr>
        <p:spPr>
          <a:ln/>
        </p:spPr>
        <p:txBody>
          <a:bodyPr/>
          <a:lstStyle>
            <a:lvl1pPr>
              <a:defRPr/>
            </a:lvl1pPr>
          </a:lstStyle>
          <a:p>
            <a:pPr>
              <a:defRPr/>
            </a:pPr>
            <a:endParaRPr lang="en-GB" altLang="en-US"/>
          </a:p>
        </p:txBody>
      </p:sp>
      <p:sp>
        <p:nvSpPr>
          <p:cNvPr id="7" name="Slide Number Placeholder 5"/>
          <p:cNvSpPr>
            <a:spLocks noGrp="1"/>
          </p:cNvSpPr>
          <p:nvPr>
            <p:ph type="sldNum" sz="quarter" idx="12"/>
          </p:nvPr>
        </p:nvSpPr>
        <p:spPr>
          <a:ln/>
        </p:spPr>
        <p:txBody>
          <a:bodyPr/>
          <a:lstStyle>
            <a:lvl1pPr>
              <a:defRPr/>
            </a:lvl1pPr>
          </a:lstStyle>
          <a:p>
            <a:pPr>
              <a:defRPr/>
            </a:pPr>
            <a:fld id="{31913276-431D-4254-9774-2A77C4EE3DCB}"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7120" y="21166588"/>
            <a:ext cx="12847862" cy="2498835"/>
          </a:xfrm>
        </p:spPr>
        <p:txBody>
          <a:bodyPr anchor="b"/>
          <a:lstStyle>
            <a:lvl1pPr algn="l">
              <a:defRPr sz="6500" b="1"/>
            </a:lvl1pPr>
          </a:lstStyle>
          <a:p>
            <a:r>
              <a:rPr lang="en-GB" smtClean="0"/>
              <a:t>Click to edit Master title style</a:t>
            </a:r>
            <a:endParaRPr lang="en-US"/>
          </a:p>
        </p:txBody>
      </p:sp>
      <p:sp>
        <p:nvSpPr>
          <p:cNvPr id="3" name="Picture Placeholder 2"/>
          <p:cNvSpPr>
            <a:spLocks noGrp="1"/>
          </p:cNvSpPr>
          <p:nvPr>
            <p:ph type="pic" idx="1"/>
          </p:nvPr>
        </p:nvSpPr>
        <p:spPr>
          <a:xfrm>
            <a:off x="4197120" y="2701820"/>
            <a:ext cx="12847862" cy="18142790"/>
          </a:xfrm>
        </p:spPr>
        <p:txBody>
          <a:bodyPr lIns="295118" tIns="147558" rIns="295118" bIns="147558" rtlCol="0">
            <a:normAutofit/>
          </a:bodyPr>
          <a:lstStyle>
            <a:lvl1pPr marL="0" indent="0">
              <a:buNone/>
              <a:defRPr sz="10300"/>
            </a:lvl1pPr>
            <a:lvl2pPr marL="1475590" indent="0">
              <a:buNone/>
              <a:defRPr sz="8900"/>
            </a:lvl2pPr>
            <a:lvl3pPr marL="2951182" indent="0">
              <a:buNone/>
              <a:defRPr sz="7600"/>
            </a:lvl3pPr>
            <a:lvl4pPr marL="4426774" indent="0">
              <a:buNone/>
              <a:defRPr sz="6500"/>
            </a:lvl4pPr>
            <a:lvl5pPr marL="5902365" indent="0">
              <a:buNone/>
              <a:defRPr sz="6500"/>
            </a:lvl5pPr>
            <a:lvl6pPr marL="7377955" indent="0">
              <a:buNone/>
              <a:defRPr sz="6500"/>
            </a:lvl6pPr>
            <a:lvl7pPr marL="8853547" indent="0">
              <a:buNone/>
              <a:defRPr sz="6500"/>
            </a:lvl7pPr>
            <a:lvl8pPr marL="10329138" indent="0">
              <a:buNone/>
              <a:defRPr sz="6500"/>
            </a:lvl8pPr>
            <a:lvl9pPr marL="11804729" indent="0">
              <a:buNone/>
              <a:defRPr sz="6500"/>
            </a:lvl9pPr>
          </a:lstStyle>
          <a:p>
            <a:pPr lvl="0"/>
            <a:endParaRPr lang="en-US" noProof="0" smtClean="0"/>
          </a:p>
        </p:txBody>
      </p:sp>
      <p:sp>
        <p:nvSpPr>
          <p:cNvPr id="4" name="Text Placeholder 3"/>
          <p:cNvSpPr>
            <a:spLocks noGrp="1"/>
          </p:cNvSpPr>
          <p:nvPr>
            <p:ph type="body" sz="half" idx="2"/>
          </p:nvPr>
        </p:nvSpPr>
        <p:spPr>
          <a:xfrm>
            <a:off x="4197120" y="23665424"/>
            <a:ext cx="12847862" cy="3548760"/>
          </a:xfrm>
        </p:spPr>
        <p:txBody>
          <a:bodyPr/>
          <a:lstStyle>
            <a:lvl1pPr marL="0" indent="0">
              <a:buNone/>
              <a:defRPr sz="4500"/>
            </a:lvl1pPr>
            <a:lvl2pPr marL="1475590" indent="0">
              <a:buNone/>
              <a:defRPr sz="3800"/>
            </a:lvl2pPr>
            <a:lvl3pPr marL="2951182" indent="0">
              <a:buNone/>
              <a:defRPr sz="3100"/>
            </a:lvl3pPr>
            <a:lvl4pPr marL="4426774" indent="0">
              <a:buNone/>
              <a:defRPr sz="2800"/>
            </a:lvl4pPr>
            <a:lvl5pPr marL="5902365" indent="0">
              <a:buNone/>
              <a:defRPr sz="2800"/>
            </a:lvl5pPr>
            <a:lvl6pPr marL="7377955" indent="0">
              <a:buNone/>
              <a:defRPr sz="2800"/>
            </a:lvl6pPr>
            <a:lvl7pPr marL="8853547" indent="0">
              <a:buNone/>
              <a:defRPr sz="2800"/>
            </a:lvl7pPr>
            <a:lvl8pPr marL="10329138" indent="0">
              <a:buNone/>
              <a:defRPr sz="2800"/>
            </a:lvl8pPr>
            <a:lvl9pPr marL="11804729" indent="0">
              <a:buNone/>
              <a:defRPr sz="2800"/>
            </a:lvl9pPr>
          </a:lstStyle>
          <a:p>
            <a:pPr lvl="0"/>
            <a:r>
              <a:rPr lang="en-GB" smtClean="0"/>
              <a:t>Click to edit Master text styles</a:t>
            </a:r>
          </a:p>
        </p:txBody>
      </p:sp>
      <p:sp>
        <p:nvSpPr>
          <p:cNvPr id="5" name="Date Placeholder 3"/>
          <p:cNvSpPr>
            <a:spLocks noGrp="1"/>
          </p:cNvSpPr>
          <p:nvPr>
            <p:ph type="dt" sz="half" idx="10"/>
          </p:nvPr>
        </p:nvSpPr>
        <p:spPr>
          <a:ln/>
        </p:spPr>
        <p:txBody>
          <a:bodyPr/>
          <a:lstStyle>
            <a:lvl1pPr>
              <a:defRPr/>
            </a:lvl1pPr>
          </a:lstStyle>
          <a:p>
            <a:pPr>
              <a:defRPr/>
            </a:pPr>
            <a:fld id="{46CA68F3-9BDA-4DE0-B5AB-02E74B970B93}" type="datetime1">
              <a:rPr lang="en-US" altLang="en-US"/>
              <a:pPr>
                <a:defRPr/>
              </a:pPr>
              <a:t>9/25/2015</a:t>
            </a:fld>
            <a:endParaRPr lang="en-US" altLang="en-US"/>
          </a:p>
        </p:txBody>
      </p:sp>
      <p:sp>
        <p:nvSpPr>
          <p:cNvPr id="6" name="Footer Placeholder 4"/>
          <p:cNvSpPr>
            <a:spLocks noGrp="1"/>
          </p:cNvSpPr>
          <p:nvPr>
            <p:ph type="ftr" sz="quarter" idx="11"/>
          </p:nvPr>
        </p:nvSpPr>
        <p:spPr>
          <a:ln/>
        </p:spPr>
        <p:txBody>
          <a:bodyPr/>
          <a:lstStyle>
            <a:lvl1pPr>
              <a:defRPr/>
            </a:lvl1pPr>
          </a:lstStyle>
          <a:p>
            <a:pPr>
              <a:defRPr/>
            </a:pPr>
            <a:endParaRPr lang="en-GB" altLang="en-US"/>
          </a:p>
        </p:txBody>
      </p:sp>
      <p:sp>
        <p:nvSpPr>
          <p:cNvPr id="7" name="Slide Number Placeholder 5"/>
          <p:cNvSpPr>
            <a:spLocks noGrp="1"/>
          </p:cNvSpPr>
          <p:nvPr>
            <p:ph type="sldNum" sz="quarter" idx="12"/>
          </p:nvPr>
        </p:nvSpPr>
        <p:spPr>
          <a:ln/>
        </p:spPr>
        <p:txBody>
          <a:bodyPr/>
          <a:lstStyle>
            <a:lvl1pPr>
              <a:defRPr/>
            </a:lvl1pPr>
          </a:lstStyle>
          <a:p>
            <a:pPr>
              <a:defRPr/>
            </a:pPr>
            <a:fld id="{51E6311F-4244-46C1-A0AB-1D5CA49E35D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17650" y="1714500"/>
            <a:ext cx="27244675" cy="7134225"/>
          </a:xfrm>
          <a:prstGeom prst="rect">
            <a:avLst/>
          </a:prstGeom>
          <a:noFill/>
          <a:ln w="9525">
            <a:noFill/>
            <a:miter lim="800000"/>
            <a:headEnd/>
            <a:tailEnd/>
          </a:ln>
        </p:spPr>
        <p:txBody>
          <a:bodyPr vert="horz" wrap="square" lIns="417593" tIns="208795" rIns="417593" bIns="208795"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1517650" y="9990138"/>
            <a:ext cx="27244675" cy="28249562"/>
          </a:xfrm>
          <a:prstGeom prst="rect">
            <a:avLst/>
          </a:prstGeom>
          <a:noFill/>
          <a:ln w="9525">
            <a:noFill/>
            <a:miter lim="800000"/>
            <a:headEnd/>
            <a:tailEnd/>
          </a:ln>
        </p:spPr>
        <p:txBody>
          <a:bodyPr vert="horz" wrap="square" lIns="417593" tIns="208795" rIns="417593" bIns="208795"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endParaRPr lang="en-US" altLang="en-US" smtClean="0"/>
          </a:p>
        </p:txBody>
      </p:sp>
      <p:sp>
        <p:nvSpPr>
          <p:cNvPr id="4" name="Date Placeholder 3"/>
          <p:cNvSpPr>
            <a:spLocks noGrp="1"/>
          </p:cNvSpPr>
          <p:nvPr>
            <p:ph type="dt" sz="half" idx="2"/>
          </p:nvPr>
        </p:nvSpPr>
        <p:spPr bwMode="auto">
          <a:xfrm>
            <a:off x="1517650" y="39674800"/>
            <a:ext cx="7061200"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93" tIns="208795" rIns="417593" bIns="208795" numCol="1" anchor="ctr" anchorCtr="0" compatLnSpc="1">
            <a:prstTxWarp prst="textNoShape">
              <a:avLst/>
            </a:prstTxWarp>
          </a:bodyPr>
          <a:lstStyle>
            <a:lvl1pPr defTabSz="2083989">
              <a:defRPr sz="5400">
                <a:solidFill>
                  <a:srgbClr val="898989"/>
                </a:solidFill>
                <a:latin typeface="Calibri" pitchFamily="34" charset="0"/>
              </a:defRPr>
            </a:lvl1pPr>
          </a:lstStyle>
          <a:p>
            <a:pPr>
              <a:defRPr/>
            </a:pPr>
            <a:fld id="{E354FF32-627A-4EAC-A652-4FAC78608E30}" type="datetime1">
              <a:rPr lang="en-US" altLang="en-US"/>
              <a:pPr>
                <a:defRPr/>
              </a:pPr>
              <a:t>9/25/2015</a:t>
            </a:fld>
            <a:endParaRPr lang="en-US" altLang="en-US"/>
          </a:p>
        </p:txBody>
      </p:sp>
      <p:sp>
        <p:nvSpPr>
          <p:cNvPr id="5" name="Footer Placeholder 4"/>
          <p:cNvSpPr>
            <a:spLocks noGrp="1"/>
          </p:cNvSpPr>
          <p:nvPr>
            <p:ph type="ftr" sz="quarter" idx="3"/>
          </p:nvPr>
        </p:nvSpPr>
        <p:spPr bwMode="auto">
          <a:xfrm>
            <a:off x="10345738" y="39674800"/>
            <a:ext cx="9588500"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93" tIns="208795" rIns="417593" bIns="208795" numCol="1" anchor="ctr" anchorCtr="0" compatLnSpc="1">
            <a:prstTxWarp prst="textNoShape">
              <a:avLst/>
            </a:prstTxWarp>
          </a:bodyPr>
          <a:lstStyle>
            <a:lvl1pPr algn="ctr" defTabSz="2083989">
              <a:defRPr sz="5400">
                <a:solidFill>
                  <a:srgbClr val="898989"/>
                </a:solidFill>
                <a:latin typeface="Calibri" pitchFamily="34" charset="0"/>
              </a:defRPr>
            </a:lvl1pPr>
          </a:lstStyle>
          <a:p>
            <a:pPr>
              <a:defRPr/>
            </a:pPr>
            <a:endParaRPr lang="en-GB" altLang="en-US"/>
          </a:p>
        </p:txBody>
      </p:sp>
      <p:sp>
        <p:nvSpPr>
          <p:cNvPr id="6" name="Slide Number Placeholder 5"/>
          <p:cNvSpPr>
            <a:spLocks noGrp="1"/>
          </p:cNvSpPr>
          <p:nvPr>
            <p:ph type="sldNum" sz="quarter" idx="4"/>
          </p:nvPr>
        </p:nvSpPr>
        <p:spPr bwMode="auto">
          <a:xfrm>
            <a:off x="21701125" y="39674800"/>
            <a:ext cx="7061200" cy="228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93" tIns="208795" rIns="417593" bIns="208795" numCol="1" anchor="ctr" anchorCtr="0" compatLnSpc="1">
            <a:prstTxWarp prst="textNoShape">
              <a:avLst/>
            </a:prstTxWarp>
          </a:bodyPr>
          <a:lstStyle>
            <a:lvl1pPr algn="r" defTabSz="2083989">
              <a:defRPr sz="5400">
                <a:solidFill>
                  <a:srgbClr val="898989"/>
                </a:solidFill>
                <a:latin typeface="Calibri" pitchFamily="34" charset="0"/>
              </a:defRPr>
            </a:lvl1pPr>
          </a:lstStyle>
          <a:p>
            <a:pPr>
              <a:defRPr/>
            </a:pPr>
            <a:fld id="{861E64F5-B832-4FC9-B9F5-21E7A2D071B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2800" rtl="0" eaLnBrk="0" fontAlgn="base" hangingPunct="0">
        <a:spcBef>
          <a:spcPct val="0"/>
        </a:spcBef>
        <a:spcAft>
          <a:spcPct val="0"/>
        </a:spcAft>
        <a:defRPr sz="20100" kern="1200">
          <a:solidFill>
            <a:schemeClr val="tx1"/>
          </a:solidFill>
          <a:latin typeface="+mj-lt"/>
          <a:ea typeface="ＭＳ Ｐゴシック" pitchFamily="-107" charset="-128"/>
          <a:cs typeface="ＭＳ Ｐゴシック" pitchFamily="-107" charset="-128"/>
        </a:defRPr>
      </a:lvl1pPr>
      <a:lvl2pPr algn="ctr" defTabSz="2082800" rtl="0" eaLnBrk="0" fontAlgn="base" hangingPunct="0">
        <a:spcBef>
          <a:spcPct val="0"/>
        </a:spcBef>
        <a:spcAft>
          <a:spcPct val="0"/>
        </a:spcAft>
        <a:defRPr sz="20100">
          <a:solidFill>
            <a:schemeClr val="tx1"/>
          </a:solidFill>
          <a:latin typeface="Calibri" pitchFamily="-107" charset="0"/>
          <a:ea typeface="ＭＳ Ｐゴシック" pitchFamily="-107" charset="-128"/>
          <a:cs typeface="ＭＳ Ｐゴシック" pitchFamily="-107" charset="-128"/>
        </a:defRPr>
      </a:lvl2pPr>
      <a:lvl3pPr algn="ctr" defTabSz="2082800" rtl="0" eaLnBrk="0" fontAlgn="base" hangingPunct="0">
        <a:spcBef>
          <a:spcPct val="0"/>
        </a:spcBef>
        <a:spcAft>
          <a:spcPct val="0"/>
        </a:spcAft>
        <a:defRPr sz="20100">
          <a:solidFill>
            <a:schemeClr val="tx1"/>
          </a:solidFill>
          <a:latin typeface="Calibri" pitchFamily="-107" charset="0"/>
          <a:ea typeface="ＭＳ Ｐゴシック" pitchFamily="-107" charset="-128"/>
          <a:cs typeface="ＭＳ Ｐゴシック" pitchFamily="-107" charset="-128"/>
        </a:defRPr>
      </a:lvl3pPr>
      <a:lvl4pPr algn="ctr" defTabSz="2082800" rtl="0" eaLnBrk="0" fontAlgn="base" hangingPunct="0">
        <a:spcBef>
          <a:spcPct val="0"/>
        </a:spcBef>
        <a:spcAft>
          <a:spcPct val="0"/>
        </a:spcAft>
        <a:defRPr sz="20100">
          <a:solidFill>
            <a:schemeClr val="tx1"/>
          </a:solidFill>
          <a:latin typeface="Calibri" pitchFamily="-107" charset="0"/>
          <a:ea typeface="ＭＳ Ｐゴシック" pitchFamily="-107" charset="-128"/>
          <a:cs typeface="ＭＳ Ｐゴシック" pitchFamily="-107" charset="-128"/>
        </a:defRPr>
      </a:lvl4pPr>
      <a:lvl5pPr algn="ctr" defTabSz="2082800" rtl="0" eaLnBrk="0" fontAlgn="base" hangingPunct="0">
        <a:spcBef>
          <a:spcPct val="0"/>
        </a:spcBef>
        <a:spcAft>
          <a:spcPct val="0"/>
        </a:spcAft>
        <a:defRPr sz="20100">
          <a:solidFill>
            <a:schemeClr val="tx1"/>
          </a:solidFill>
          <a:latin typeface="Calibri" pitchFamily="-107" charset="0"/>
          <a:ea typeface="ＭＳ Ｐゴシック" pitchFamily="-107" charset="-128"/>
          <a:cs typeface="ＭＳ Ｐゴシック" pitchFamily="-107" charset="-128"/>
        </a:defRPr>
      </a:lvl5pPr>
      <a:lvl6pPr marL="457052" algn="ctr" defTabSz="1474310" rtl="0" fontAlgn="base">
        <a:spcBef>
          <a:spcPct val="0"/>
        </a:spcBef>
        <a:spcAft>
          <a:spcPct val="0"/>
        </a:spcAft>
        <a:defRPr sz="14100">
          <a:solidFill>
            <a:schemeClr val="tx1"/>
          </a:solidFill>
          <a:latin typeface="Calibri" pitchFamily="-107" charset="0"/>
          <a:ea typeface="ＭＳ Ｐゴシック" pitchFamily="-107" charset="-128"/>
          <a:cs typeface="ＭＳ Ｐゴシック" pitchFamily="-107" charset="-128"/>
        </a:defRPr>
      </a:lvl6pPr>
      <a:lvl7pPr marL="914103" algn="ctr" defTabSz="1474310" rtl="0" fontAlgn="base">
        <a:spcBef>
          <a:spcPct val="0"/>
        </a:spcBef>
        <a:spcAft>
          <a:spcPct val="0"/>
        </a:spcAft>
        <a:defRPr sz="14100">
          <a:solidFill>
            <a:schemeClr val="tx1"/>
          </a:solidFill>
          <a:latin typeface="Calibri" pitchFamily="-107" charset="0"/>
          <a:ea typeface="ＭＳ Ｐゴシック" pitchFamily="-107" charset="-128"/>
          <a:cs typeface="ＭＳ Ｐゴシック" pitchFamily="-107" charset="-128"/>
        </a:defRPr>
      </a:lvl7pPr>
      <a:lvl8pPr marL="1371155" algn="ctr" defTabSz="1474310" rtl="0" fontAlgn="base">
        <a:spcBef>
          <a:spcPct val="0"/>
        </a:spcBef>
        <a:spcAft>
          <a:spcPct val="0"/>
        </a:spcAft>
        <a:defRPr sz="14100">
          <a:solidFill>
            <a:schemeClr val="tx1"/>
          </a:solidFill>
          <a:latin typeface="Calibri" pitchFamily="-107" charset="0"/>
          <a:ea typeface="ＭＳ Ｐゴシック" pitchFamily="-107" charset="-128"/>
          <a:cs typeface="ＭＳ Ｐゴシック" pitchFamily="-107" charset="-128"/>
        </a:defRPr>
      </a:lvl8pPr>
      <a:lvl9pPr marL="1828206" algn="ctr" defTabSz="1474310" rtl="0" fontAlgn="base">
        <a:spcBef>
          <a:spcPct val="0"/>
        </a:spcBef>
        <a:spcAft>
          <a:spcPct val="0"/>
        </a:spcAft>
        <a:defRPr sz="14100">
          <a:solidFill>
            <a:schemeClr val="tx1"/>
          </a:solidFill>
          <a:latin typeface="Calibri" pitchFamily="-107" charset="0"/>
          <a:ea typeface="ＭＳ Ｐゴシック" pitchFamily="-107" charset="-128"/>
          <a:cs typeface="ＭＳ Ｐゴシック" pitchFamily="-107" charset="-128"/>
        </a:defRPr>
      </a:lvl9pPr>
    </p:titleStyle>
    <p:bodyStyle>
      <a:lvl1pPr marL="1562100" indent="-1562100" algn="l" defTabSz="2082800" rtl="0" eaLnBrk="0" fontAlgn="base" hangingPunct="0">
        <a:spcBef>
          <a:spcPct val="20000"/>
        </a:spcBef>
        <a:spcAft>
          <a:spcPct val="0"/>
        </a:spcAft>
        <a:buFont typeface="Arial" charset="0"/>
        <a:buChar char="•"/>
        <a:defRPr sz="14600" kern="1200">
          <a:solidFill>
            <a:schemeClr val="tx1"/>
          </a:solidFill>
          <a:latin typeface="+mn-lt"/>
          <a:ea typeface="ＭＳ Ｐゴシック" pitchFamily="-107" charset="-128"/>
          <a:cs typeface="ＭＳ Ｐゴシック" pitchFamily="-107" charset="-128"/>
        </a:defRPr>
      </a:lvl1pPr>
      <a:lvl2pPr marL="3390900" indent="-1301750" algn="l" defTabSz="2082800" rtl="0" eaLnBrk="0" fontAlgn="base" hangingPunct="0">
        <a:spcBef>
          <a:spcPct val="20000"/>
        </a:spcBef>
        <a:spcAft>
          <a:spcPct val="0"/>
        </a:spcAft>
        <a:buFont typeface="Arial" charset="0"/>
        <a:buChar char="–"/>
        <a:defRPr sz="12600" kern="1200">
          <a:solidFill>
            <a:schemeClr val="tx1"/>
          </a:solidFill>
          <a:latin typeface="+mn-lt"/>
          <a:ea typeface="ＭＳ Ｐゴシック" pitchFamily="-107" charset="-128"/>
          <a:cs typeface="+mn-cs"/>
        </a:defRPr>
      </a:lvl2pPr>
      <a:lvl3pPr marL="5216525" indent="-1036638" algn="l" defTabSz="2082800" rtl="0" eaLnBrk="0" fontAlgn="base" hangingPunct="0">
        <a:spcBef>
          <a:spcPct val="20000"/>
        </a:spcBef>
        <a:spcAft>
          <a:spcPct val="0"/>
        </a:spcAft>
        <a:buFont typeface="Arial" charset="0"/>
        <a:buChar char="•"/>
        <a:defRPr sz="10800" kern="1200">
          <a:solidFill>
            <a:schemeClr val="tx1"/>
          </a:solidFill>
          <a:latin typeface="+mn-lt"/>
          <a:ea typeface="ＭＳ Ｐゴシック" pitchFamily="-107" charset="-128"/>
          <a:cs typeface="+mn-cs"/>
        </a:defRPr>
      </a:lvl3pPr>
      <a:lvl4pPr marL="7304088" indent="-1038225" algn="l" defTabSz="2082800" rtl="0" eaLnBrk="0" fontAlgn="base" hangingPunct="0">
        <a:spcBef>
          <a:spcPct val="20000"/>
        </a:spcBef>
        <a:spcAft>
          <a:spcPct val="0"/>
        </a:spcAft>
        <a:buFont typeface="Arial" charset="0"/>
        <a:buChar char="–"/>
        <a:defRPr sz="9200" kern="1200">
          <a:solidFill>
            <a:schemeClr val="tx1"/>
          </a:solidFill>
          <a:latin typeface="+mn-lt"/>
          <a:ea typeface="ＭＳ Ｐゴシック" pitchFamily="-107" charset="-128"/>
          <a:cs typeface="+mn-cs"/>
        </a:defRPr>
      </a:lvl4pPr>
      <a:lvl5pPr marL="9393238" indent="-1038225" algn="l" defTabSz="2082800" rtl="0" eaLnBrk="0" fontAlgn="base" hangingPunct="0">
        <a:spcBef>
          <a:spcPct val="20000"/>
        </a:spcBef>
        <a:spcAft>
          <a:spcPct val="0"/>
        </a:spcAft>
        <a:buFont typeface="Arial" charset="0"/>
        <a:buChar char="»"/>
        <a:defRPr sz="9200" kern="1200">
          <a:solidFill>
            <a:schemeClr val="tx1"/>
          </a:solidFill>
          <a:latin typeface="+mn-lt"/>
          <a:ea typeface="ＭＳ Ｐゴシック" pitchFamily="-107" charset="-128"/>
          <a:cs typeface="+mn-cs"/>
        </a:defRPr>
      </a:lvl5pPr>
      <a:lvl6pPr marL="8115751" indent="-737796" algn="l" defTabSz="1475590" rtl="0" eaLnBrk="1" latinLnBrk="0" hangingPunct="1">
        <a:spcBef>
          <a:spcPct val="20000"/>
        </a:spcBef>
        <a:buFont typeface="Arial"/>
        <a:buChar char="•"/>
        <a:defRPr sz="6500" kern="1200">
          <a:solidFill>
            <a:schemeClr val="tx1"/>
          </a:solidFill>
          <a:latin typeface="+mn-lt"/>
          <a:ea typeface="+mn-ea"/>
          <a:cs typeface="+mn-cs"/>
        </a:defRPr>
      </a:lvl6pPr>
      <a:lvl7pPr marL="9591342" indent="-737796" algn="l" defTabSz="1475590" rtl="0" eaLnBrk="1" latinLnBrk="0" hangingPunct="1">
        <a:spcBef>
          <a:spcPct val="20000"/>
        </a:spcBef>
        <a:buFont typeface="Arial"/>
        <a:buChar char="•"/>
        <a:defRPr sz="6500" kern="1200">
          <a:solidFill>
            <a:schemeClr val="tx1"/>
          </a:solidFill>
          <a:latin typeface="+mn-lt"/>
          <a:ea typeface="+mn-ea"/>
          <a:cs typeface="+mn-cs"/>
        </a:defRPr>
      </a:lvl7pPr>
      <a:lvl8pPr marL="11066934" indent="-737796" algn="l" defTabSz="1475590" rtl="0" eaLnBrk="1" latinLnBrk="0" hangingPunct="1">
        <a:spcBef>
          <a:spcPct val="20000"/>
        </a:spcBef>
        <a:buFont typeface="Arial"/>
        <a:buChar char="•"/>
        <a:defRPr sz="6500" kern="1200">
          <a:solidFill>
            <a:schemeClr val="tx1"/>
          </a:solidFill>
          <a:latin typeface="+mn-lt"/>
          <a:ea typeface="+mn-ea"/>
          <a:cs typeface="+mn-cs"/>
        </a:defRPr>
      </a:lvl8pPr>
      <a:lvl9pPr marL="12542525" indent="-737796" algn="l" defTabSz="147559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en-US"/>
      </a:defPPr>
      <a:lvl1pPr marL="0" algn="l" defTabSz="1475590" rtl="0" eaLnBrk="1" latinLnBrk="0" hangingPunct="1">
        <a:defRPr sz="5800" kern="1200">
          <a:solidFill>
            <a:schemeClr val="tx1"/>
          </a:solidFill>
          <a:latin typeface="+mn-lt"/>
          <a:ea typeface="+mn-ea"/>
          <a:cs typeface="+mn-cs"/>
        </a:defRPr>
      </a:lvl1pPr>
      <a:lvl2pPr marL="1475590" algn="l" defTabSz="1475590" rtl="0" eaLnBrk="1" latinLnBrk="0" hangingPunct="1">
        <a:defRPr sz="5800" kern="1200">
          <a:solidFill>
            <a:schemeClr val="tx1"/>
          </a:solidFill>
          <a:latin typeface="+mn-lt"/>
          <a:ea typeface="+mn-ea"/>
          <a:cs typeface="+mn-cs"/>
        </a:defRPr>
      </a:lvl2pPr>
      <a:lvl3pPr marL="2951182" algn="l" defTabSz="1475590" rtl="0" eaLnBrk="1" latinLnBrk="0" hangingPunct="1">
        <a:defRPr sz="5800" kern="1200">
          <a:solidFill>
            <a:schemeClr val="tx1"/>
          </a:solidFill>
          <a:latin typeface="+mn-lt"/>
          <a:ea typeface="+mn-ea"/>
          <a:cs typeface="+mn-cs"/>
        </a:defRPr>
      </a:lvl3pPr>
      <a:lvl4pPr marL="4426774" algn="l" defTabSz="1475590" rtl="0" eaLnBrk="1" latinLnBrk="0" hangingPunct="1">
        <a:defRPr sz="5800" kern="1200">
          <a:solidFill>
            <a:schemeClr val="tx1"/>
          </a:solidFill>
          <a:latin typeface="+mn-lt"/>
          <a:ea typeface="+mn-ea"/>
          <a:cs typeface="+mn-cs"/>
        </a:defRPr>
      </a:lvl4pPr>
      <a:lvl5pPr marL="5902365" algn="l" defTabSz="1475590" rtl="0" eaLnBrk="1" latinLnBrk="0" hangingPunct="1">
        <a:defRPr sz="5800" kern="1200">
          <a:solidFill>
            <a:schemeClr val="tx1"/>
          </a:solidFill>
          <a:latin typeface="+mn-lt"/>
          <a:ea typeface="+mn-ea"/>
          <a:cs typeface="+mn-cs"/>
        </a:defRPr>
      </a:lvl5pPr>
      <a:lvl6pPr marL="7377955" algn="l" defTabSz="1475590" rtl="0" eaLnBrk="1" latinLnBrk="0" hangingPunct="1">
        <a:defRPr sz="5800" kern="1200">
          <a:solidFill>
            <a:schemeClr val="tx1"/>
          </a:solidFill>
          <a:latin typeface="+mn-lt"/>
          <a:ea typeface="+mn-ea"/>
          <a:cs typeface="+mn-cs"/>
        </a:defRPr>
      </a:lvl6pPr>
      <a:lvl7pPr marL="8853547" algn="l" defTabSz="1475590" rtl="0" eaLnBrk="1" latinLnBrk="0" hangingPunct="1">
        <a:defRPr sz="5800" kern="1200">
          <a:solidFill>
            <a:schemeClr val="tx1"/>
          </a:solidFill>
          <a:latin typeface="+mn-lt"/>
          <a:ea typeface="+mn-ea"/>
          <a:cs typeface="+mn-cs"/>
        </a:defRPr>
      </a:lvl7pPr>
      <a:lvl8pPr marL="10329138" algn="l" defTabSz="1475590" rtl="0" eaLnBrk="1" latinLnBrk="0" hangingPunct="1">
        <a:defRPr sz="5800" kern="1200">
          <a:solidFill>
            <a:schemeClr val="tx1"/>
          </a:solidFill>
          <a:latin typeface="+mn-lt"/>
          <a:ea typeface="+mn-ea"/>
          <a:cs typeface="+mn-cs"/>
        </a:defRPr>
      </a:lvl8pPr>
      <a:lvl9pPr marL="11804729" algn="l" defTabSz="147559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hyperlink" Target="mailto:nate.minton@gmail.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1E8F5"/>
            </a:gs>
            <a:gs pos="999">
              <a:srgbClr val="E1E8F5"/>
            </a:gs>
            <a:gs pos="28999">
              <a:srgbClr val="C2D1ED"/>
            </a:gs>
            <a:gs pos="100000">
              <a:srgbClr val="D99694"/>
            </a:gs>
          </a:gsLst>
          <a:lin ang="5400000"/>
        </a:gradFill>
        <a:effectLst/>
      </p:bgPr>
    </p:bg>
    <p:spTree>
      <p:nvGrpSpPr>
        <p:cNvPr id="1" name=""/>
        <p:cNvGrpSpPr/>
        <p:nvPr/>
      </p:nvGrpSpPr>
      <p:grpSpPr>
        <a:xfrm>
          <a:off x="0" y="0"/>
          <a:ext cx="0" cy="0"/>
          <a:chOff x="0" y="0"/>
          <a:chExt cx="0" cy="0"/>
        </a:xfrm>
      </p:grpSpPr>
      <p:sp>
        <p:nvSpPr>
          <p:cNvPr id="4" name="Rectangle 3"/>
          <p:cNvSpPr/>
          <p:nvPr/>
        </p:nvSpPr>
        <p:spPr>
          <a:xfrm>
            <a:off x="0" y="0"/>
            <a:ext cx="30279975" cy="450215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2051" name="TextBox 8"/>
          <p:cNvSpPr txBox="1">
            <a:spLocks noChangeArrowheads="1"/>
          </p:cNvSpPr>
          <p:nvPr/>
        </p:nvSpPr>
        <p:spPr bwMode="auto">
          <a:xfrm>
            <a:off x="1335088" y="4916488"/>
            <a:ext cx="26998612" cy="4194175"/>
          </a:xfrm>
          <a:prstGeom prst="rect">
            <a:avLst/>
          </a:prstGeom>
          <a:noFill/>
          <a:ln w="9525">
            <a:noFill/>
            <a:miter lim="800000"/>
            <a:headEnd/>
            <a:tailEnd/>
          </a:ln>
        </p:spPr>
        <p:txBody>
          <a:bodyPr lIns="129345" tIns="64674" rIns="129345" bIns="64674">
            <a:spAutoFit/>
          </a:bodyPr>
          <a:lstStyle/>
          <a:p>
            <a:pPr defTabSz="1473200"/>
            <a:r>
              <a:rPr lang="en-GB" altLang="en-US" sz="9600" b="1"/>
              <a:t>International Migration in the UK</a:t>
            </a:r>
          </a:p>
          <a:p>
            <a:pPr defTabSz="1473200"/>
            <a:r>
              <a:rPr lang="en-GB" altLang="en-US" sz="6000" b="1"/>
              <a:t>In the context of internal migration &amp; regional population structures</a:t>
            </a:r>
          </a:p>
          <a:p>
            <a:pPr defTabSz="1473200"/>
            <a:endParaRPr lang="en-GB" altLang="en-US" sz="6000"/>
          </a:p>
          <a:p>
            <a:pPr defTabSz="1473200"/>
            <a:endParaRPr lang="en-GB" altLang="en-US" sz="4800" b="1">
              <a:solidFill>
                <a:srgbClr val="00213B"/>
              </a:solidFill>
              <a:cs typeface="Arial" charset="0"/>
            </a:endParaRPr>
          </a:p>
        </p:txBody>
      </p:sp>
      <p:sp>
        <p:nvSpPr>
          <p:cNvPr id="2052" name="TextBox 9"/>
          <p:cNvSpPr txBox="1">
            <a:spLocks noChangeArrowheads="1"/>
          </p:cNvSpPr>
          <p:nvPr/>
        </p:nvSpPr>
        <p:spPr bwMode="auto">
          <a:xfrm>
            <a:off x="1427163" y="7737475"/>
            <a:ext cx="26112787" cy="1608138"/>
          </a:xfrm>
          <a:prstGeom prst="rect">
            <a:avLst/>
          </a:prstGeom>
          <a:noFill/>
          <a:ln w="9525">
            <a:noFill/>
            <a:miter lim="800000"/>
            <a:headEnd/>
            <a:tailEnd/>
          </a:ln>
        </p:spPr>
        <p:txBody>
          <a:bodyPr lIns="129345" tIns="64674" rIns="129345" bIns="64674">
            <a:spAutoFit/>
          </a:bodyPr>
          <a:lstStyle/>
          <a:p>
            <a:pPr defTabSz="1473200"/>
            <a:r>
              <a:rPr lang="en-US" altLang="en-US" sz="4400">
                <a:solidFill>
                  <a:srgbClr val="00213B"/>
                </a:solidFill>
                <a:cs typeface="Arial" charset="0"/>
              </a:rPr>
              <a:t>Jon Minton</a:t>
            </a:r>
            <a:r>
              <a:rPr lang="en-US" altLang="en-US" sz="4400" baseline="30000">
                <a:solidFill>
                  <a:srgbClr val="00213B"/>
                </a:solidFill>
                <a:cs typeface="Arial" charset="0"/>
              </a:rPr>
              <a:t>b</a:t>
            </a:r>
            <a:r>
              <a:rPr lang="en-US" altLang="en-US" sz="4400">
                <a:solidFill>
                  <a:srgbClr val="00213B"/>
                </a:solidFill>
                <a:cs typeface="Arial" charset="0"/>
              </a:rPr>
              <a:t> </a:t>
            </a:r>
            <a:r>
              <a:rPr lang="en-US" altLang="en-US" sz="4000">
                <a:solidFill>
                  <a:srgbClr val="00213B"/>
                </a:solidFill>
                <a:cs typeface="Arial" charset="0"/>
              </a:rPr>
              <a:t>(AQMeN Urban Segregation &amp; Inequality Project)</a:t>
            </a:r>
          </a:p>
          <a:p>
            <a:pPr defTabSz="1473200"/>
            <a:endParaRPr lang="en-US" altLang="en-US" sz="2400" i="1">
              <a:solidFill>
                <a:srgbClr val="00213B"/>
              </a:solidFill>
              <a:cs typeface="Arial" charset="0"/>
            </a:endParaRPr>
          </a:p>
          <a:p>
            <a:pPr defTabSz="1473200"/>
            <a:r>
              <a:rPr lang="en-US" altLang="en-US" sz="2800" i="1" baseline="30000">
                <a:solidFill>
                  <a:srgbClr val="00213B"/>
                </a:solidFill>
                <a:cs typeface="Arial" charset="0"/>
              </a:rPr>
              <a:t>a</a:t>
            </a:r>
            <a:r>
              <a:rPr lang="en-US" altLang="en-US" sz="2800" i="1">
                <a:solidFill>
                  <a:srgbClr val="00213B"/>
                </a:solidFill>
                <a:cs typeface="Arial" charset="0"/>
              </a:rPr>
              <a:t> Urban Studies, School of Social and Political Sciences, University of Glasgow;</a:t>
            </a:r>
          </a:p>
        </p:txBody>
      </p:sp>
      <p:sp>
        <p:nvSpPr>
          <p:cNvPr id="2053" name="TextBox 12"/>
          <p:cNvSpPr txBox="1">
            <a:spLocks noChangeArrowheads="1"/>
          </p:cNvSpPr>
          <p:nvPr/>
        </p:nvSpPr>
        <p:spPr bwMode="auto">
          <a:xfrm>
            <a:off x="16506825" y="41117838"/>
            <a:ext cx="12339638" cy="561975"/>
          </a:xfrm>
          <a:prstGeom prst="rect">
            <a:avLst/>
          </a:prstGeom>
          <a:noFill/>
          <a:ln w="9525">
            <a:noFill/>
            <a:miter lim="800000"/>
            <a:headEnd/>
            <a:tailEnd/>
          </a:ln>
        </p:spPr>
        <p:txBody>
          <a:bodyPr lIns="129345" tIns="64674" rIns="129345" bIns="64674">
            <a:spAutoFit/>
          </a:bodyPr>
          <a:lstStyle/>
          <a:p>
            <a:pPr defTabSz="1473200"/>
            <a:r>
              <a:rPr lang="en-US" altLang="en-US" sz="2800" i="1">
                <a:solidFill>
                  <a:srgbClr val="00213B"/>
                </a:solidFill>
              </a:rPr>
              <a:t>Contact</a:t>
            </a:r>
            <a:r>
              <a:rPr lang="en-US" altLang="en-US" sz="2800">
                <a:solidFill>
                  <a:srgbClr val="00213B"/>
                </a:solidFill>
              </a:rPr>
              <a:t>: Dr Jon Minton,</a:t>
            </a:r>
            <a:r>
              <a:rPr lang="en-US" altLang="en-US" sz="2800"/>
              <a:t> </a:t>
            </a:r>
            <a:r>
              <a:rPr lang="en-US" altLang="en-US" sz="2800">
                <a:hlinkClick r:id="rId2"/>
              </a:rPr>
              <a:t>nate.minton@gmail.com</a:t>
            </a:r>
            <a:r>
              <a:rPr lang="en-US" altLang="en-US" sz="2800"/>
              <a:t>   </a:t>
            </a:r>
          </a:p>
        </p:txBody>
      </p:sp>
      <p:sp>
        <p:nvSpPr>
          <p:cNvPr id="2" name="AutoShape 11"/>
          <p:cNvSpPr>
            <a:spLocks noChangeArrowheads="1"/>
          </p:cNvSpPr>
          <p:nvPr/>
        </p:nvSpPr>
        <p:spPr bwMode="auto">
          <a:xfrm>
            <a:off x="1473200" y="9975850"/>
            <a:ext cx="13055600" cy="7519988"/>
          </a:xfrm>
          <a:prstGeom prst="roundRect">
            <a:avLst>
              <a:gd name="adj" fmla="val 5204"/>
            </a:avLst>
          </a:prstGeom>
          <a:solidFill>
            <a:srgbClr val="FFFFFF"/>
          </a:solidFill>
          <a:ln w="76200">
            <a:solidFill>
              <a:srgbClr val="333399"/>
            </a:solidFill>
            <a:round/>
            <a:headEnd/>
            <a:tailEnd/>
          </a:ln>
        </p:spPr>
        <p:txBody>
          <a:bodyPr lIns="183032" tIns="91516" rIns="183032" bIns="91516"/>
          <a:lstStyle>
            <a:lvl1pPr defTabSz="1473200" eaLnBrk="0" hangingPunct="0">
              <a:spcBef>
                <a:spcPct val="20000"/>
              </a:spcBef>
              <a:buFont typeface="Arial" charset="0"/>
              <a:buChar char="•"/>
              <a:defRPr sz="14600">
                <a:solidFill>
                  <a:schemeClr val="tx1"/>
                </a:solidFill>
                <a:latin typeface="Calibri" pitchFamily="34" charset="0"/>
                <a:ea typeface="ＭＳ Ｐゴシック" pitchFamily="-107" charset="-128"/>
              </a:defRPr>
            </a:lvl1pPr>
            <a:lvl2pPr marL="1473200" indent="-1301750" defTabSz="1473200" eaLnBrk="0" hangingPunct="0">
              <a:spcBef>
                <a:spcPct val="20000"/>
              </a:spcBef>
              <a:buFont typeface="Arial" charset="0"/>
              <a:buChar char="–"/>
              <a:defRPr sz="12600">
                <a:solidFill>
                  <a:schemeClr val="tx1"/>
                </a:solidFill>
                <a:latin typeface="Calibri" pitchFamily="34" charset="0"/>
                <a:ea typeface="ＭＳ Ｐゴシック" pitchFamily="-107" charset="-128"/>
              </a:defRPr>
            </a:lvl2pPr>
            <a:lvl3pPr marL="2949575" indent="-2035175" defTabSz="1473200" eaLnBrk="0" hangingPunct="0">
              <a:spcBef>
                <a:spcPct val="20000"/>
              </a:spcBef>
              <a:buFont typeface="Arial" charset="0"/>
              <a:buChar char="•"/>
              <a:defRPr sz="10800">
                <a:solidFill>
                  <a:schemeClr val="tx1"/>
                </a:solidFill>
                <a:latin typeface="Calibri" pitchFamily="34" charset="0"/>
                <a:ea typeface="ＭＳ Ｐゴシック" pitchFamily="-107" charset="-128"/>
              </a:defRPr>
            </a:lvl3pPr>
            <a:lvl4pPr marL="4425950" indent="-3055938" defTabSz="1473200" eaLnBrk="0" hangingPunct="0">
              <a:spcBef>
                <a:spcPct val="20000"/>
              </a:spcBef>
              <a:buFont typeface="Arial" charset="0"/>
              <a:buChar char="–"/>
              <a:defRPr sz="9200">
                <a:solidFill>
                  <a:schemeClr val="tx1"/>
                </a:solidFill>
                <a:latin typeface="Calibri" pitchFamily="34" charset="0"/>
                <a:ea typeface="ＭＳ Ｐゴシック" pitchFamily="-107" charset="-128"/>
              </a:defRPr>
            </a:lvl4pPr>
            <a:lvl5pPr marL="5903913" indent="-4075113" defTabSz="1473200" eaLnBrk="0" hangingPunct="0">
              <a:spcBef>
                <a:spcPct val="20000"/>
              </a:spcBef>
              <a:buFont typeface="Arial" charset="0"/>
              <a:buChar char="»"/>
              <a:defRPr sz="9200">
                <a:solidFill>
                  <a:schemeClr val="tx1"/>
                </a:solidFill>
                <a:latin typeface="Calibri" pitchFamily="34" charset="0"/>
                <a:ea typeface="ＭＳ Ｐゴシック" pitchFamily="-107" charset="-128"/>
              </a:defRPr>
            </a:lvl5pPr>
            <a:lvl6pPr marL="6361113" indent="-4075113" defTabSz="1473200" eaLnBrk="0" fontAlgn="base" hangingPunct="0">
              <a:spcBef>
                <a:spcPct val="20000"/>
              </a:spcBef>
              <a:spcAft>
                <a:spcPct val="0"/>
              </a:spcAft>
              <a:buFont typeface="Arial" charset="0"/>
              <a:buChar char="»"/>
              <a:defRPr sz="9200">
                <a:solidFill>
                  <a:schemeClr val="tx1"/>
                </a:solidFill>
                <a:latin typeface="Calibri" pitchFamily="34" charset="0"/>
                <a:ea typeface="ＭＳ Ｐゴシック" pitchFamily="-107" charset="-128"/>
              </a:defRPr>
            </a:lvl6pPr>
            <a:lvl7pPr marL="6818313" indent="-4075113" defTabSz="1473200" eaLnBrk="0" fontAlgn="base" hangingPunct="0">
              <a:spcBef>
                <a:spcPct val="20000"/>
              </a:spcBef>
              <a:spcAft>
                <a:spcPct val="0"/>
              </a:spcAft>
              <a:buFont typeface="Arial" charset="0"/>
              <a:buChar char="»"/>
              <a:defRPr sz="9200">
                <a:solidFill>
                  <a:schemeClr val="tx1"/>
                </a:solidFill>
                <a:latin typeface="Calibri" pitchFamily="34" charset="0"/>
                <a:ea typeface="ＭＳ Ｐゴシック" pitchFamily="-107" charset="-128"/>
              </a:defRPr>
            </a:lvl7pPr>
            <a:lvl8pPr marL="7275513" indent="-4075113" defTabSz="1473200" eaLnBrk="0" fontAlgn="base" hangingPunct="0">
              <a:spcBef>
                <a:spcPct val="20000"/>
              </a:spcBef>
              <a:spcAft>
                <a:spcPct val="0"/>
              </a:spcAft>
              <a:buFont typeface="Arial" charset="0"/>
              <a:buChar char="»"/>
              <a:defRPr sz="9200">
                <a:solidFill>
                  <a:schemeClr val="tx1"/>
                </a:solidFill>
                <a:latin typeface="Calibri" pitchFamily="34" charset="0"/>
                <a:ea typeface="ＭＳ Ｐゴシック" pitchFamily="-107" charset="-128"/>
              </a:defRPr>
            </a:lvl8pPr>
            <a:lvl9pPr marL="7732713" indent="-4075113" defTabSz="1473200" eaLnBrk="0" fontAlgn="base" hangingPunct="0">
              <a:spcBef>
                <a:spcPct val="20000"/>
              </a:spcBef>
              <a:spcAft>
                <a:spcPct val="0"/>
              </a:spcAft>
              <a:buFont typeface="Arial" charset="0"/>
              <a:buChar char="»"/>
              <a:defRPr sz="9200">
                <a:solidFill>
                  <a:schemeClr val="tx1"/>
                </a:solidFill>
                <a:latin typeface="Calibri" pitchFamily="34" charset="0"/>
                <a:ea typeface="ＭＳ Ｐゴシック" pitchFamily="-107" charset="-128"/>
              </a:defRPr>
            </a:lvl9pPr>
          </a:lstStyle>
          <a:p>
            <a:pPr eaLnBrk="1" hangingPunct="1">
              <a:spcBef>
                <a:spcPct val="0"/>
              </a:spcBef>
              <a:buFontTx/>
              <a:buNone/>
              <a:defRPr/>
            </a:pPr>
            <a:r>
              <a:rPr lang="en-GB" altLang="en-US" sz="4800" b="1" dirty="0" smtClean="0">
                <a:solidFill>
                  <a:srgbClr val="333399"/>
                </a:solidFill>
                <a:latin typeface="Arial" charset="0"/>
              </a:rPr>
              <a:t>International migration in context </a:t>
            </a:r>
          </a:p>
          <a:p>
            <a:pPr eaLnBrk="1" hangingPunct="1">
              <a:spcBef>
                <a:spcPct val="0"/>
              </a:spcBef>
              <a:buFontTx/>
              <a:buNone/>
              <a:defRPr/>
            </a:pPr>
            <a:endParaRPr lang="en-GB" altLang="en-US" sz="1400" b="1" dirty="0" smtClean="0">
              <a:solidFill>
                <a:srgbClr val="333399"/>
              </a:solidFill>
              <a:latin typeface="Arial" charset="0"/>
            </a:endParaRPr>
          </a:p>
          <a:p>
            <a:pPr marL="504000" indent="-504000" eaLnBrk="1" hangingPunct="1">
              <a:spcBef>
                <a:spcPct val="0"/>
              </a:spcBef>
              <a:buFont typeface="Wingdings" pitchFamily="2" charset="2"/>
              <a:buChar char="q"/>
              <a:defRPr/>
            </a:pPr>
            <a:r>
              <a:rPr lang="en-GB" altLang="en-US" sz="4000" dirty="0">
                <a:latin typeface="Arial" charset="0"/>
              </a:rPr>
              <a:t>International </a:t>
            </a:r>
            <a:r>
              <a:rPr lang="en-GB" altLang="en-US" sz="4000" dirty="0" smtClean="0">
                <a:latin typeface="Arial" charset="0"/>
              </a:rPr>
              <a:t>migration remains a political hot topic</a:t>
            </a:r>
          </a:p>
          <a:p>
            <a:pPr marL="504000" indent="-504000" eaLnBrk="1" hangingPunct="1">
              <a:spcBef>
                <a:spcPct val="0"/>
              </a:spcBef>
              <a:buFont typeface="Wingdings" pitchFamily="2" charset="2"/>
              <a:buChar char="q"/>
              <a:defRPr/>
            </a:pPr>
            <a:r>
              <a:rPr lang="en-GB" altLang="en-US" sz="4000" dirty="0" smtClean="0">
                <a:latin typeface="Arial" charset="0"/>
              </a:rPr>
              <a:t>UKIP</a:t>
            </a:r>
            <a:r>
              <a:rPr lang="en-GB" altLang="en-US" sz="4000" dirty="0">
                <a:latin typeface="Arial" charset="0"/>
              </a:rPr>
              <a:t>, an anti-immigration party, was able to secure more than four million </a:t>
            </a:r>
            <a:r>
              <a:rPr lang="en-GB" altLang="en-US" sz="4000" dirty="0" smtClean="0">
                <a:latin typeface="Arial" charset="0"/>
              </a:rPr>
              <a:t>votes in the 2015 </a:t>
            </a:r>
            <a:r>
              <a:rPr lang="en-GB" altLang="en-US" sz="4000" dirty="0">
                <a:latin typeface="Arial" charset="0"/>
              </a:rPr>
              <a:t>UK General Election</a:t>
            </a:r>
            <a:r>
              <a:rPr lang="en-GB" altLang="en-US" sz="4000" dirty="0" smtClean="0">
                <a:latin typeface="Arial" charset="0"/>
              </a:rPr>
              <a:t>. </a:t>
            </a:r>
          </a:p>
          <a:p>
            <a:pPr marL="504000" indent="-504000" eaLnBrk="1" hangingPunct="1">
              <a:spcBef>
                <a:spcPct val="0"/>
              </a:spcBef>
              <a:buFont typeface="Wingdings" pitchFamily="2" charset="2"/>
              <a:buChar char="q"/>
              <a:defRPr/>
            </a:pPr>
            <a:r>
              <a:rPr lang="en-GB" altLang="en-US" sz="4000" dirty="0" smtClean="0">
                <a:latin typeface="Arial" charset="0"/>
              </a:rPr>
              <a:t>Conservative </a:t>
            </a:r>
            <a:r>
              <a:rPr lang="en-GB" altLang="en-US" sz="4000" dirty="0">
                <a:latin typeface="Arial" charset="0"/>
              </a:rPr>
              <a:t>government </a:t>
            </a:r>
            <a:r>
              <a:rPr lang="en-GB" altLang="en-US" sz="4000" dirty="0" smtClean="0">
                <a:latin typeface="Arial" charset="0"/>
              </a:rPr>
              <a:t>repeatedly </a:t>
            </a:r>
            <a:r>
              <a:rPr lang="en-GB" altLang="en-US" sz="4000" dirty="0">
                <a:latin typeface="Arial" charset="0"/>
              </a:rPr>
              <a:t>promised to reduce international net migration to the ‘tens of thousands</a:t>
            </a:r>
            <a:r>
              <a:rPr lang="en-GB" altLang="en-US" sz="4000" dirty="0" smtClean="0">
                <a:latin typeface="Arial" charset="0"/>
              </a:rPr>
              <a:t>’ </a:t>
            </a:r>
          </a:p>
          <a:p>
            <a:pPr marL="504000" indent="-504000" eaLnBrk="1" hangingPunct="1">
              <a:spcBef>
                <a:spcPct val="0"/>
              </a:spcBef>
              <a:buFont typeface="Wingdings" pitchFamily="2" charset="2"/>
              <a:buChar char="q"/>
              <a:defRPr/>
            </a:pPr>
            <a:r>
              <a:rPr lang="en-GB" altLang="en-US" sz="4000" dirty="0" smtClean="0">
                <a:latin typeface="Arial" charset="0"/>
              </a:rPr>
              <a:t>Since the 2015 election to restrict in-migration flows by renegotiating the UK’s relationship with the EU.</a:t>
            </a:r>
            <a:endParaRPr lang="en-GB" altLang="en-US" sz="4000" dirty="0">
              <a:latin typeface="Arial" charset="0"/>
            </a:endParaRPr>
          </a:p>
        </p:txBody>
      </p:sp>
      <p:sp>
        <p:nvSpPr>
          <p:cNvPr id="2056" name="AutoShape 12"/>
          <p:cNvSpPr>
            <a:spLocks noChangeArrowheads="1"/>
          </p:cNvSpPr>
          <p:nvPr/>
        </p:nvSpPr>
        <p:spPr bwMode="auto">
          <a:xfrm>
            <a:off x="14927263" y="10006013"/>
            <a:ext cx="14284325" cy="7489825"/>
          </a:xfrm>
          <a:prstGeom prst="roundRect">
            <a:avLst>
              <a:gd name="adj" fmla="val 5204"/>
            </a:avLst>
          </a:prstGeom>
          <a:solidFill>
            <a:srgbClr val="FFFFFF"/>
          </a:solidFill>
          <a:ln w="76200">
            <a:solidFill>
              <a:srgbClr val="333399"/>
            </a:solidFill>
            <a:round/>
            <a:headEnd/>
            <a:tailEnd/>
          </a:ln>
        </p:spPr>
        <p:txBody>
          <a:bodyPr lIns="183032" tIns="91516" rIns="183032" bIns="91516"/>
          <a:lstStyle>
            <a:lvl1pPr marL="377825" indent="-377825" defTabSz="377825" eaLnBrk="0" hangingPunct="0">
              <a:spcBef>
                <a:spcPct val="20000"/>
              </a:spcBef>
              <a:buFont typeface="Arial" charset="0"/>
              <a:buChar char="•"/>
              <a:defRPr sz="10300">
                <a:solidFill>
                  <a:schemeClr val="tx1"/>
                </a:solidFill>
                <a:latin typeface="Calibri" pitchFamily="34" charset="0"/>
                <a:ea typeface="ＭＳ Ｐゴシック" pitchFamily="-107" charset="-128"/>
              </a:defRPr>
            </a:lvl1pPr>
            <a:lvl2pPr marL="1646238" indent="-1014413" defTabSz="377825" eaLnBrk="0" hangingPunct="0">
              <a:spcBef>
                <a:spcPct val="20000"/>
              </a:spcBef>
              <a:buFont typeface="Arial" charset="0"/>
              <a:buChar char="–"/>
              <a:defRPr sz="8900">
                <a:solidFill>
                  <a:schemeClr val="tx1"/>
                </a:solidFill>
                <a:latin typeface="Calibri" pitchFamily="34" charset="0"/>
                <a:ea typeface="ＭＳ Ｐゴシック" pitchFamily="-107" charset="-128"/>
              </a:defRPr>
            </a:lvl2pPr>
            <a:lvl3pPr marL="3935413" indent="-2035175" defTabSz="377825" eaLnBrk="0" hangingPunct="0">
              <a:spcBef>
                <a:spcPct val="20000"/>
              </a:spcBef>
              <a:buFont typeface="Arial" charset="0"/>
              <a:buChar char="•"/>
              <a:defRPr sz="7600">
                <a:solidFill>
                  <a:schemeClr val="tx1"/>
                </a:solidFill>
                <a:latin typeface="Calibri" pitchFamily="34" charset="0"/>
                <a:ea typeface="ＭＳ Ｐゴシック" pitchFamily="-107" charset="-128"/>
              </a:defRPr>
            </a:lvl3pPr>
            <a:lvl4pPr marL="7243763" indent="-3054350" defTabSz="377825" eaLnBrk="0" hangingPunct="0">
              <a:spcBef>
                <a:spcPct val="20000"/>
              </a:spcBef>
              <a:buFont typeface="Arial" charset="0"/>
              <a:buChar char="–"/>
              <a:defRPr sz="6500">
                <a:solidFill>
                  <a:schemeClr val="tx1"/>
                </a:solidFill>
                <a:latin typeface="Calibri" pitchFamily="34" charset="0"/>
                <a:ea typeface="ＭＳ Ｐゴシック" pitchFamily="-107" charset="-128"/>
              </a:defRPr>
            </a:lvl4pPr>
            <a:lvl5pPr marL="11572875" indent="-4075113" defTabSz="377825" eaLnBrk="0" hangingPunct="0">
              <a:spcBef>
                <a:spcPct val="20000"/>
              </a:spcBef>
              <a:buFont typeface="Arial" charset="0"/>
              <a:buChar char="»"/>
              <a:defRPr sz="6500">
                <a:solidFill>
                  <a:schemeClr val="tx1"/>
                </a:solidFill>
                <a:latin typeface="Calibri" pitchFamily="34" charset="0"/>
                <a:ea typeface="ＭＳ Ｐゴシック" pitchFamily="-107" charset="-128"/>
              </a:defRPr>
            </a:lvl5pPr>
            <a:lvl6pPr marL="12030075" indent="-4075113" defTabSz="377825"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6pPr>
            <a:lvl7pPr marL="12487275" indent="-4075113" defTabSz="377825"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7pPr>
            <a:lvl8pPr marL="12944475" indent="-4075113" defTabSz="377825"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8pPr>
            <a:lvl9pPr marL="13401675" indent="-4075113" defTabSz="377825"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9pPr>
          </a:lstStyle>
          <a:p>
            <a:pPr eaLnBrk="1" hangingPunct="1">
              <a:spcBef>
                <a:spcPct val="0"/>
              </a:spcBef>
              <a:buFontTx/>
              <a:buNone/>
              <a:defRPr/>
            </a:pPr>
            <a:r>
              <a:rPr lang="en-GB" altLang="en-US" sz="4800" b="1" dirty="0">
                <a:solidFill>
                  <a:srgbClr val="333399"/>
                </a:solidFill>
                <a:latin typeface="Arial" charset="0"/>
              </a:rPr>
              <a:t>Data </a:t>
            </a:r>
            <a:r>
              <a:rPr lang="en-GB" altLang="en-US" sz="4800" b="1" dirty="0" smtClean="0">
                <a:solidFill>
                  <a:srgbClr val="333399"/>
                </a:solidFill>
                <a:latin typeface="Arial" charset="0"/>
              </a:rPr>
              <a:t>Visualisation: Aims &amp; Means</a:t>
            </a:r>
          </a:p>
          <a:p>
            <a:pPr eaLnBrk="1" hangingPunct="1">
              <a:spcBef>
                <a:spcPct val="0"/>
              </a:spcBef>
              <a:buFontTx/>
              <a:buNone/>
              <a:defRPr/>
            </a:pPr>
            <a:endParaRPr lang="en-GB" altLang="en-US" sz="1200" dirty="0" smtClean="0">
              <a:latin typeface="Arial" charset="0"/>
            </a:endParaRPr>
          </a:p>
          <a:p>
            <a:pPr marL="504000" indent="-504000" eaLnBrk="1" hangingPunct="1">
              <a:spcBef>
                <a:spcPct val="0"/>
              </a:spcBef>
              <a:buFont typeface="Wingdings" pitchFamily="2" charset="2"/>
              <a:buChar char="q"/>
              <a:defRPr/>
            </a:pPr>
            <a:r>
              <a:rPr lang="en-GB" altLang="en-US" sz="3600" dirty="0" smtClean="0">
                <a:latin typeface="Arial" charset="0"/>
              </a:rPr>
              <a:t>Aim </a:t>
            </a:r>
            <a:r>
              <a:rPr lang="en-GB" altLang="en-US" sz="3600" dirty="0">
                <a:latin typeface="Arial" charset="0"/>
              </a:rPr>
              <a:t>of this research is to use effective data visualisation to </a:t>
            </a:r>
            <a:r>
              <a:rPr lang="en-GB" altLang="en-US" sz="3600" dirty="0" smtClean="0">
                <a:latin typeface="Arial" charset="0"/>
              </a:rPr>
              <a:t>understand migration flows and populations in Great Britain, </a:t>
            </a:r>
            <a:r>
              <a:rPr lang="en-GB" altLang="en-US" sz="3600" dirty="0">
                <a:latin typeface="Arial" charset="0"/>
              </a:rPr>
              <a:t>in the context of internal migration, changes over time, population </a:t>
            </a:r>
            <a:r>
              <a:rPr lang="en-GB" altLang="en-US" sz="3600" dirty="0" smtClean="0">
                <a:latin typeface="Arial" charset="0"/>
              </a:rPr>
              <a:t>structure. </a:t>
            </a:r>
          </a:p>
          <a:p>
            <a:pPr marL="504000" indent="-504000" eaLnBrk="1" hangingPunct="1">
              <a:spcBef>
                <a:spcPct val="0"/>
              </a:spcBef>
              <a:buFont typeface="Wingdings" pitchFamily="2" charset="2"/>
              <a:buChar char="q"/>
              <a:defRPr/>
            </a:pPr>
            <a:r>
              <a:rPr lang="en-GB" altLang="en-US" sz="3600" dirty="0" smtClean="0">
                <a:latin typeface="Arial" charset="0"/>
              </a:rPr>
              <a:t>A ‘data tableau’ is constructed showing how internal migration and international migration contributes to the overall population structure of nine English regions, Wales, and Scotland, for each year from 2002 to 2013.</a:t>
            </a:r>
          </a:p>
          <a:p>
            <a:pPr marL="504000" indent="-504000" eaLnBrk="1" hangingPunct="1">
              <a:spcBef>
                <a:spcPct val="0"/>
              </a:spcBef>
              <a:buFont typeface="Wingdings" pitchFamily="2" charset="2"/>
              <a:buChar char="q"/>
              <a:defRPr/>
            </a:pPr>
            <a:r>
              <a:rPr lang="en-GB" altLang="en-US" sz="3600" dirty="0" smtClean="0">
                <a:latin typeface="Arial" charset="0"/>
              </a:rPr>
              <a:t>This data tableau comprises a table of 144 separate figures, each row a region, each column a year, using a consistent aesthetic described below. </a:t>
            </a:r>
            <a:r>
              <a:rPr lang="en-GB" altLang="en-US" sz="3600" i="1" u="sng" dirty="0" smtClean="0">
                <a:latin typeface="Arial" charset="0"/>
              </a:rPr>
              <a:t>It should be viewed as an A0 poster.</a:t>
            </a:r>
            <a:endParaRPr lang="en-GB" altLang="en-US" sz="3600" i="1" u="sng" dirty="0" smtClean="0">
              <a:latin typeface="Arial" charset="0"/>
            </a:endParaRPr>
          </a:p>
          <a:p>
            <a:pPr eaLnBrk="1" hangingPunct="1">
              <a:spcBef>
                <a:spcPct val="0"/>
              </a:spcBef>
              <a:buFont typeface="Wingdings" pitchFamily="2" charset="2"/>
              <a:buChar char="q"/>
              <a:defRPr/>
            </a:pPr>
            <a:endParaRPr lang="en-GB" altLang="en-US" sz="3500" dirty="0" smtClean="0">
              <a:latin typeface="Arial" charset="0"/>
            </a:endParaRPr>
          </a:p>
        </p:txBody>
      </p:sp>
      <p:sp>
        <p:nvSpPr>
          <p:cNvPr id="2057" name="AutoShape 15"/>
          <p:cNvSpPr>
            <a:spLocks noChangeArrowheads="1"/>
          </p:cNvSpPr>
          <p:nvPr/>
        </p:nvSpPr>
        <p:spPr bwMode="auto">
          <a:xfrm>
            <a:off x="1473200" y="17830800"/>
            <a:ext cx="21173440" cy="5699125"/>
          </a:xfrm>
          <a:prstGeom prst="roundRect">
            <a:avLst>
              <a:gd name="adj" fmla="val 5204"/>
            </a:avLst>
          </a:prstGeom>
          <a:solidFill>
            <a:srgbClr val="FFFFFF"/>
          </a:solidFill>
          <a:ln w="76200">
            <a:solidFill>
              <a:srgbClr val="333399"/>
            </a:solidFill>
            <a:round/>
            <a:headEnd/>
            <a:tailEnd/>
          </a:ln>
        </p:spPr>
        <p:txBody>
          <a:bodyPr lIns="183032" tIns="91516" rIns="183032" bIns="91516"/>
          <a:lstStyle>
            <a:lvl1pPr defTabSz="1473200" eaLnBrk="0" hangingPunct="0">
              <a:spcBef>
                <a:spcPct val="20000"/>
              </a:spcBef>
              <a:buFont typeface="Arial" charset="0"/>
              <a:buChar char="•"/>
              <a:defRPr sz="10300">
                <a:solidFill>
                  <a:schemeClr val="tx1"/>
                </a:solidFill>
                <a:latin typeface="Calibri" pitchFamily="34" charset="0"/>
                <a:ea typeface="ＭＳ Ｐゴシック" pitchFamily="-107" charset="-128"/>
              </a:defRPr>
            </a:lvl1pPr>
            <a:lvl2pPr marL="1473200" indent="-1014413" defTabSz="1473200" eaLnBrk="0" hangingPunct="0">
              <a:spcBef>
                <a:spcPct val="20000"/>
              </a:spcBef>
              <a:buFont typeface="Arial" charset="0"/>
              <a:buChar char="–"/>
              <a:defRPr sz="8900">
                <a:solidFill>
                  <a:schemeClr val="tx1"/>
                </a:solidFill>
                <a:latin typeface="Calibri" pitchFamily="34" charset="0"/>
                <a:ea typeface="ＭＳ Ｐゴシック" pitchFamily="-107" charset="-128"/>
              </a:defRPr>
            </a:lvl2pPr>
            <a:lvl3pPr marL="2949575" indent="-2035175" defTabSz="1473200" eaLnBrk="0" hangingPunct="0">
              <a:spcBef>
                <a:spcPct val="20000"/>
              </a:spcBef>
              <a:buFont typeface="Arial" charset="0"/>
              <a:buChar char="•"/>
              <a:defRPr sz="7600">
                <a:solidFill>
                  <a:schemeClr val="tx1"/>
                </a:solidFill>
                <a:latin typeface="Calibri" pitchFamily="34" charset="0"/>
                <a:ea typeface="ＭＳ Ｐゴシック" pitchFamily="-107" charset="-128"/>
              </a:defRPr>
            </a:lvl3pPr>
            <a:lvl4pPr marL="4425950" indent="-3055938" defTabSz="1473200" eaLnBrk="0" hangingPunct="0">
              <a:spcBef>
                <a:spcPct val="20000"/>
              </a:spcBef>
              <a:buFont typeface="Arial" charset="0"/>
              <a:buChar char="–"/>
              <a:defRPr sz="6500">
                <a:solidFill>
                  <a:schemeClr val="tx1"/>
                </a:solidFill>
                <a:latin typeface="Calibri" pitchFamily="34" charset="0"/>
                <a:ea typeface="ＭＳ Ｐゴシック" pitchFamily="-107" charset="-128"/>
              </a:defRPr>
            </a:lvl4pPr>
            <a:lvl5pPr marL="5903913" indent="-4075113" defTabSz="1473200" eaLnBrk="0" hangingPunct="0">
              <a:spcBef>
                <a:spcPct val="20000"/>
              </a:spcBef>
              <a:buFont typeface="Arial" charset="0"/>
              <a:buChar char="»"/>
              <a:defRPr sz="6500">
                <a:solidFill>
                  <a:schemeClr val="tx1"/>
                </a:solidFill>
                <a:latin typeface="Calibri" pitchFamily="34" charset="0"/>
                <a:ea typeface="ＭＳ Ｐゴシック" pitchFamily="-107" charset="-128"/>
              </a:defRPr>
            </a:lvl5pPr>
            <a:lvl6pPr marL="6361113" indent="-4075113" defTabSz="1473200"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6pPr>
            <a:lvl7pPr marL="6818313" indent="-4075113" defTabSz="1473200"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7pPr>
            <a:lvl8pPr marL="7275513" indent="-4075113" defTabSz="1473200"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8pPr>
            <a:lvl9pPr marL="7732713" indent="-4075113" defTabSz="1473200"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9pPr>
          </a:lstStyle>
          <a:p>
            <a:pPr eaLnBrk="1" hangingPunct="1">
              <a:spcBef>
                <a:spcPct val="0"/>
              </a:spcBef>
              <a:buFont typeface="Arial" charset="0"/>
              <a:buNone/>
              <a:defRPr/>
            </a:pPr>
            <a:r>
              <a:rPr lang="en-GB" altLang="en-US" sz="4800" b="1" dirty="0" smtClean="0">
                <a:solidFill>
                  <a:srgbClr val="333399"/>
                </a:solidFill>
                <a:latin typeface="Arial" charset="0"/>
              </a:rPr>
              <a:t>Data</a:t>
            </a:r>
            <a:endParaRPr lang="en-GB" altLang="en-US" sz="4800" b="1" dirty="0">
              <a:solidFill>
                <a:srgbClr val="333399"/>
              </a:solidFill>
              <a:latin typeface="Arial" charset="0"/>
            </a:endParaRPr>
          </a:p>
          <a:p>
            <a:pPr eaLnBrk="1" hangingPunct="1">
              <a:spcBef>
                <a:spcPct val="0"/>
              </a:spcBef>
              <a:buFontTx/>
              <a:buNone/>
              <a:defRPr/>
            </a:pPr>
            <a:endParaRPr lang="en-GB" altLang="en-US" sz="1800" dirty="0" smtClean="0">
              <a:latin typeface="Arial" charset="0"/>
            </a:endParaRPr>
          </a:p>
          <a:p>
            <a:pPr marL="504000" indent="-504000" eaLnBrk="1" hangingPunct="1">
              <a:spcBef>
                <a:spcPct val="0"/>
              </a:spcBef>
              <a:buFont typeface="Wingdings" pitchFamily="2" charset="2"/>
              <a:buChar char="q"/>
              <a:defRPr/>
            </a:pPr>
            <a:r>
              <a:rPr lang="en-GB" altLang="en-US" sz="3500" dirty="0" smtClean="0">
                <a:latin typeface="Arial" charset="0"/>
              </a:rPr>
              <a:t>UK </a:t>
            </a:r>
            <a:r>
              <a:rPr lang="en-GB" altLang="en-US" sz="3500" dirty="0">
                <a:latin typeface="Arial" charset="0"/>
              </a:rPr>
              <a:t>Office for National </a:t>
            </a:r>
            <a:r>
              <a:rPr lang="en-GB" altLang="en-US" sz="3500" dirty="0" smtClean="0">
                <a:latin typeface="Arial" charset="0"/>
              </a:rPr>
              <a:t>Statistics and </a:t>
            </a:r>
            <a:r>
              <a:rPr lang="en-GB" altLang="en-US" sz="3500" dirty="0">
                <a:latin typeface="Arial" charset="0"/>
              </a:rPr>
              <a:t>National Records of Scotland </a:t>
            </a:r>
            <a:r>
              <a:rPr lang="en-GB" altLang="en-US" sz="3500" dirty="0" smtClean="0">
                <a:latin typeface="Arial" charset="0"/>
              </a:rPr>
              <a:t>Small </a:t>
            </a:r>
            <a:r>
              <a:rPr lang="en-GB" altLang="en-US" sz="3500" dirty="0" smtClean="0">
                <a:latin typeface="Arial" charset="0"/>
              </a:rPr>
              <a:t>Area Population Estimates (SAPE) or equivalent for each local authority. </a:t>
            </a:r>
          </a:p>
          <a:p>
            <a:pPr marL="504000" indent="-504000" eaLnBrk="1" hangingPunct="1">
              <a:spcBef>
                <a:spcPct val="0"/>
              </a:spcBef>
              <a:buFont typeface="Wingdings" pitchFamily="2" charset="2"/>
              <a:buChar char="q"/>
              <a:defRPr/>
            </a:pPr>
            <a:r>
              <a:rPr lang="en-GB" altLang="en-US" sz="3500" dirty="0" smtClean="0">
                <a:latin typeface="Arial" charset="0"/>
              </a:rPr>
              <a:t>Includes population </a:t>
            </a:r>
            <a:r>
              <a:rPr lang="en-GB" altLang="en-US" sz="3500" dirty="0" smtClean="0">
                <a:latin typeface="Arial" charset="0"/>
              </a:rPr>
              <a:t>sizes, and internal and international in-migrations and out-migrations, for each year from 2002 to 2013, and for each single year of age, from birth to 89 years old, with aggregated counts for ages 90 years and above. </a:t>
            </a:r>
          </a:p>
          <a:p>
            <a:pPr marL="504000" indent="-504000" eaLnBrk="1" hangingPunct="1">
              <a:spcBef>
                <a:spcPct val="0"/>
              </a:spcBef>
              <a:buFont typeface="Wingdings" pitchFamily="2" charset="2"/>
              <a:buChar char="q"/>
              <a:defRPr/>
            </a:pPr>
            <a:r>
              <a:rPr lang="en-GB" altLang="en-US" sz="3500" dirty="0" smtClean="0">
                <a:latin typeface="Arial" charset="0"/>
              </a:rPr>
              <a:t>Internal migration is defined as any movement originating from and terminating at any local authority in the UK; international migrations are those which originate or terminate outside of the UK over the same period. </a:t>
            </a:r>
          </a:p>
        </p:txBody>
      </p:sp>
      <p:sp>
        <p:nvSpPr>
          <p:cNvPr id="3" name="AutoShape 42"/>
          <p:cNvSpPr>
            <a:spLocks noChangeArrowheads="1"/>
          </p:cNvSpPr>
          <p:nvPr/>
        </p:nvSpPr>
        <p:spPr bwMode="auto">
          <a:xfrm>
            <a:off x="1473200" y="23926800"/>
            <a:ext cx="17364075" cy="11679238"/>
          </a:xfrm>
          <a:prstGeom prst="roundRect">
            <a:avLst>
              <a:gd name="adj" fmla="val 2403"/>
            </a:avLst>
          </a:prstGeom>
          <a:solidFill>
            <a:srgbClr val="FFFFFF"/>
          </a:solidFill>
          <a:ln w="76200">
            <a:solidFill>
              <a:srgbClr val="333399"/>
            </a:solidFill>
            <a:round/>
            <a:headEnd/>
            <a:tailEnd/>
          </a:ln>
        </p:spPr>
        <p:txBody>
          <a:bodyPr lIns="183032" tIns="91516" rIns="183032" bIns="91516"/>
          <a:lstStyle/>
          <a:p>
            <a:pPr defTabSz="1473200"/>
            <a:r>
              <a:rPr lang="en-GB" altLang="en-US" sz="4800" b="1" dirty="0" smtClean="0">
                <a:solidFill>
                  <a:srgbClr val="333399"/>
                </a:solidFill>
              </a:rPr>
              <a:t>Legend illustrating one of the 144 tiles in the graphic</a:t>
            </a:r>
            <a:endParaRPr lang="en-GB" altLang="en-US" sz="4800" b="1" dirty="0">
              <a:solidFill>
                <a:srgbClr val="333399"/>
              </a:solidFill>
            </a:endParaRPr>
          </a:p>
          <a:p>
            <a:pPr defTabSz="1473200"/>
            <a:endParaRPr lang="en-GB" altLang="en-US" sz="2400" dirty="0"/>
          </a:p>
          <a:p>
            <a:pPr defTabSz="1473200"/>
            <a:endParaRPr lang="en-GB" altLang="en-US" sz="3500" dirty="0"/>
          </a:p>
        </p:txBody>
      </p:sp>
      <p:sp>
        <p:nvSpPr>
          <p:cNvPr id="2058" name="AutoShape 44"/>
          <p:cNvSpPr>
            <a:spLocks noChangeArrowheads="1"/>
          </p:cNvSpPr>
          <p:nvPr/>
        </p:nvSpPr>
        <p:spPr bwMode="auto">
          <a:xfrm>
            <a:off x="1427163" y="36118800"/>
            <a:ext cx="13101637" cy="4267200"/>
          </a:xfrm>
          <a:prstGeom prst="roundRect">
            <a:avLst>
              <a:gd name="adj" fmla="val 7597"/>
            </a:avLst>
          </a:prstGeom>
          <a:solidFill>
            <a:srgbClr val="FFFFFF"/>
          </a:solidFill>
          <a:ln w="76200">
            <a:solidFill>
              <a:srgbClr val="333399"/>
            </a:solidFill>
            <a:round/>
            <a:headEnd/>
            <a:tailEnd/>
          </a:ln>
        </p:spPr>
        <p:txBody>
          <a:bodyPr lIns="183032" tIns="91516" rIns="183032" bIns="91516"/>
          <a:lstStyle/>
          <a:p>
            <a:pPr marL="512763" indent="-512763" defTabSz="377825"/>
            <a:r>
              <a:rPr lang="en-GB" altLang="en-US" sz="4800" b="1">
                <a:solidFill>
                  <a:srgbClr val="333399"/>
                </a:solidFill>
              </a:rPr>
              <a:t>Conclusions:</a:t>
            </a:r>
          </a:p>
          <a:p>
            <a:pPr marL="512763" indent="-512763" defTabSz="377825"/>
            <a:endParaRPr lang="en-GB" altLang="en-US" sz="2000"/>
          </a:p>
        </p:txBody>
      </p:sp>
      <p:sp>
        <p:nvSpPr>
          <p:cNvPr id="2059" name="TextBox 12"/>
          <p:cNvSpPr txBox="1">
            <a:spLocks noChangeArrowheads="1"/>
          </p:cNvSpPr>
          <p:nvPr/>
        </p:nvSpPr>
        <p:spPr bwMode="auto">
          <a:xfrm>
            <a:off x="1522413" y="41116250"/>
            <a:ext cx="13928725" cy="992188"/>
          </a:xfrm>
          <a:prstGeom prst="rect">
            <a:avLst/>
          </a:prstGeom>
          <a:noFill/>
          <a:ln w="9525">
            <a:noFill/>
            <a:miter lim="800000"/>
            <a:headEnd/>
            <a:tailEnd/>
          </a:ln>
        </p:spPr>
        <p:txBody>
          <a:bodyPr lIns="129345" tIns="64674" rIns="129345" bIns="64674">
            <a:spAutoFit/>
          </a:bodyPr>
          <a:lstStyle/>
          <a:p>
            <a:pPr defTabSz="1473200"/>
            <a:r>
              <a:rPr lang="en-GB" altLang="en-US" sz="2800" i="1">
                <a:solidFill>
                  <a:srgbClr val="00213B"/>
                </a:solidFill>
              </a:rPr>
              <a:t>This work was funded by the Economic &amp; Social Research Council through the Applied Quantitative Methods Network: Phase II, grant number ES/K006460/1.</a:t>
            </a:r>
            <a:endParaRPr lang="en-US" altLang="en-US" sz="2800"/>
          </a:p>
        </p:txBody>
      </p:sp>
      <p:sp>
        <p:nvSpPr>
          <p:cNvPr id="2060" name="AutoShape 44"/>
          <p:cNvSpPr>
            <a:spLocks noChangeArrowheads="1"/>
          </p:cNvSpPr>
          <p:nvPr/>
        </p:nvSpPr>
        <p:spPr bwMode="auto">
          <a:xfrm>
            <a:off x="19221450" y="23926800"/>
            <a:ext cx="10067925" cy="11679238"/>
          </a:xfrm>
          <a:prstGeom prst="roundRect">
            <a:avLst>
              <a:gd name="adj" fmla="val 4120"/>
            </a:avLst>
          </a:prstGeom>
          <a:solidFill>
            <a:srgbClr val="FFFFFF"/>
          </a:solidFill>
          <a:ln w="76200">
            <a:solidFill>
              <a:srgbClr val="333399"/>
            </a:solidFill>
            <a:round/>
            <a:headEnd/>
            <a:tailEnd/>
          </a:ln>
        </p:spPr>
        <p:txBody>
          <a:bodyPr lIns="183032" tIns="91516" rIns="183032" bIns="91516"/>
          <a:lstStyle/>
          <a:p>
            <a:pPr marL="512763" indent="-512763" defTabSz="377825"/>
            <a:r>
              <a:rPr lang="en-GB" altLang="en-US" sz="6000" b="1">
                <a:solidFill>
                  <a:srgbClr val="333399"/>
                </a:solidFill>
              </a:rPr>
              <a:t>Key findings:</a:t>
            </a:r>
          </a:p>
          <a:p>
            <a:pPr marL="512763" indent="-512763" defTabSz="377825"/>
            <a:endParaRPr lang="en-GB" altLang="en-US" sz="2400"/>
          </a:p>
          <a:p>
            <a:pPr marL="512763" indent="-512763" defTabSz="377825">
              <a:buFont typeface="Wingdings" pitchFamily="2" charset="2"/>
              <a:buChar char="q"/>
            </a:pPr>
            <a:endParaRPr lang="en-GB" altLang="en-US" sz="3500"/>
          </a:p>
        </p:txBody>
      </p:sp>
      <p:pic>
        <p:nvPicPr>
          <p:cNvPr id="2061" name="Picture 21" descr="D:\Dropbox\AQMEN_II\USIRP\Dissemination\Logos\ESRC_50th-ANNIVERSARY-LOGO-CMYK-blue-gold.jpg"/>
          <p:cNvPicPr>
            <a:picLocks noChangeAspect="1" noChangeArrowheads="1"/>
          </p:cNvPicPr>
          <p:nvPr/>
        </p:nvPicPr>
        <p:blipFill>
          <a:blip r:embed="rId3"/>
          <a:srcRect/>
          <a:stretch>
            <a:fillRect/>
          </a:stretch>
        </p:blipFill>
        <p:spPr bwMode="auto">
          <a:xfrm>
            <a:off x="1335088" y="727075"/>
            <a:ext cx="2962275" cy="2960688"/>
          </a:xfrm>
          <a:prstGeom prst="rect">
            <a:avLst/>
          </a:prstGeom>
          <a:noFill/>
          <a:ln w="9525">
            <a:noFill/>
            <a:miter lim="800000"/>
            <a:headEnd/>
            <a:tailEnd/>
          </a:ln>
        </p:spPr>
      </p:pic>
      <p:pic>
        <p:nvPicPr>
          <p:cNvPr id="2062" name="Picture 24" descr="D:\Dropbox\_SMI\SMI Logos and Images\SMI logo.PNG"/>
          <p:cNvPicPr>
            <a:picLocks noChangeAspect="1" noChangeArrowheads="1"/>
          </p:cNvPicPr>
          <p:nvPr/>
        </p:nvPicPr>
        <p:blipFill>
          <a:blip r:embed="rId4"/>
          <a:srcRect/>
          <a:stretch>
            <a:fillRect/>
          </a:stretch>
        </p:blipFill>
        <p:spPr bwMode="auto">
          <a:xfrm>
            <a:off x="14071600" y="989013"/>
            <a:ext cx="6359525" cy="2698750"/>
          </a:xfrm>
          <a:prstGeom prst="rect">
            <a:avLst/>
          </a:prstGeom>
          <a:noFill/>
          <a:ln w="9525">
            <a:noFill/>
            <a:miter lim="800000"/>
            <a:headEnd/>
            <a:tailEnd/>
          </a:ln>
        </p:spPr>
      </p:pic>
      <p:sp>
        <p:nvSpPr>
          <p:cNvPr id="2063" name="TextBox 4"/>
          <p:cNvSpPr txBox="1">
            <a:spLocks noChangeArrowheads="1"/>
          </p:cNvSpPr>
          <p:nvPr/>
        </p:nvSpPr>
        <p:spPr bwMode="auto">
          <a:xfrm>
            <a:off x="19435763" y="25553988"/>
            <a:ext cx="9288462" cy="9325630"/>
          </a:xfrm>
          <a:prstGeom prst="rect">
            <a:avLst/>
          </a:prstGeom>
          <a:noFill/>
          <a:ln w="9525">
            <a:noFill/>
            <a:miter lim="800000"/>
            <a:headEnd/>
            <a:tailEnd/>
          </a:ln>
        </p:spPr>
        <p:txBody>
          <a:bodyPr wrap="square">
            <a:spAutoFit/>
          </a:bodyPr>
          <a:lstStyle/>
          <a:p>
            <a:pPr marL="512763" indent="-512763" defTabSz="377825">
              <a:buFont typeface="Wingdings" pitchFamily="2" charset="2"/>
              <a:buChar char="q"/>
            </a:pPr>
            <a:r>
              <a:rPr lang="en-GB" altLang="en-US" sz="4000" dirty="0" smtClean="0"/>
              <a:t>London is very different to the elsewhere in terms of international migration profiles, population age profiles, and fertility rates.</a:t>
            </a:r>
          </a:p>
          <a:p>
            <a:pPr marL="512763" indent="-512763" defTabSz="377825">
              <a:buFont typeface="Wingdings" pitchFamily="2" charset="2"/>
              <a:buChar char="q"/>
            </a:pPr>
            <a:r>
              <a:rPr lang="en-GB" altLang="en-US" sz="4000" dirty="0" smtClean="0"/>
              <a:t>North-South Divide: London, the South East, and the South West look like one interdependent country; Scotland, Wales, and other English regions look different to The South, and similar to each other. Only London has substantial international migration compared with population structure.</a:t>
            </a:r>
          </a:p>
          <a:p>
            <a:pPr marL="512763" indent="-512763" defTabSz="377825">
              <a:buFont typeface="Wingdings" pitchFamily="2" charset="2"/>
              <a:buChar char="q"/>
            </a:pPr>
            <a:r>
              <a:rPr lang="en-GB" altLang="en-US" sz="4000" dirty="0" smtClean="0"/>
              <a:t>Main type of migration outside The South seems to be going to university</a:t>
            </a:r>
          </a:p>
        </p:txBody>
      </p:sp>
      <p:pic>
        <p:nvPicPr>
          <p:cNvPr id="2064" name="Picture 19" descr="C:\Users\Gwilym\Downloads\UoG_colour.png"/>
          <p:cNvPicPr>
            <a:picLocks noChangeAspect="1" noChangeArrowheads="1"/>
          </p:cNvPicPr>
          <p:nvPr/>
        </p:nvPicPr>
        <p:blipFill>
          <a:blip r:embed="rId5"/>
          <a:srcRect/>
          <a:stretch>
            <a:fillRect/>
          </a:stretch>
        </p:blipFill>
        <p:spPr bwMode="auto">
          <a:xfrm>
            <a:off x="21821775" y="1260475"/>
            <a:ext cx="6902450" cy="2144713"/>
          </a:xfrm>
          <a:prstGeom prst="rect">
            <a:avLst/>
          </a:prstGeom>
          <a:noFill/>
          <a:ln w="9525">
            <a:noFill/>
            <a:miter lim="800000"/>
            <a:headEnd/>
            <a:tailEnd/>
          </a:ln>
        </p:spPr>
      </p:pic>
      <p:pic>
        <p:nvPicPr>
          <p:cNvPr id="2065" name="Picture 19" descr="E:\repos\uk_migrant_demography\support_material\Anatomy of a tile.png"/>
          <p:cNvPicPr>
            <a:picLocks noChangeAspect="1" noChangeArrowheads="1"/>
          </p:cNvPicPr>
          <p:nvPr/>
        </p:nvPicPr>
        <p:blipFill>
          <a:blip r:embed="rId6"/>
          <a:srcRect l="8772" t="27786" r="37174" b="10130"/>
          <a:stretch>
            <a:fillRect/>
          </a:stretch>
        </p:blipFill>
        <p:spPr bwMode="auto">
          <a:xfrm>
            <a:off x="2346960" y="24907875"/>
            <a:ext cx="9418320" cy="9290685"/>
          </a:xfrm>
          <a:prstGeom prst="rect">
            <a:avLst/>
          </a:prstGeom>
          <a:noFill/>
          <a:ln w="9525">
            <a:noFill/>
            <a:miter lim="800000"/>
            <a:headEnd/>
            <a:tailEnd/>
          </a:ln>
        </p:spPr>
      </p:pic>
      <p:sp>
        <p:nvSpPr>
          <p:cNvPr id="2066" name="AutoShape 44"/>
          <p:cNvSpPr>
            <a:spLocks noChangeArrowheads="1"/>
          </p:cNvSpPr>
          <p:nvPr/>
        </p:nvSpPr>
        <p:spPr bwMode="auto">
          <a:xfrm>
            <a:off x="14927263" y="36118800"/>
            <a:ext cx="14362112" cy="4267200"/>
          </a:xfrm>
          <a:prstGeom prst="roundRect">
            <a:avLst>
              <a:gd name="adj" fmla="val 7597"/>
            </a:avLst>
          </a:prstGeom>
          <a:solidFill>
            <a:srgbClr val="FFFFFF"/>
          </a:solidFill>
          <a:ln w="76200">
            <a:solidFill>
              <a:srgbClr val="333399"/>
            </a:solidFill>
            <a:round/>
            <a:headEnd/>
            <a:tailEnd/>
          </a:ln>
        </p:spPr>
        <p:txBody>
          <a:bodyPr lIns="183032" tIns="91516" rIns="183032" bIns="91516"/>
          <a:lstStyle/>
          <a:p>
            <a:pPr marL="512763" indent="-512763" defTabSz="377825"/>
            <a:r>
              <a:rPr lang="en-GB" altLang="en-US" sz="4800" b="1">
                <a:solidFill>
                  <a:srgbClr val="333399"/>
                </a:solidFill>
              </a:rPr>
              <a:t>Implications:</a:t>
            </a:r>
          </a:p>
          <a:p>
            <a:pPr marL="512763" indent="-512763" defTabSz="377825"/>
            <a:endParaRPr lang="en-GB" altLang="en-US" sz="2000"/>
          </a:p>
        </p:txBody>
      </p:sp>
      <p:pic>
        <p:nvPicPr>
          <p:cNvPr id="2067" name="Picture 20" descr="D:\Dropbox\AQMEN_II\USIRP\Dissemination\Logos\AQMeN Logo.jpg"/>
          <p:cNvPicPr>
            <a:picLocks noChangeAspect="1" noChangeArrowheads="1"/>
          </p:cNvPicPr>
          <p:nvPr/>
        </p:nvPicPr>
        <p:blipFill>
          <a:blip r:embed="rId7"/>
          <a:srcRect/>
          <a:stretch>
            <a:fillRect/>
          </a:stretch>
        </p:blipFill>
        <p:spPr bwMode="auto">
          <a:xfrm>
            <a:off x="5003800" y="989013"/>
            <a:ext cx="9094788" cy="2698750"/>
          </a:xfrm>
          <a:prstGeom prst="rect">
            <a:avLst/>
          </a:prstGeom>
          <a:noFill/>
          <a:ln w="9525">
            <a:noFill/>
            <a:miter lim="800000"/>
            <a:headEnd/>
            <a:tailEnd/>
          </a:ln>
        </p:spPr>
      </p:pic>
      <p:sp>
        <p:nvSpPr>
          <p:cNvPr id="20" name="AutoShape 15"/>
          <p:cNvSpPr>
            <a:spLocks noChangeArrowheads="1"/>
          </p:cNvSpPr>
          <p:nvPr/>
        </p:nvSpPr>
        <p:spPr bwMode="auto">
          <a:xfrm>
            <a:off x="23042880" y="17830800"/>
            <a:ext cx="6168708" cy="5699125"/>
          </a:xfrm>
          <a:prstGeom prst="roundRect">
            <a:avLst>
              <a:gd name="adj" fmla="val 5204"/>
            </a:avLst>
          </a:prstGeom>
          <a:solidFill>
            <a:srgbClr val="FFFFFF"/>
          </a:solidFill>
          <a:ln w="76200">
            <a:solidFill>
              <a:srgbClr val="333399"/>
            </a:solidFill>
            <a:round/>
            <a:headEnd/>
            <a:tailEnd/>
          </a:ln>
        </p:spPr>
        <p:txBody>
          <a:bodyPr lIns="183032" tIns="91516" rIns="183032" bIns="91516"/>
          <a:lstStyle>
            <a:lvl1pPr defTabSz="1473200" eaLnBrk="0" hangingPunct="0">
              <a:spcBef>
                <a:spcPct val="20000"/>
              </a:spcBef>
              <a:buFont typeface="Arial" charset="0"/>
              <a:buChar char="•"/>
              <a:defRPr sz="10300">
                <a:solidFill>
                  <a:schemeClr val="tx1"/>
                </a:solidFill>
                <a:latin typeface="Calibri" pitchFamily="34" charset="0"/>
                <a:ea typeface="ＭＳ Ｐゴシック" pitchFamily="-107" charset="-128"/>
              </a:defRPr>
            </a:lvl1pPr>
            <a:lvl2pPr marL="1473200" indent="-1014413" defTabSz="1473200" eaLnBrk="0" hangingPunct="0">
              <a:spcBef>
                <a:spcPct val="20000"/>
              </a:spcBef>
              <a:buFont typeface="Arial" charset="0"/>
              <a:buChar char="–"/>
              <a:defRPr sz="8900">
                <a:solidFill>
                  <a:schemeClr val="tx1"/>
                </a:solidFill>
                <a:latin typeface="Calibri" pitchFamily="34" charset="0"/>
                <a:ea typeface="ＭＳ Ｐゴシック" pitchFamily="-107" charset="-128"/>
              </a:defRPr>
            </a:lvl2pPr>
            <a:lvl3pPr marL="2949575" indent="-2035175" defTabSz="1473200" eaLnBrk="0" hangingPunct="0">
              <a:spcBef>
                <a:spcPct val="20000"/>
              </a:spcBef>
              <a:buFont typeface="Arial" charset="0"/>
              <a:buChar char="•"/>
              <a:defRPr sz="7600">
                <a:solidFill>
                  <a:schemeClr val="tx1"/>
                </a:solidFill>
                <a:latin typeface="Calibri" pitchFamily="34" charset="0"/>
                <a:ea typeface="ＭＳ Ｐゴシック" pitchFamily="-107" charset="-128"/>
              </a:defRPr>
            </a:lvl3pPr>
            <a:lvl4pPr marL="4425950" indent="-3055938" defTabSz="1473200" eaLnBrk="0" hangingPunct="0">
              <a:spcBef>
                <a:spcPct val="20000"/>
              </a:spcBef>
              <a:buFont typeface="Arial" charset="0"/>
              <a:buChar char="–"/>
              <a:defRPr sz="6500">
                <a:solidFill>
                  <a:schemeClr val="tx1"/>
                </a:solidFill>
                <a:latin typeface="Calibri" pitchFamily="34" charset="0"/>
                <a:ea typeface="ＭＳ Ｐゴシック" pitchFamily="-107" charset="-128"/>
              </a:defRPr>
            </a:lvl4pPr>
            <a:lvl5pPr marL="5903913" indent="-4075113" defTabSz="1473200" eaLnBrk="0" hangingPunct="0">
              <a:spcBef>
                <a:spcPct val="20000"/>
              </a:spcBef>
              <a:buFont typeface="Arial" charset="0"/>
              <a:buChar char="»"/>
              <a:defRPr sz="6500">
                <a:solidFill>
                  <a:schemeClr val="tx1"/>
                </a:solidFill>
                <a:latin typeface="Calibri" pitchFamily="34" charset="0"/>
                <a:ea typeface="ＭＳ Ｐゴシック" pitchFamily="-107" charset="-128"/>
              </a:defRPr>
            </a:lvl5pPr>
            <a:lvl6pPr marL="6361113" indent="-4075113" defTabSz="1473200"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6pPr>
            <a:lvl7pPr marL="6818313" indent="-4075113" defTabSz="1473200"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7pPr>
            <a:lvl8pPr marL="7275513" indent="-4075113" defTabSz="1473200"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8pPr>
            <a:lvl9pPr marL="7732713" indent="-4075113" defTabSz="1473200" eaLnBrk="0" fontAlgn="base" hangingPunct="0">
              <a:spcBef>
                <a:spcPct val="20000"/>
              </a:spcBef>
              <a:spcAft>
                <a:spcPct val="0"/>
              </a:spcAft>
              <a:buFont typeface="Arial" charset="0"/>
              <a:buChar char="»"/>
              <a:defRPr sz="6500">
                <a:solidFill>
                  <a:schemeClr val="tx1"/>
                </a:solidFill>
                <a:latin typeface="Calibri" pitchFamily="34" charset="0"/>
                <a:ea typeface="ＭＳ Ｐゴシック" pitchFamily="-107" charset="-128"/>
              </a:defRPr>
            </a:lvl9pPr>
          </a:lstStyle>
          <a:p>
            <a:pPr eaLnBrk="1" hangingPunct="1">
              <a:spcBef>
                <a:spcPct val="0"/>
              </a:spcBef>
              <a:buFont typeface="Arial" charset="0"/>
              <a:buNone/>
              <a:defRPr/>
            </a:pPr>
            <a:r>
              <a:rPr lang="en-GB" altLang="en-US" sz="4800" b="1" dirty="0" smtClean="0">
                <a:solidFill>
                  <a:srgbClr val="333399"/>
                </a:solidFill>
                <a:latin typeface="Arial" charset="0"/>
              </a:rPr>
              <a:t>The Data Tableau</a:t>
            </a:r>
            <a:endParaRPr lang="en-GB" altLang="en-US" sz="4800" b="1" dirty="0">
              <a:solidFill>
                <a:srgbClr val="333399"/>
              </a:solidFill>
              <a:latin typeface="Arial" charset="0"/>
            </a:endParaRPr>
          </a:p>
        </p:txBody>
      </p:sp>
      <p:pic>
        <p:nvPicPr>
          <p:cNvPr id="2068" name="Picture 20" descr="C:\Users\jm383x\Downloads\barcode.gif"/>
          <p:cNvPicPr>
            <a:picLocks noChangeAspect="1" noChangeArrowheads="1"/>
          </p:cNvPicPr>
          <p:nvPr/>
        </p:nvPicPr>
        <p:blipFill>
          <a:blip r:embed="rId8"/>
          <a:srcRect b="9836"/>
          <a:stretch>
            <a:fillRect/>
          </a:stretch>
        </p:blipFill>
        <p:spPr bwMode="auto">
          <a:xfrm>
            <a:off x="23810596" y="18740451"/>
            <a:ext cx="4523104" cy="4575561"/>
          </a:xfrm>
          <a:prstGeom prst="rect">
            <a:avLst/>
          </a:prstGeom>
          <a:noFill/>
        </p:spPr>
      </p:pic>
      <p:pic>
        <p:nvPicPr>
          <p:cNvPr id="22" name="Picture 19" descr="E:\repos\uk_migrant_demography\support_material\Anatomy of a tile.png"/>
          <p:cNvPicPr>
            <a:picLocks noChangeAspect="1" noChangeArrowheads="1"/>
          </p:cNvPicPr>
          <p:nvPr/>
        </p:nvPicPr>
        <p:blipFill>
          <a:blip r:embed="rId6"/>
          <a:srcRect l="77803" t="29575" r="15971" b="65647"/>
          <a:stretch>
            <a:fillRect/>
          </a:stretch>
        </p:blipFill>
        <p:spPr bwMode="auto">
          <a:xfrm>
            <a:off x="13618369" y="25553988"/>
            <a:ext cx="2617787" cy="1725612"/>
          </a:xfrm>
          <a:prstGeom prst="rect">
            <a:avLst/>
          </a:prstGeom>
          <a:noFill/>
          <a:ln w="9525">
            <a:noFill/>
            <a:miter lim="800000"/>
            <a:headEnd/>
            <a:tailEnd/>
          </a:ln>
        </p:spPr>
      </p:pic>
      <p:pic>
        <p:nvPicPr>
          <p:cNvPr id="23" name="Picture 19" descr="E:\repos\uk_migrant_demography\support_material\Anatomy of a tile.png"/>
          <p:cNvPicPr>
            <a:picLocks noChangeAspect="1" noChangeArrowheads="1"/>
          </p:cNvPicPr>
          <p:nvPr/>
        </p:nvPicPr>
        <p:blipFill>
          <a:blip r:embed="rId6"/>
          <a:srcRect l="65073" t="35678" r="1837" b="34571"/>
          <a:stretch>
            <a:fillRect/>
          </a:stretch>
        </p:blipFill>
        <p:spPr bwMode="auto">
          <a:xfrm>
            <a:off x="11332766" y="27279600"/>
            <a:ext cx="7188993" cy="5551234"/>
          </a:xfrm>
          <a:prstGeom prst="rect">
            <a:avLst/>
          </a:prstGeom>
          <a:noFill/>
          <a:ln w="9525">
            <a:noFill/>
            <a:miter lim="800000"/>
            <a:headEnd/>
            <a:tailEnd/>
          </a:ln>
        </p:spPr>
      </p:pic>
      <p:pic>
        <p:nvPicPr>
          <p:cNvPr id="24" name="Picture 19" descr="E:\repos\uk_migrant_demography\support_material\Anatomy of a tile.png"/>
          <p:cNvPicPr>
            <a:picLocks noChangeAspect="1" noChangeArrowheads="1"/>
          </p:cNvPicPr>
          <p:nvPr/>
        </p:nvPicPr>
        <p:blipFill>
          <a:blip r:embed="rId6"/>
          <a:srcRect l="35187" t="90543" r="50819" b="5505"/>
          <a:stretch>
            <a:fillRect/>
          </a:stretch>
        </p:blipFill>
        <p:spPr bwMode="auto">
          <a:xfrm>
            <a:off x="6009437" y="34015680"/>
            <a:ext cx="4461553" cy="1082040"/>
          </a:xfrm>
          <a:prstGeom prst="rect">
            <a:avLst/>
          </a:prstGeom>
          <a:noFill/>
          <a:ln w="9525">
            <a:noFill/>
            <a:miter lim="800000"/>
            <a:headEnd/>
            <a:tailEnd/>
          </a:ln>
        </p:spPr>
      </p:pic>
      <p:pic>
        <p:nvPicPr>
          <p:cNvPr id="25" name="Picture 19" descr="E:\repos\uk_migrant_demography\support_material\Anatomy of a tile.png"/>
          <p:cNvPicPr>
            <a:picLocks noChangeAspect="1" noChangeArrowheads="1"/>
          </p:cNvPicPr>
          <p:nvPr/>
        </p:nvPicPr>
        <p:blipFill>
          <a:blip r:embed="rId6"/>
          <a:srcRect l="5051" t="41595" r="92237" b="36117"/>
          <a:stretch>
            <a:fillRect/>
          </a:stretch>
        </p:blipFill>
        <p:spPr bwMode="auto">
          <a:xfrm>
            <a:off x="1522413" y="26367636"/>
            <a:ext cx="975360" cy="6883609"/>
          </a:xfrm>
          <a:prstGeom prst="rect">
            <a:avLst/>
          </a:prstGeom>
          <a:noFill/>
          <a:ln w="9525">
            <a:noFill/>
            <a:miter lim="800000"/>
            <a:headEnd/>
            <a:tailEnd/>
          </a:ln>
        </p:spPr>
      </p:pic>
      <p:sp>
        <p:nvSpPr>
          <p:cNvPr id="26" name="TextBox 4"/>
          <p:cNvSpPr txBox="1">
            <a:spLocks noChangeArrowheads="1"/>
          </p:cNvSpPr>
          <p:nvPr/>
        </p:nvSpPr>
        <p:spPr bwMode="auto">
          <a:xfrm>
            <a:off x="1522413" y="37016998"/>
            <a:ext cx="12095956" cy="3170099"/>
          </a:xfrm>
          <a:prstGeom prst="rect">
            <a:avLst/>
          </a:prstGeom>
          <a:noFill/>
          <a:ln w="9525">
            <a:noFill/>
            <a:miter lim="800000"/>
            <a:headEnd/>
            <a:tailEnd/>
          </a:ln>
        </p:spPr>
        <p:txBody>
          <a:bodyPr wrap="square">
            <a:spAutoFit/>
          </a:bodyPr>
          <a:lstStyle/>
          <a:p>
            <a:pPr marL="512763" indent="-512763" defTabSz="377825">
              <a:buFont typeface="Wingdings" pitchFamily="2" charset="2"/>
              <a:buChar char="q"/>
            </a:pPr>
            <a:r>
              <a:rPr lang="en-GB" altLang="en-US" sz="4000" dirty="0" smtClean="0"/>
              <a:t>Two </a:t>
            </a:r>
            <a:r>
              <a:rPr lang="en-GB" altLang="en-US" sz="4000" dirty="0" err="1" smtClean="0"/>
              <a:t>Britains</a:t>
            </a:r>
            <a:r>
              <a:rPr lang="en-GB" altLang="en-US" sz="4000" dirty="0" smtClean="0"/>
              <a:t>: ‘The North’ and ‘The South’</a:t>
            </a:r>
          </a:p>
          <a:p>
            <a:pPr marL="512763" indent="-512763" defTabSz="377825">
              <a:buFont typeface="Wingdings" pitchFamily="2" charset="2"/>
              <a:buChar char="q"/>
            </a:pPr>
            <a:r>
              <a:rPr lang="en-GB" altLang="en-US" sz="4000" dirty="0" smtClean="0"/>
              <a:t>Scotland and Wales are in ‘The North’</a:t>
            </a:r>
          </a:p>
          <a:p>
            <a:pPr marL="512763" indent="-512763" defTabSz="377825">
              <a:buFont typeface="Wingdings" pitchFamily="2" charset="2"/>
              <a:buChar char="q"/>
            </a:pPr>
            <a:r>
              <a:rPr lang="en-GB" altLang="en-US" sz="4000" dirty="0" smtClean="0"/>
              <a:t>If ‘The South’ has too much international net migration, perhaps ‘The North’ has far too little.</a:t>
            </a:r>
          </a:p>
          <a:p>
            <a:pPr marL="512763" indent="-512763" defTabSz="377825">
              <a:buFont typeface="Wingdings" pitchFamily="2" charset="2"/>
              <a:buChar char="q"/>
            </a:pPr>
            <a:r>
              <a:rPr lang="en-GB" altLang="en-US" sz="4000" dirty="0" smtClean="0"/>
              <a:t>Complex data visualisation tells complex stories.</a:t>
            </a:r>
          </a:p>
        </p:txBody>
      </p:sp>
      <p:sp>
        <p:nvSpPr>
          <p:cNvPr id="27" name="TextBox 4"/>
          <p:cNvSpPr txBox="1">
            <a:spLocks noChangeArrowheads="1"/>
          </p:cNvSpPr>
          <p:nvPr/>
        </p:nvSpPr>
        <p:spPr bwMode="auto">
          <a:xfrm>
            <a:off x="15120540" y="37016998"/>
            <a:ext cx="13402469" cy="3416320"/>
          </a:xfrm>
          <a:prstGeom prst="rect">
            <a:avLst/>
          </a:prstGeom>
          <a:noFill/>
          <a:ln w="9525">
            <a:noFill/>
            <a:miter lim="800000"/>
            <a:headEnd/>
            <a:tailEnd/>
          </a:ln>
        </p:spPr>
        <p:txBody>
          <a:bodyPr wrap="square">
            <a:spAutoFit/>
          </a:bodyPr>
          <a:lstStyle/>
          <a:p>
            <a:pPr marL="512763" indent="-512763" defTabSz="377825">
              <a:buFont typeface="Wingdings" pitchFamily="2" charset="2"/>
              <a:buChar char="q"/>
            </a:pPr>
            <a:r>
              <a:rPr lang="en-GB" altLang="en-US" sz="3600" dirty="0" smtClean="0"/>
              <a:t>No single international migration solution as there is no single migration problem. </a:t>
            </a:r>
          </a:p>
          <a:p>
            <a:pPr marL="512763" indent="-512763" defTabSz="377825">
              <a:buFont typeface="Wingdings" pitchFamily="2" charset="2"/>
              <a:buChar char="q"/>
            </a:pPr>
            <a:r>
              <a:rPr lang="en-GB" altLang="en-US" sz="3600" dirty="0" smtClean="0"/>
              <a:t>‘The North’ has a poor demographic profile: ageing and shrinking populations. ‘The South’ is successful largely because of its attractiveness to young adult migrants both internally and internationally.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TotalTime>
  <Words>562</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ＭＳ Ｐゴシック</vt:lpstr>
      <vt:lpstr>Calibri</vt:lpstr>
      <vt:lpstr>Wingdings</vt:lpstr>
      <vt:lpstr>Office Theme</vt:lpstr>
      <vt:lpstr>Slide 1</vt:lpstr>
    </vt:vector>
  </TitlesOfParts>
  <Company>University of Glasgow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Howard</dc:creator>
  <cp:lastModifiedBy>jm383x</cp:lastModifiedBy>
  <cp:revision>45</cp:revision>
  <cp:lastPrinted>2015-09-11T15:56:04Z</cp:lastPrinted>
  <dcterms:created xsi:type="dcterms:W3CDTF">2011-01-27T09:58:13Z</dcterms:created>
  <dcterms:modified xsi:type="dcterms:W3CDTF">2015-09-25T13:01:13Z</dcterms:modified>
</cp:coreProperties>
</file>