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81"/>
    <a:srgbClr val="ADD8E6"/>
    <a:srgbClr val="FF0000"/>
    <a:srgbClr val="810000"/>
    <a:srgbClr val="D3D3D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941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D9240-FCB0-4B02-A71C-B36F065F124D}" type="datetimeFigureOut">
              <a:rPr lang="en-GB" smtClean="0"/>
              <a:t>20/08/2015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C7A8-B840-4742-BBFF-3D489E98843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D9240-FCB0-4B02-A71C-B36F065F124D}" type="datetimeFigureOut">
              <a:rPr lang="en-GB" smtClean="0"/>
              <a:t>20/08/2015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C7A8-B840-4742-BBFF-3D489E98843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D9240-FCB0-4B02-A71C-B36F065F124D}" type="datetimeFigureOut">
              <a:rPr lang="en-GB" smtClean="0"/>
              <a:t>20/08/2015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C7A8-B840-4742-BBFF-3D489E98843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D9240-FCB0-4B02-A71C-B36F065F124D}" type="datetimeFigureOut">
              <a:rPr lang="en-GB" smtClean="0"/>
              <a:t>20/08/2015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C7A8-B840-4742-BBFF-3D489E98843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D9240-FCB0-4B02-A71C-B36F065F124D}" type="datetimeFigureOut">
              <a:rPr lang="en-GB" smtClean="0"/>
              <a:t>20/08/2015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C7A8-B840-4742-BBFF-3D489E98843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D9240-FCB0-4B02-A71C-B36F065F124D}" type="datetimeFigureOut">
              <a:rPr lang="en-GB" smtClean="0"/>
              <a:t>20/08/2015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C7A8-B840-4742-BBFF-3D489E98843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D9240-FCB0-4B02-A71C-B36F065F124D}" type="datetimeFigureOut">
              <a:rPr lang="en-GB" smtClean="0"/>
              <a:t>20/08/2015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C7A8-B840-4742-BBFF-3D489E98843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D9240-FCB0-4B02-A71C-B36F065F124D}" type="datetimeFigureOut">
              <a:rPr lang="en-GB" smtClean="0"/>
              <a:t>20/08/2015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C7A8-B840-4742-BBFF-3D489E98843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D9240-FCB0-4B02-A71C-B36F065F124D}" type="datetimeFigureOut">
              <a:rPr lang="en-GB" smtClean="0"/>
              <a:t>20/08/2015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C7A8-B840-4742-BBFF-3D489E98843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D9240-FCB0-4B02-A71C-B36F065F124D}" type="datetimeFigureOut">
              <a:rPr lang="en-GB" smtClean="0"/>
              <a:t>20/08/2015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C7A8-B840-4742-BBFF-3D489E98843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D9240-FCB0-4B02-A71C-B36F065F124D}" type="datetimeFigureOut">
              <a:rPr lang="en-GB" smtClean="0"/>
              <a:t>20/08/2015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C7A8-B840-4742-BBFF-3D489E98843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D9240-FCB0-4B02-A71C-B36F065F124D}" type="datetimeFigureOut">
              <a:rPr lang="en-GB" smtClean="0"/>
              <a:t>20/08/2015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7C7A8-B840-4742-BBFF-3D489E988432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repos\uk_migrant_demography\figures\single_ti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132856"/>
            <a:ext cx="4897057" cy="396044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339752" y="1916832"/>
            <a:ext cx="1077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 smtClean="0"/>
              <a:t>Childhood </a:t>
            </a:r>
          </a:p>
          <a:p>
            <a:r>
              <a:rPr lang="en-GB" sz="1400" i="1" dirty="0" smtClean="0"/>
              <a:t>Dependency</a:t>
            </a:r>
            <a:endParaRPr lang="en-GB" sz="14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4355976" y="1916832"/>
            <a:ext cx="1077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 smtClean="0"/>
              <a:t>Retirement </a:t>
            </a:r>
          </a:p>
          <a:p>
            <a:r>
              <a:rPr lang="en-GB" sz="1400" i="1" dirty="0" smtClean="0"/>
              <a:t>Dependency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32240" y="2564904"/>
            <a:ext cx="22539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Overall Population Structure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64288" y="2060848"/>
            <a:ext cx="452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Key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228184" y="2636912"/>
            <a:ext cx="410344" cy="194320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6228184" y="2996952"/>
            <a:ext cx="410344" cy="194320"/>
          </a:xfrm>
          <a:prstGeom prst="rect">
            <a:avLst/>
          </a:prstGeom>
          <a:solidFill>
            <a:srgbClr val="81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6228184" y="3356992"/>
            <a:ext cx="410344" cy="1943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6228184" y="3717032"/>
            <a:ext cx="410344" cy="194320"/>
          </a:xfrm>
          <a:prstGeom prst="rect">
            <a:avLst/>
          </a:prstGeom>
          <a:solidFill>
            <a:srgbClr val="ADD8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6228184" y="4077072"/>
            <a:ext cx="410344" cy="194320"/>
          </a:xfrm>
          <a:prstGeom prst="rect">
            <a:avLst/>
          </a:prstGeom>
          <a:solidFill>
            <a:srgbClr val="000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6732240" y="2924944"/>
            <a:ext cx="2072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International In-migration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32240" y="3284984"/>
            <a:ext cx="1735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Internal In-migration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732240" y="3645024"/>
            <a:ext cx="220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International Out-migration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732240" y="4005064"/>
            <a:ext cx="18300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Internal Out-migration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203848" y="2492896"/>
            <a:ext cx="11213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 smtClean="0"/>
              <a:t>Working Age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275856" y="6165304"/>
            <a:ext cx="12087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smtClean="0"/>
              <a:t>Age in Years</a:t>
            </a:r>
          </a:p>
        </p:txBody>
      </p:sp>
      <p:sp>
        <p:nvSpPr>
          <p:cNvPr id="41" name="TextBox 40"/>
          <p:cNvSpPr txBox="1"/>
          <p:nvPr/>
        </p:nvSpPr>
        <p:spPr>
          <a:xfrm rot="16200000">
            <a:off x="-269326" y="3445789"/>
            <a:ext cx="1668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smtClean="0"/>
              <a:t>Population Count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23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University of Glasgow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jm383x</dc:creator>
  <cp:lastModifiedBy>jm383x</cp:lastModifiedBy>
  <cp:revision>2</cp:revision>
  <dcterms:created xsi:type="dcterms:W3CDTF">2015-08-20T08:09:56Z</dcterms:created>
  <dcterms:modified xsi:type="dcterms:W3CDTF">2015-08-20T08:28:00Z</dcterms:modified>
</cp:coreProperties>
</file>