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2" autoAdjust="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 Andre Ottesen" userId="9bd3aaf6d1adc908" providerId="LiveId" clId="{C21DF359-FC39-4E67-A292-9AC23BC2D12F}"/>
    <pc:docChg chg="undo custSel addSld delSld modSld">
      <pc:chgData name="Jon Andre Ottesen" userId="9bd3aaf6d1adc908" providerId="LiveId" clId="{C21DF359-FC39-4E67-A292-9AC23BC2D12F}" dt="2018-09-21T11:01:52.646" v="2540" actId="20577"/>
      <pc:docMkLst>
        <pc:docMk/>
      </pc:docMkLst>
      <pc:sldChg chg="modSp">
        <pc:chgData name="Jon Andre Ottesen" userId="9bd3aaf6d1adc908" providerId="LiveId" clId="{C21DF359-FC39-4E67-A292-9AC23BC2D12F}" dt="2018-09-21T08:17:51.063" v="2531" actId="790"/>
        <pc:sldMkLst>
          <pc:docMk/>
          <pc:sldMk cId="200945265" sldId="256"/>
        </pc:sldMkLst>
        <pc:spChg chg="mod">
          <ac:chgData name="Jon Andre Ottesen" userId="9bd3aaf6d1adc908" providerId="LiveId" clId="{C21DF359-FC39-4E67-A292-9AC23BC2D12F}" dt="2018-09-21T08:17:51.063" v="2531" actId="790"/>
          <ac:spMkLst>
            <pc:docMk/>
            <pc:sldMk cId="200945265" sldId="256"/>
            <ac:spMk id="2" creationId="{206AB3BA-D002-4CD9-81A2-545CD24C38CA}"/>
          </ac:spMkLst>
        </pc:spChg>
      </pc:sldChg>
      <pc:sldChg chg="addSp delSp modSp add mod setBg">
        <pc:chgData name="Jon Andre Ottesen" userId="9bd3aaf6d1adc908" providerId="LiveId" clId="{C21DF359-FC39-4E67-A292-9AC23BC2D12F}" dt="2018-09-21T09:01:17.204" v="2534" actId="1035"/>
        <pc:sldMkLst>
          <pc:docMk/>
          <pc:sldMk cId="3362572363" sldId="258"/>
        </pc:sldMkLst>
        <pc:spChg chg="mod">
          <ac:chgData name="Jon Andre Ottesen" userId="9bd3aaf6d1adc908" providerId="LiveId" clId="{C21DF359-FC39-4E67-A292-9AC23BC2D12F}" dt="2018-09-19T19:27:28.676" v="1855" actId="20577"/>
          <ac:spMkLst>
            <pc:docMk/>
            <pc:sldMk cId="3362572363" sldId="258"/>
            <ac:spMk id="2" creationId="{3E3AA474-90D3-4486-9C16-2634547B6C70}"/>
          </ac:spMkLst>
        </pc:spChg>
        <pc:spChg chg="mod ord">
          <ac:chgData name="Jon Andre Ottesen" userId="9bd3aaf6d1adc908" providerId="LiveId" clId="{C21DF359-FC39-4E67-A292-9AC23BC2D12F}" dt="2018-09-19T19:25:52.747" v="1731" actId="20577"/>
          <ac:spMkLst>
            <pc:docMk/>
            <pc:sldMk cId="3362572363" sldId="258"/>
            <ac:spMk id="3" creationId="{1C7C0763-7E7B-4240-BC44-5FCC2C9F3510}"/>
          </ac:spMkLst>
        </pc:spChg>
        <pc:spChg chg="add mod">
          <ac:chgData name="Jon Andre Ottesen" userId="9bd3aaf6d1adc908" providerId="LiveId" clId="{C21DF359-FC39-4E67-A292-9AC23BC2D12F}" dt="2018-09-18T16:29:40.051" v="1314" actId="207"/>
          <ac:spMkLst>
            <pc:docMk/>
            <pc:sldMk cId="3362572363" sldId="258"/>
            <ac:spMk id="6" creationId="{C243770D-566C-472E-B41D-B1D177AF55FE}"/>
          </ac:spMkLst>
        </pc:spChg>
        <pc:spChg chg="add mod">
          <ac:chgData name="Jon Andre Ottesen" userId="9bd3aaf6d1adc908" providerId="LiveId" clId="{C21DF359-FC39-4E67-A292-9AC23BC2D12F}" dt="2018-09-18T16:30:09.253" v="1321" actId="208"/>
          <ac:spMkLst>
            <pc:docMk/>
            <pc:sldMk cId="3362572363" sldId="258"/>
            <ac:spMk id="7" creationId="{6B1AFCC7-FE12-4BDD-90FA-76FF47D5F035}"/>
          </ac:spMkLst>
        </pc:spChg>
        <pc:spChg chg="add mod">
          <ac:chgData name="Jon Andre Ottesen" userId="9bd3aaf6d1adc908" providerId="LiveId" clId="{C21DF359-FC39-4E67-A292-9AC23BC2D12F}" dt="2018-09-18T16:30:06.520" v="1320" actId="208"/>
          <ac:spMkLst>
            <pc:docMk/>
            <pc:sldMk cId="3362572363" sldId="258"/>
            <ac:spMk id="8" creationId="{9EB3F9A9-62F3-42F7-8E23-B93999E6DD7B}"/>
          </ac:spMkLst>
        </pc:spChg>
        <pc:picChg chg="add del mod">
          <ac:chgData name="Jon Andre Ottesen" userId="9bd3aaf6d1adc908" providerId="LiveId" clId="{C21DF359-FC39-4E67-A292-9AC23BC2D12F}" dt="2018-09-18T16:28:46.615" v="1305" actId="20577"/>
          <ac:picMkLst>
            <pc:docMk/>
            <pc:sldMk cId="3362572363" sldId="258"/>
            <ac:picMk id="4" creationId="{B8F90732-2DB8-4A07-B150-B62B08A52472}"/>
          </ac:picMkLst>
        </pc:picChg>
        <pc:picChg chg="add mod">
          <ac:chgData name="Jon Andre Ottesen" userId="9bd3aaf6d1adc908" providerId="LiveId" clId="{C21DF359-FC39-4E67-A292-9AC23BC2D12F}" dt="2018-09-21T09:01:17.204" v="2534" actId="1035"/>
          <ac:picMkLst>
            <pc:docMk/>
            <pc:sldMk cId="3362572363" sldId="258"/>
            <ac:picMk id="5" creationId="{B84F072A-3795-4A8C-9759-694CCFA924A3}"/>
          </ac:picMkLst>
        </pc:picChg>
      </pc:sldChg>
      <pc:sldChg chg="modSp add">
        <pc:chgData name="Jon Andre Ottesen" userId="9bd3aaf6d1adc908" providerId="LiveId" clId="{C21DF359-FC39-4E67-A292-9AC23BC2D12F}" dt="2018-09-21T11:01:52.646" v="2540" actId="20577"/>
        <pc:sldMkLst>
          <pc:docMk/>
          <pc:sldMk cId="553496183" sldId="259"/>
        </pc:sldMkLst>
        <pc:spChg chg="mod">
          <ac:chgData name="Jon Andre Ottesen" userId="9bd3aaf6d1adc908" providerId="LiveId" clId="{C21DF359-FC39-4E67-A292-9AC23BC2D12F}" dt="2018-09-18T16:37:53.617" v="1497" actId="20577"/>
          <ac:spMkLst>
            <pc:docMk/>
            <pc:sldMk cId="553496183" sldId="259"/>
            <ac:spMk id="2" creationId="{49DEEB1F-AE90-41C7-BACC-B7CD3F5941B1}"/>
          </ac:spMkLst>
        </pc:spChg>
        <pc:spChg chg="mod">
          <ac:chgData name="Jon Andre Ottesen" userId="9bd3aaf6d1adc908" providerId="LiveId" clId="{C21DF359-FC39-4E67-A292-9AC23BC2D12F}" dt="2018-09-21T11:01:52.646" v="2540" actId="20577"/>
          <ac:spMkLst>
            <pc:docMk/>
            <pc:sldMk cId="553496183" sldId="259"/>
            <ac:spMk id="3" creationId="{5083C242-BB79-475A-9A17-F0B872286219}"/>
          </ac:spMkLst>
        </pc:spChg>
      </pc:sldChg>
      <pc:sldChg chg="addSp delSp modSp add mod setBg setClrOvrMap delDesignElem">
        <pc:chgData name="Jon Andre Ottesen" userId="9bd3aaf6d1adc908" providerId="LiveId" clId="{C21DF359-FC39-4E67-A292-9AC23BC2D12F}" dt="2018-09-20T18:00:20.343" v="2483" actId="1076"/>
        <pc:sldMkLst>
          <pc:docMk/>
          <pc:sldMk cId="2664244370" sldId="260"/>
        </pc:sldMkLst>
        <pc:spChg chg="mod">
          <ac:chgData name="Jon Andre Ottesen" userId="9bd3aaf6d1adc908" providerId="LiveId" clId="{C21DF359-FC39-4E67-A292-9AC23BC2D12F}" dt="2018-09-20T18:00:12.068" v="2480" actId="26606"/>
          <ac:spMkLst>
            <pc:docMk/>
            <pc:sldMk cId="2664244370" sldId="260"/>
            <ac:spMk id="2" creationId="{45E062F4-07EB-45A6-AB0F-FF9F6566097F}"/>
          </ac:spMkLst>
        </pc:spChg>
        <pc:spChg chg="mod">
          <ac:chgData name="Jon Andre Ottesen" userId="9bd3aaf6d1adc908" providerId="LiveId" clId="{C21DF359-FC39-4E67-A292-9AC23BC2D12F}" dt="2018-09-20T18:00:12.068" v="2480" actId="26606"/>
          <ac:spMkLst>
            <pc:docMk/>
            <pc:sldMk cId="2664244370" sldId="260"/>
            <ac:spMk id="3" creationId="{07DB6443-1F83-455F-BC50-79A5F80125FC}"/>
          </ac:spMkLst>
        </pc:spChg>
        <pc:spChg chg="add del">
          <ac:chgData name="Jon Andre Ottesen" userId="9bd3aaf6d1adc908" providerId="LiveId" clId="{C21DF359-FC39-4E67-A292-9AC23BC2D12F}" dt="2018-09-20T18:00:12.068" v="2480" actId="26606"/>
          <ac:spMkLst>
            <pc:docMk/>
            <pc:sldMk cId="2664244370" sldId="260"/>
            <ac:spMk id="71" creationId="{B4AAD3FD-83A5-4B89-9F8F-01B8870865BE}"/>
          </ac:spMkLst>
        </pc:spChg>
        <pc:spChg chg="add del">
          <ac:chgData name="Jon Andre Ottesen" userId="9bd3aaf6d1adc908" providerId="LiveId" clId="{C21DF359-FC39-4E67-A292-9AC23BC2D12F}" dt="2018-09-20T18:00:12.068" v="2480" actId="26606"/>
          <ac:spMkLst>
            <pc:docMk/>
            <pc:sldMk cId="2664244370" sldId="260"/>
            <ac:spMk id="73" creationId="{61752F1D-FC0F-4103-9584-630E643CCDA6}"/>
          </ac:spMkLst>
        </pc:spChg>
        <pc:spChg chg="add del">
          <ac:chgData name="Jon Andre Ottesen" userId="9bd3aaf6d1adc908" providerId="LiveId" clId="{C21DF359-FC39-4E67-A292-9AC23BC2D12F}" dt="2018-09-20T18:00:12.068" v="2480" actId="26606"/>
          <ac:spMkLst>
            <pc:docMk/>
            <pc:sldMk cId="2664244370" sldId="260"/>
            <ac:spMk id="75" creationId="{126C04EF-6428-472D-B316-74A19385B08F}"/>
          </ac:spMkLst>
        </pc:spChg>
        <pc:spChg chg="add del">
          <ac:chgData name="Jon Andre Ottesen" userId="9bd3aaf6d1adc908" providerId="LiveId" clId="{C21DF359-FC39-4E67-A292-9AC23BC2D12F}" dt="2018-09-20T18:00:12.068" v="2480" actId="26606"/>
          <ac:spMkLst>
            <pc:docMk/>
            <pc:sldMk cId="2664244370" sldId="260"/>
            <ac:spMk id="77" creationId="{AE50896D-AACB-4C0A-855D-ECEFB4A0DA9A}"/>
          </ac:spMkLst>
        </pc:spChg>
        <pc:spChg chg="add del">
          <ac:chgData name="Jon Andre Ottesen" userId="9bd3aaf6d1adc908" providerId="LiveId" clId="{C21DF359-FC39-4E67-A292-9AC23BC2D12F}" dt="2018-09-20T18:00:12.068" v="2480" actId="26606"/>
          <ac:spMkLst>
            <pc:docMk/>
            <pc:sldMk cId="2664244370" sldId="260"/>
            <ac:spMk id="79" creationId="{A92A1116-1C84-41DF-B803-1F7B0883EC82}"/>
          </ac:spMkLst>
        </pc:spChg>
        <pc:picChg chg="add mod">
          <ac:chgData name="Jon Andre Ottesen" userId="9bd3aaf6d1adc908" providerId="LiveId" clId="{C21DF359-FC39-4E67-A292-9AC23BC2D12F}" dt="2018-09-20T18:00:20.343" v="2483" actId="1076"/>
          <ac:picMkLst>
            <pc:docMk/>
            <pc:sldMk cId="2664244370" sldId="260"/>
            <ac:picMk id="1026" creationId="{9B821ED0-4688-4E73-899C-347B9D3BF0BD}"/>
          </ac:picMkLst>
        </pc:picChg>
      </pc:sldChg>
      <pc:sldChg chg="modSp add">
        <pc:chgData name="Jon Andre Ottesen" userId="9bd3aaf6d1adc908" providerId="LiveId" clId="{C21DF359-FC39-4E67-A292-9AC23BC2D12F}" dt="2018-09-19T19:35:52.079" v="2340" actId="20577"/>
        <pc:sldMkLst>
          <pc:docMk/>
          <pc:sldMk cId="3507295518" sldId="261"/>
        </pc:sldMkLst>
        <pc:spChg chg="mod">
          <ac:chgData name="Jon Andre Ottesen" userId="9bd3aaf6d1adc908" providerId="LiveId" clId="{C21DF359-FC39-4E67-A292-9AC23BC2D12F}" dt="2018-09-19T19:35:05.340" v="2324" actId="790"/>
          <ac:spMkLst>
            <pc:docMk/>
            <pc:sldMk cId="3507295518" sldId="261"/>
            <ac:spMk id="2" creationId="{835DF008-7E76-4311-A75B-F4CACF283333}"/>
          </ac:spMkLst>
        </pc:spChg>
        <pc:spChg chg="mod">
          <ac:chgData name="Jon Andre Ottesen" userId="9bd3aaf6d1adc908" providerId="LiveId" clId="{C21DF359-FC39-4E67-A292-9AC23BC2D12F}" dt="2018-09-19T19:35:52.079" v="2340" actId="20577"/>
          <ac:spMkLst>
            <pc:docMk/>
            <pc:sldMk cId="3507295518" sldId="261"/>
            <ac:spMk id="3" creationId="{9079B675-F0DD-4BE2-B441-25657BD57D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nb-NO"/>
              <a:t>Klikk for å redigere tittelstil</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e med bildetekst">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nb-NO"/>
              <a:t>Klikk for å redigere tittelstil</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p:txBody>
          <a:bodyPr/>
          <a:lstStyle/>
          <a:p>
            <a:fld id="{4509A250-FF31-4206-8172-F9D3106AACB1}" type="datetimeFigureOut">
              <a:rPr lang="en-US" dirty="0"/>
              <a:t>9/21/2018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nb-NO"/>
              <a:t>Klikk for å redigere tittelstil</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4" name="Date Placeholder 3"/>
          <p:cNvSpPr>
            <a:spLocks noGrp="1"/>
          </p:cNvSpPr>
          <p:nvPr>
            <p:ph type="dt" sz="half" idx="10"/>
          </p:nvPr>
        </p:nvSpPr>
        <p:spPr/>
        <p:txBody>
          <a:bodyPr/>
          <a:lstStyle/>
          <a:p>
            <a:fld id="{4509A250-FF31-4206-8172-F9D3106AACB1}" type="datetimeFigureOut">
              <a:rPr lang="en-US" dirty="0"/>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tat med tekst">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nb-NO"/>
              <a:t>Klikk for å redigere tittelstil</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nb-NO"/>
              <a:t>Rediger tekststiler i malen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4" name="Date Placeholder 3"/>
          <p:cNvSpPr>
            <a:spLocks noGrp="1"/>
          </p:cNvSpPr>
          <p:nvPr>
            <p:ph type="dt" sz="half" idx="10"/>
          </p:nvPr>
        </p:nvSpPr>
        <p:spPr/>
        <p:txBody>
          <a:bodyPr/>
          <a:lstStyle/>
          <a:p>
            <a:fld id="{4509A250-FF31-4206-8172-F9D3106AACB1}" type="datetimeFigureOut">
              <a:rPr lang="en-US" dirty="0"/>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nb-NO"/>
              <a:t>Klikk for å redigere tittelstil</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4509A250-FF31-4206-8172-F9D3106AACB1}" type="datetimeFigureOut">
              <a:rPr lang="en-US" dirty="0"/>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b-NO"/>
              <a:t>Klikk for å redigere tittelstil</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for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b-NO"/>
              <a:t>Klikk for å redigere tittelstil</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anchor="t" anchorCtr="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nb-NO"/>
              <a:t>Klikk for å redigere tittelstil</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nb-NO"/>
              <a:t>Klikk for å redigere tittelstil</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9796027F-7875-4030-9381-8BD8C4F21935}" type="datetimeFigureOut">
              <a:rPr lang="en-US" dirty="0"/>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Klikk for å redigere tittelstil</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nb-NO"/>
              <a:t>Klikk for å redigere tittelstil</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7" name="Date Placeholder 4"/>
          <p:cNvSpPr>
            <a:spLocks noGrp="1"/>
          </p:cNvSpPr>
          <p:nvPr>
            <p:ph type="dt" sz="half" idx="10"/>
          </p:nvPr>
        </p:nvSpPr>
        <p:spPr/>
        <p:txBody>
          <a:bodyPr/>
          <a:lstStyle/>
          <a:p>
            <a:fld id="{4509A250-FF31-4206-8172-F9D3106AACB1}" type="datetimeFigureOut">
              <a:rPr lang="en-US" dirty="0"/>
              <a:t>9/21/2018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nb-NO"/>
              <a:t>Klikk for å redigere tittelstil</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p:txBody>
          <a:bodyPr/>
          <a:lstStyle/>
          <a:p>
            <a:fld id="{4509A250-FF31-4206-8172-F9D3106AACB1}" type="datetimeFigureOut">
              <a:rPr lang="en-US" dirty="0"/>
              <a:t>9/21/2018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nb-NO"/>
              <a:t>Klikk for å redigere tittelstil</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06AB3BA-D002-4CD9-81A2-545CD24C38CA}"/>
              </a:ext>
            </a:extLst>
          </p:cNvPr>
          <p:cNvSpPr>
            <a:spLocks noGrp="1"/>
          </p:cNvSpPr>
          <p:nvPr>
            <p:ph type="ctrTitle"/>
          </p:nvPr>
        </p:nvSpPr>
        <p:spPr/>
        <p:txBody>
          <a:bodyPr/>
          <a:lstStyle/>
          <a:p>
            <a:r>
              <a:rPr lang="en-GB" dirty="0"/>
              <a:t>Title</a:t>
            </a:r>
            <a:r>
              <a:rPr lang="nb-NO" dirty="0"/>
              <a:t>… </a:t>
            </a:r>
            <a:r>
              <a:rPr lang="en-GB" dirty="0"/>
              <a:t>Something</a:t>
            </a:r>
          </a:p>
        </p:txBody>
      </p:sp>
      <p:sp>
        <p:nvSpPr>
          <p:cNvPr id="3" name="Undertittel 2">
            <a:extLst>
              <a:ext uri="{FF2B5EF4-FFF2-40B4-BE49-F238E27FC236}">
                <a16:creationId xmlns:a16="http://schemas.microsoft.com/office/drawing/2014/main" id="{ECAD4035-F71C-4293-98F7-6BF0AE24166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0094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35DF008-7E76-4311-A75B-F4CACF283333}"/>
              </a:ext>
            </a:extLst>
          </p:cNvPr>
          <p:cNvSpPr>
            <a:spLocks noGrp="1"/>
          </p:cNvSpPr>
          <p:nvPr>
            <p:ph type="title"/>
          </p:nvPr>
        </p:nvSpPr>
        <p:spPr/>
        <p:txBody>
          <a:bodyPr/>
          <a:lstStyle/>
          <a:p>
            <a:r>
              <a:rPr lang="en-GB" dirty="0"/>
              <a:t>Question</a:t>
            </a:r>
            <a:r>
              <a:rPr lang="nb-NO" dirty="0"/>
              <a:t> 1.</a:t>
            </a:r>
            <a:endParaRPr lang="en-GB" dirty="0"/>
          </a:p>
        </p:txBody>
      </p:sp>
      <p:sp>
        <p:nvSpPr>
          <p:cNvPr id="3" name="Plassholder for innhold 2">
            <a:extLst>
              <a:ext uri="{FF2B5EF4-FFF2-40B4-BE49-F238E27FC236}">
                <a16:creationId xmlns:a16="http://schemas.microsoft.com/office/drawing/2014/main" id="{9079B675-F0DD-4BE2-B441-25657BD57DB7}"/>
              </a:ext>
            </a:extLst>
          </p:cNvPr>
          <p:cNvSpPr>
            <a:spLocks noGrp="1"/>
          </p:cNvSpPr>
          <p:nvPr>
            <p:ph idx="1"/>
          </p:nvPr>
        </p:nvSpPr>
        <p:spPr/>
        <p:txBody>
          <a:bodyPr/>
          <a:lstStyle/>
          <a:p>
            <a:r>
              <a:rPr lang="en-GB" dirty="0"/>
              <a:t>The intensity of a photon beam decreases as it travels through a medium. This can be described by the linear attenuation coefficient, µ. What is the physical interpretation of µ? There are three main processes involved in these interactions name these and at which energies do each of them dominate? (Low, medium and high energy). Hint: draw a rough sketch.</a:t>
            </a:r>
          </a:p>
          <a:p>
            <a:endParaRPr lang="en-GB" dirty="0"/>
          </a:p>
        </p:txBody>
      </p:sp>
    </p:spTree>
    <p:extLst>
      <p:ext uri="{BB962C8B-B14F-4D97-AF65-F5344CB8AC3E}">
        <p14:creationId xmlns:p14="http://schemas.microsoft.com/office/powerpoint/2010/main" val="350729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5E062F4-07EB-45A6-AB0F-FF9F6566097F}"/>
              </a:ext>
            </a:extLst>
          </p:cNvPr>
          <p:cNvSpPr>
            <a:spLocks noGrp="1"/>
          </p:cNvSpPr>
          <p:nvPr>
            <p:ph type="title"/>
          </p:nvPr>
        </p:nvSpPr>
        <p:spPr>
          <a:xfrm>
            <a:off x="648930" y="629266"/>
            <a:ext cx="9252154" cy="1223983"/>
          </a:xfrm>
        </p:spPr>
        <p:txBody>
          <a:bodyPr>
            <a:normAutofit/>
          </a:bodyPr>
          <a:lstStyle/>
          <a:p>
            <a:r>
              <a:rPr lang="nb-NO"/>
              <a:t>Solution 1.</a:t>
            </a:r>
            <a:endParaRPr lang="en-GB"/>
          </a:p>
        </p:txBody>
      </p:sp>
      <p:sp>
        <p:nvSpPr>
          <p:cNvPr id="3" name="Plassholder for innhold 2">
            <a:extLst>
              <a:ext uri="{FF2B5EF4-FFF2-40B4-BE49-F238E27FC236}">
                <a16:creationId xmlns:a16="http://schemas.microsoft.com/office/drawing/2014/main" id="{07DB6443-1F83-455F-BC50-79A5F80125FC}"/>
              </a:ext>
            </a:extLst>
          </p:cNvPr>
          <p:cNvSpPr>
            <a:spLocks noGrp="1"/>
          </p:cNvSpPr>
          <p:nvPr>
            <p:ph idx="1"/>
          </p:nvPr>
        </p:nvSpPr>
        <p:spPr>
          <a:xfrm>
            <a:off x="1103311" y="2052214"/>
            <a:ext cx="4338409" cy="4196185"/>
          </a:xfrm>
        </p:spPr>
        <p:txBody>
          <a:bodyPr>
            <a:normAutofit/>
          </a:bodyPr>
          <a:lstStyle/>
          <a:p>
            <a:r>
              <a:rPr lang="en-GB"/>
              <a:t>µ represents the probability for a photon interaction per length unit for a photon traveling through a medium in the form of pair production, Compton and photoelectric effect. Pair production – High, Compton scattering – Medium and Photoelectric effect. In the figure you are only supposed to draw the red, green and blue.</a:t>
            </a:r>
          </a:p>
          <a:p>
            <a:endParaRPr lang="en-GB"/>
          </a:p>
          <a:p>
            <a:endParaRPr lang="en-GB"/>
          </a:p>
        </p:txBody>
      </p:sp>
      <p:pic>
        <p:nvPicPr>
          <p:cNvPr id="1026" name="Picture 2" descr="Bilderesultat for photon attenuation coefficient">
            <a:extLst>
              <a:ext uri="{FF2B5EF4-FFF2-40B4-BE49-F238E27FC236}">
                <a16:creationId xmlns:a16="http://schemas.microsoft.com/office/drawing/2014/main" id="{9B821ED0-4688-4E73-899C-347B9D3BF0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666" y="1853249"/>
            <a:ext cx="6090559" cy="4126353"/>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24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E3AA474-90D3-4486-9C16-2634547B6C70}"/>
              </a:ext>
            </a:extLst>
          </p:cNvPr>
          <p:cNvSpPr>
            <a:spLocks noGrp="1"/>
          </p:cNvSpPr>
          <p:nvPr>
            <p:ph type="title"/>
          </p:nvPr>
        </p:nvSpPr>
        <p:spPr>
          <a:xfrm>
            <a:off x="648930" y="629266"/>
            <a:ext cx="9252154" cy="1223983"/>
          </a:xfrm>
        </p:spPr>
        <p:txBody>
          <a:bodyPr>
            <a:normAutofit/>
          </a:bodyPr>
          <a:lstStyle/>
          <a:p>
            <a:r>
              <a:rPr lang="nb-NO" dirty="0" err="1"/>
              <a:t>Question</a:t>
            </a:r>
            <a:r>
              <a:rPr lang="nb-NO" dirty="0"/>
              <a:t> 2.</a:t>
            </a:r>
            <a:endParaRPr lang="en-GB" dirty="0"/>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1C7C0763-7E7B-4240-BC44-5FCC2C9F3510}"/>
                  </a:ext>
                </a:extLst>
              </p:cNvPr>
              <p:cNvSpPr>
                <a:spLocks noGrp="1"/>
              </p:cNvSpPr>
              <p:nvPr>
                <p:ph idx="1"/>
              </p:nvPr>
            </p:nvSpPr>
            <p:spPr>
              <a:xfrm>
                <a:off x="1103311" y="2052214"/>
                <a:ext cx="4338409" cy="4196185"/>
              </a:xfrm>
            </p:spPr>
            <p:txBody>
              <a:bodyPr>
                <a:normAutofit/>
              </a:bodyPr>
              <a:lstStyle/>
              <a:p>
                <a:pPr>
                  <a:lnSpc>
                    <a:spcPct val="90000"/>
                  </a:lnSpc>
                  <a:buAutoNum type="arabicPeriod"/>
                </a:pPr>
                <a:r>
                  <a:rPr lang="en-GB" sz="1700" dirty="0"/>
                  <a:t>What is the physical motivation for the formation of hybrid orbitals </a:t>
                </a:r>
                <a:r>
                  <a:rPr lang="en-GB" sz="1700" dirty="0" err="1"/>
                  <a:t>sp</a:t>
                </a:r>
                <a:r>
                  <a:rPr lang="en-GB" sz="1700" dirty="0"/>
                  <a:t>, sp2 and sp3, instead of the standard 1s, 2s and 2p orbitals?</a:t>
                </a:r>
              </a:p>
              <a:p>
                <a:pPr>
                  <a:lnSpc>
                    <a:spcPct val="90000"/>
                  </a:lnSpc>
                  <a:buFont typeface="Wingdings 3" charset="2"/>
                  <a:buAutoNum type="arabicPeriod"/>
                </a:pPr>
                <a:r>
                  <a:rPr lang="nb-NO" sz="1700" dirty="0"/>
                  <a:t>N</a:t>
                </a:r>
                <a:r>
                  <a:rPr lang="en-GB" sz="1700" dirty="0" err="1"/>
                  <a:t>ame</a:t>
                </a:r>
                <a:r>
                  <a:rPr lang="en-GB" sz="1700" dirty="0"/>
                  <a:t> the different orbital(s) for carbon </a:t>
                </a:r>
                <a14:m>
                  <m:oMath xmlns:m="http://schemas.openxmlformats.org/officeDocument/2006/math">
                    <m:sSub>
                      <m:sSubPr>
                        <m:ctrlPr>
                          <a:rPr lang="nb-NO" sz="1700" i="1">
                            <a:latin typeface="Cambria Math" panose="02040503050406030204" pitchFamily="18" charset="0"/>
                          </a:rPr>
                        </m:ctrlPr>
                      </m:sSubPr>
                      <m:e>
                        <m:r>
                          <a:rPr lang="nb-NO" sz="1700" i="1">
                            <a:latin typeface="Cambria Math" panose="02040503050406030204" pitchFamily="18" charset="0"/>
                          </a:rPr>
                          <m:t>𝐶</m:t>
                        </m:r>
                      </m:e>
                      <m:sub>
                        <m:r>
                          <a:rPr lang="nb-NO" sz="1700" i="1">
                            <a:latin typeface="Cambria Math" panose="02040503050406030204" pitchFamily="18" charset="0"/>
                          </a:rPr>
                          <m:t>6</m:t>
                        </m:r>
                      </m:sub>
                    </m:sSub>
                  </m:oMath>
                </a14:m>
                <a:r>
                  <a:rPr lang="en-GB" sz="1700" dirty="0"/>
                  <a:t>, define hybrid orbitals and give an example?</a:t>
                </a:r>
              </a:p>
              <a:p>
                <a:pPr>
                  <a:lnSpc>
                    <a:spcPct val="90000"/>
                  </a:lnSpc>
                  <a:buFont typeface="Wingdings 3" charset="2"/>
                  <a:buAutoNum type="arabicPeriod"/>
                </a:pPr>
                <a:r>
                  <a:rPr lang="nb-NO" sz="1700" dirty="0"/>
                  <a:t>W</a:t>
                </a:r>
                <a:r>
                  <a:rPr lang="en-GB" sz="1700" dirty="0"/>
                  <a:t>hat’s the difference between pi and sigma bonds?</a:t>
                </a:r>
              </a:p>
              <a:p>
                <a:pPr>
                  <a:lnSpc>
                    <a:spcPct val="90000"/>
                  </a:lnSpc>
                  <a:buFont typeface="Wingdings 3" charset="2"/>
                  <a:buAutoNum type="arabicPeriod"/>
                </a:pPr>
                <a:r>
                  <a:rPr lang="nb-NO" sz="1700" dirty="0"/>
                  <a:t>K</a:t>
                </a:r>
                <a:r>
                  <a:rPr lang="en-GB" sz="1700" dirty="0" err="1"/>
                  <a:t>nowing</a:t>
                </a:r>
                <a:r>
                  <a:rPr lang="en-GB" sz="1700" dirty="0"/>
                  <a:t> the chemical formula for </a:t>
                </a:r>
                <a:r>
                  <a:rPr lang="en-GB" sz="1700" dirty="0" err="1"/>
                  <a:t>ethyn</a:t>
                </a:r>
                <a:r>
                  <a:rPr lang="en-GB" sz="1700" dirty="0"/>
                  <a:t> </a:t>
                </a:r>
                <a14:m>
                  <m:oMath xmlns:m="http://schemas.openxmlformats.org/officeDocument/2006/math">
                    <m:sSub>
                      <m:sSubPr>
                        <m:ctrlPr>
                          <a:rPr lang="nb-NO" sz="1700" i="1">
                            <a:latin typeface="Cambria Math" panose="02040503050406030204" pitchFamily="18" charset="0"/>
                          </a:rPr>
                        </m:ctrlPr>
                      </m:sSubPr>
                      <m:e>
                        <m:r>
                          <a:rPr lang="nb-NO" sz="1700" i="1">
                            <a:latin typeface="Cambria Math" panose="02040503050406030204" pitchFamily="18" charset="0"/>
                          </a:rPr>
                          <m:t>𝐶</m:t>
                        </m:r>
                      </m:e>
                      <m:sub>
                        <m:r>
                          <a:rPr lang="nb-NO" sz="1700" i="1">
                            <a:latin typeface="Cambria Math" panose="02040503050406030204" pitchFamily="18" charset="0"/>
                          </a:rPr>
                          <m:t>2</m:t>
                        </m:r>
                      </m:sub>
                    </m:sSub>
                    <m:sSub>
                      <m:sSubPr>
                        <m:ctrlPr>
                          <a:rPr lang="nb-NO" sz="1700" i="1">
                            <a:latin typeface="Cambria Math" panose="02040503050406030204" pitchFamily="18" charset="0"/>
                          </a:rPr>
                        </m:ctrlPr>
                      </m:sSubPr>
                      <m:e>
                        <m:r>
                          <a:rPr lang="nb-NO" sz="1700" i="1">
                            <a:latin typeface="Cambria Math" panose="02040503050406030204" pitchFamily="18" charset="0"/>
                          </a:rPr>
                          <m:t>𝐻</m:t>
                        </m:r>
                      </m:e>
                      <m:sub>
                        <m:r>
                          <a:rPr lang="nb-NO" sz="1700" i="1">
                            <a:latin typeface="Cambria Math" panose="02040503050406030204" pitchFamily="18" charset="0"/>
                          </a:rPr>
                          <m:t>2</m:t>
                        </m:r>
                      </m:sub>
                    </m:sSub>
                  </m:oMath>
                </a14:m>
                <a:r>
                  <a:rPr lang="en-GB" sz="1700" dirty="0"/>
                  <a:t> and the given the illustration, place the corresponding bonds and explain why.</a:t>
                </a:r>
              </a:p>
            </p:txBody>
          </p:sp>
        </mc:Choice>
        <mc:Fallback xmlns="">
          <p:sp>
            <p:nvSpPr>
              <p:cNvPr id="3" name="Plassholder for innhold 2">
                <a:extLst>
                  <a:ext uri="{FF2B5EF4-FFF2-40B4-BE49-F238E27FC236}">
                    <a16:creationId xmlns:a16="http://schemas.microsoft.com/office/drawing/2014/main" id="{1C7C0763-7E7B-4240-BC44-5FCC2C9F3510}"/>
                  </a:ext>
                </a:extLst>
              </p:cNvPr>
              <p:cNvSpPr>
                <a:spLocks noGrp="1" noRot="1" noChangeAspect="1" noMove="1" noResize="1" noEditPoints="1" noAdjustHandles="1" noChangeArrowheads="1" noChangeShapeType="1" noTextEdit="1"/>
              </p:cNvSpPr>
              <p:nvPr>
                <p:ph idx="1"/>
              </p:nvPr>
            </p:nvSpPr>
            <p:spPr>
              <a:xfrm>
                <a:off x="1103311" y="2052214"/>
                <a:ext cx="4338409" cy="4196185"/>
              </a:xfrm>
              <a:blipFill>
                <a:blip r:embed="rId3"/>
                <a:stretch>
                  <a:fillRect l="-281" t="-1163" r="-562"/>
                </a:stretch>
              </a:blipFill>
            </p:spPr>
            <p:txBody>
              <a:bodyPr/>
              <a:lstStyle/>
              <a:p>
                <a:r>
                  <a:rPr lang="en-GB">
                    <a:noFill/>
                  </a:rPr>
                  <a:t> </a:t>
                </a:r>
              </a:p>
            </p:txBody>
          </p:sp>
        </mc:Fallback>
      </mc:AlternateContent>
      <p:pic>
        <p:nvPicPr>
          <p:cNvPr id="5" name="Bilde 4">
            <a:extLst>
              <a:ext uri="{FF2B5EF4-FFF2-40B4-BE49-F238E27FC236}">
                <a16:creationId xmlns:a16="http://schemas.microsoft.com/office/drawing/2014/main" id="{B84F072A-3795-4A8C-9759-694CCFA924A3}"/>
              </a:ext>
            </a:extLst>
          </p:cNvPr>
          <p:cNvPicPr>
            <a:picLocks noChangeAspect="1"/>
          </p:cNvPicPr>
          <p:nvPr/>
        </p:nvPicPr>
        <p:blipFill>
          <a:blip r:embed="rId4"/>
          <a:stretch>
            <a:fillRect/>
          </a:stretch>
        </p:blipFill>
        <p:spPr>
          <a:xfrm>
            <a:off x="5698066" y="2598280"/>
            <a:ext cx="4406143" cy="2686398"/>
          </a:xfrm>
          <a:prstGeom prst="rect">
            <a:avLst/>
          </a:prstGeom>
          <a:solidFill>
            <a:srgbClr val="00B0F0"/>
          </a:solidFill>
          <a:effectLst>
            <a:outerShdw blurRad="50800" dist="38100" dir="5400000" algn="t" rotWithShape="0">
              <a:prstClr val="black">
                <a:alpha val="43000"/>
              </a:prstClr>
            </a:outerShdw>
          </a:effectLst>
        </p:spPr>
      </p:pic>
      <p:sp>
        <p:nvSpPr>
          <p:cNvPr id="6" name="Rektangel 5">
            <a:extLst>
              <a:ext uri="{FF2B5EF4-FFF2-40B4-BE49-F238E27FC236}">
                <a16:creationId xmlns:a16="http://schemas.microsoft.com/office/drawing/2014/main" id="{C243770D-566C-472E-B41D-B1D177AF55FE}"/>
              </a:ext>
            </a:extLst>
          </p:cNvPr>
          <p:cNvSpPr/>
          <p:nvPr/>
        </p:nvSpPr>
        <p:spPr>
          <a:xfrm>
            <a:off x="7687733" y="2726267"/>
            <a:ext cx="482600" cy="1693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ktangel 6">
            <a:extLst>
              <a:ext uri="{FF2B5EF4-FFF2-40B4-BE49-F238E27FC236}">
                <a16:creationId xmlns:a16="http://schemas.microsoft.com/office/drawing/2014/main" id="{6B1AFCC7-FE12-4BDD-90FA-76FF47D5F035}"/>
              </a:ext>
            </a:extLst>
          </p:cNvPr>
          <p:cNvSpPr/>
          <p:nvPr/>
        </p:nvSpPr>
        <p:spPr>
          <a:xfrm>
            <a:off x="6697133" y="4665133"/>
            <a:ext cx="465667" cy="16086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ktangel 7">
            <a:extLst>
              <a:ext uri="{FF2B5EF4-FFF2-40B4-BE49-F238E27FC236}">
                <a16:creationId xmlns:a16="http://schemas.microsoft.com/office/drawing/2014/main" id="{9EB3F9A9-62F3-42F7-8E23-B93999E6DD7B}"/>
              </a:ext>
            </a:extLst>
          </p:cNvPr>
          <p:cNvSpPr/>
          <p:nvPr/>
        </p:nvSpPr>
        <p:spPr>
          <a:xfrm>
            <a:off x="7687733" y="3005666"/>
            <a:ext cx="482600" cy="1693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62572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9DEEB1F-AE90-41C7-BACC-B7CD3F5941B1}"/>
              </a:ext>
            </a:extLst>
          </p:cNvPr>
          <p:cNvSpPr>
            <a:spLocks noGrp="1"/>
          </p:cNvSpPr>
          <p:nvPr>
            <p:ph type="title"/>
          </p:nvPr>
        </p:nvSpPr>
        <p:spPr/>
        <p:txBody>
          <a:bodyPr/>
          <a:lstStyle/>
          <a:p>
            <a:r>
              <a:rPr lang="nb-NO" dirty="0"/>
              <a:t>Solution 2.</a:t>
            </a:r>
            <a:endParaRPr lang="en-GB" dirty="0"/>
          </a:p>
        </p:txBody>
      </p:sp>
      <p:sp>
        <p:nvSpPr>
          <p:cNvPr id="3" name="Plassholder for innhold 2">
            <a:extLst>
              <a:ext uri="{FF2B5EF4-FFF2-40B4-BE49-F238E27FC236}">
                <a16:creationId xmlns:a16="http://schemas.microsoft.com/office/drawing/2014/main" id="{5083C242-BB79-475A-9A17-F0B872286219}"/>
              </a:ext>
            </a:extLst>
          </p:cNvPr>
          <p:cNvSpPr>
            <a:spLocks noGrp="1"/>
          </p:cNvSpPr>
          <p:nvPr>
            <p:ph idx="1"/>
          </p:nvPr>
        </p:nvSpPr>
        <p:spPr/>
        <p:txBody>
          <a:bodyPr>
            <a:normAutofit/>
          </a:bodyPr>
          <a:lstStyle/>
          <a:p>
            <a:r>
              <a:rPr lang="en-GB" dirty="0"/>
              <a:t>Solution: To minimize the energy of a molecule in the form of minimizing the coulomb repulsion. </a:t>
            </a:r>
          </a:p>
          <a:p>
            <a:r>
              <a:rPr lang="nb-NO" dirty="0"/>
              <a:t>1</a:t>
            </a:r>
            <a:r>
              <a:rPr lang="en-GB" dirty="0"/>
              <a:t>S^2, 2S^2, 2P^2. Hybrid orbitals is a orbital that is a linear combinations of two different natural(s, p, d, f etc) orbitals </a:t>
            </a:r>
            <a:r>
              <a:rPr lang="en-GB" dirty="0" err="1"/>
              <a:t>f.esk</a:t>
            </a:r>
            <a:r>
              <a:rPr lang="en-GB" dirty="0"/>
              <a:t> </a:t>
            </a:r>
            <a:r>
              <a:rPr lang="en-GB" dirty="0" err="1"/>
              <a:t>sp</a:t>
            </a:r>
            <a:r>
              <a:rPr lang="en-GB" dirty="0"/>
              <a:t> orbitals which is a combination of the s and p orbitals.</a:t>
            </a:r>
          </a:p>
          <a:p>
            <a:r>
              <a:rPr lang="nb-NO" dirty="0"/>
              <a:t>S</a:t>
            </a:r>
            <a:r>
              <a:rPr lang="en-GB" dirty="0" err="1"/>
              <a:t>igma</a:t>
            </a:r>
            <a:r>
              <a:rPr lang="en-GB" dirty="0"/>
              <a:t> bonds are symmetric with respect to the molecular axis while pi bonds are asymmetric with respect to the nodal plane.</a:t>
            </a:r>
          </a:p>
          <a:p>
            <a:r>
              <a:rPr lang="nb-NO" dirty="0"/>
              <a:t>W</a:t>
            </a:r>
            <a:r>
              <a:rPr lang="en-GB" dirty="0"/>
              <a:t>e have sigma bonds between the hydrogens and carbons (symmetric overlap) and the middle overlap between the carbons (symmetric overlap). There are one pi bond between the blue blubs and one between the yellow blub. This is because they are asymmetric with respect to the </a:t>
            </a:r>
            <a:r>
              <a:rPr lang="en-GB"/>
              <a:t>nodal plane.</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553496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1904</TotalTime>
  <Words>374</Words>
  <Application>Microsoft Office PowerPoint</Application>
  <PresentationFormat>Widescreen</PresentationFormat>
  <Paragraphs>16</Paragraphs>
  <Slides>5</Slides>
  <Notes>0</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5</vt:i4>
      </vt:variant>
    </vt:vector>
  </HeadingPairs>
  <TitlesOfParts>
    <vt:vector size="10" baseType="lpstr">
      <vt:lpstr>Arial</vt:lpstr>
      <vt:lpstr>Cambria Math</vt:lpstr>
      <vt:lpstr>Century Gothic</vt:lpstr>
      <vt:lpstr>Wingdings 3</vt:lpstr>
      <vt:lpstr>Ion</vt:lpstr>
      <vt:lpstr>Title… Something</vt:lpstr>
      <vt:lpstr>Question 1.</vt:lpstr>
      <vt:lpstr>Solution 1.</vt:lpstr>
      <vt:lpstr>Question 2.</vt:lpstr>
      <vt:lpstr>Solution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Blablabla…</dc:title>
  <dc:creator>Jon Andre Ottesen</dc:creator>
  <cp:lastModifiedBy>Jon Andre Ottesen</cp:lastModifiedBy>
  <cp:revision>8</cp:revision>
  <dcterms:created xsi:type="dcterms:W3CDTF">2018-09-18T14:45:31Z</dcterms:created>
  <dcterms:modified xsi:type="dcterms:W3CDTF">2018-09-21T11:01:53Z</dcterms:modified>
</cp:coreProperties>
</file>