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6D0F569-AC90-44EB-9EF4-4E5C2F5D823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57456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67489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5302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561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66715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71728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2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4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3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3070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12/4/2023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80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stand.org/new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touching a glowing globe&#10;&#10;Description automatically generated">
            <a:extLst>
              <a:ext uri="{FF2B5EF4-FFF2-40B4-BE49-F238E27FC236}">
                <a16:creationId xmlns:a16="http://schemas.microsoft.com/office/drawing/2014/main" id="{933372BD-BE4E-C3F5-CB55-F3A5E032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9325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FB09991-2DB8-3FD4-FC8F-2EEB3E7C44E9}"/>
              </a:ext>
            </a:extLst>
          </p:cNvPr>
          <p:cNvSpPr txBox="1"/>
          <p:nvPr/>
        </p:nvSpPr>
        <p:spPr>
          <a:xfrm>
            <a:off x="-2" y="-107576"/>
            <a:ext cx="12192001" cy="70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My Capstone Project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Jon Phillips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Deep Dive IoT Boot Camp      Cohort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0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7F55-1F03-CDF5-F044-25E5756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93F4-6DC2-21D7-C2EA-02A5C851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 Jon Phillips</a:t>
            </a:r>
          </a:p>
          <a:p>
            <a:endParaRPr lang="en-US" dirty="0"/>
          </a:p>
          <a:p>
            <a:r>
              <a:rPr lang="en-US" dirty="0"/>
              <a:t>Age: 45 years old</a:t>
            </a:r>
          </a:p>
          <a:p>
            <a:endParaRPr lang="en-US" dirty="0"/>
          </a:p>
          <a:p>
            <a:r>
              <a:rPr lang="en-US" dirty="0"/>
              <a:t>Work History of Corrections and Driving Truck</a:t>
            </a:r>
          </a:p>
          <a:p>
            <a:endParaRPr lang="en-US" dirty="0"/>
          </a:p>
          <a:p>
            <a:r>
              <a:rPr lang="en-US" dirty="0"/>
              <a:t>Spinal Injury ended ability to continue in career</a:t>
            </a:r>
          </a:p>
          <a:p>
            <a:endParaRPr lang="en-US" dirty="0"/>
          </a:p>
          <a:p>
            <a:r>
              <a:rPr lang="en-US" dirty="0"/>
              <a:t>Decided to return to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7F55-1F03-CDF5-F044-25E5756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93F4-6DC2-21D7-C2EA-02A5C851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Attending CNM studying Computer Programming</a:t>
            </a:r>
          </a:p>
          <a:p>
            <a:endParaRPr lang="en-US" dirty="0"/>
          </a:p>
          <a:p>
            <a:r>
              <a:rPr lang="en-US" dirty="0" err="1"/>
              <a:t>STEMCore</a:t>
            </a:r>
            <a:r>
              <a:rPr lang="en-US" dirty="0"/>
              <a:t> summer bridge program</a:t>
            </a:r>
          </a:p>
          <a:p>
            <a:endParaRPr lang="en-US" dirty="0"/>
          </a:p>
          <a:p>
            <a:r>
              <a:rPr lang="en-US" dirty="0"/>
              <a:t>IoT Boot Camp</a:t>
            </a:r>
          </a:p>
          <a:p>
            <a:endParaRPr lang="en-US" dirty="0"/>
          </a:p>
          <a:p>
            <a:r>
              <a:rPr lang="en-US" dirty="0"/>
              <a:t>Goal is career in the design and manufacture of robotics</a:t>
            </a:r>
          </a:p>
        </p:txBody>
      </p:sp>
    </p:spTree>
    <p:extLst>
      <p:ext uri="{BB962C8B-B14F-4D97-AF65-F5344CB8AC3E}">
        <p14:creationId xmlns:p14="http://schemas.microsoft.com/office/powerpoint/2010/main" val="130241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6789-248D-B578-A85E-803D4DBB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do something that could help make the world a better place</a:t>
            </a:r>
          </a:p>
          <a:p>
            <a:endParaRPr lang="en-US" dirty="0"/>
          </a:p>
          <a:p>
            <a:r>
              <a:rPr lang="en-US" dirty="0"/>
              <a:t>Considered many problems that the world is currently facing</a:t>
            </a:r>
          </a:p>
          <a:p>
            <a:endParaRPr lang="en-US" dirty="0"/>
          </a:p>
          <a:p>
            <a:r>
              <a:rPr lang="en-US" dirty="0"/>
              <a:t>Decided on something to help protect our children</a:t>
            </a:r>
          </a:p>
          <a:p>
            <a:endParaRPr lang="en-US" dirty="0"/>
          </a:p>
          <a:p>
            <a:r>
              <a:rPr lang="en-US" dirty="0"/>
              <a:t>Average of 40 children per year die from being left unattended in a car.   ( according to the NY times 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DC6B31-643A-0CA8-05C2-8D720010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	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BF5DA0-880D-7D0D-7A14-1E768D18D0CC}"/>
              </a:ext>
            </a:extLst>
          </p:cNvPr>
          <p:cNvSpPr txBox="1">
            <a:spLocks/>
          </p:cNvSpPr>
          <p:nvPr/>
        </p:nvSpPr>
        <p:spPr bwMode="gray">
          <a:xfrm>
            <a:off x="1308100" y="1125538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en-US" sz="14700" dirty="0"/>
              <a:t>Deciding on a project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7668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48EE49-742B-6412-BA2C-459C5CA5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SafeChild</a:t>
            </a:r>
            <a:br>
              <a:rPr lang="en-US" sz="4800">
                <a:solidFill>
                  <a:srgbClr val="EBEBEB"/>
                </a:solidFill>
              </a:rPr>
            </a:br>
            <a:br>
              <a:rPr lang="en-US" sz="4800">
                <a:solidFill>
                  <a:srgbClr val="EBEBEB"/>
                </a:solidFill>
              </a:rPr>
            </a:br>
            <a:r>
              <a:rPr lang="en-US" sz="4800">
                <a:solidFill>
                  <a:srgbClr val="EBEBEB"/>
                </a:solidFill>
              </a:rPr>
              <a:t>Car Seat</a:t>
            </a:r>
            <a:br>
              <a:rPr lang="en-US" sz="4800">
                <a:solidFill>
                  <a:srgbClr val="EBEBEB"/>
                </a:solidFill>
              </a:rPr>
            </a:br>
            <a:br>
              <a:rPr lang="en-US" sz="4800">
                <a:solidFill>
                  <a:srgbClr val="EBEBEB"/>
                </a:solidFill>
              </a:rPr>
            </a:br>
            <a:r>
              <a:rPr lang="en-US" sz="4800">
                <a:solidFill>
                  <a:srgbClr val="EBEBEB"/>
                </a:solidFill>
              </a:rPr>
              <a:t>Monitoring</a:t>
            </a:r>
            <a:br>
              <a:rPr lang="en-US" sz="4800">
                <a:solidFill>
                  <a:srgbClr val="EBEBEB"/>
                </a:solidFill>
              </a:rPr>
            </a:br>
            <a:br>
              <a:rPr lang="en-US" sz="4800">
                <a:solidFill>
                  <a:srgbClr val="EBEBEB"/>
                </a:solidFill>
              </a:rPr>
            </a:br>
            <a:r>
              <a:rPr lang="en-US" sz="4800">
                <a:solidFill>
                  <a:srgbClr val="EBEBEB"/>
                </a:solidFill>
              </a:rPr>
              <a:t>System</a:t>
            </a:r>
            <a:endParaRPr lang="en-US" sz="48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 descr="A white device with a blue light on it&#10;&#10;Description automatically generated">
            <a:extLst>
              <a:ext uri="{FF2B5EF4-FFF2-40B4-BE49-F238E27FC236}">
                <a16:creationId xmlns:a16="http://schemas.microsoft.com/office/drawing/2014/main" id="{AE9702F1-EB87-712F-6CCD-6F865916B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6" y="866826"/>
            <a:ext cx="6625705" cy="512434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A3175A-64AE-E2F5-4E7F-4901DFA3B914}"/>
              </a:ext>
            </a:extLst>
          </p:cNvPr>
          <p:cNvSpPr txBox="1">
            <a:spLocks/>
          </p:cNvSpPr>
          <p:nvPr/>
        </p:nvSpPr>
        <p:spPr bwMode="gray">
          <a:xfrm>
            <a:off x="1155700" y="973138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 Deciding on a project	</a:t>
            </a:r>
            <a:br>
              <a:rPr lang="en-US"/>
            </a:br>
            <a:r>
              <a:rPr lang="en-US"/>
              <a:t>	</a:t>
            </a:r>
            <a:br>
              <a:rPr lang="en-US"/>
            </a:br>
            <a:r>
              <a:rPr lang="en-US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74C4F-2003-314C-B6F8-FC39E3C7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1169774"/>
            <a:ext cx="11282081" cy="36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The following slide will include a demonstration video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Please keep in mind this is a proof-of-concept model for prototyping purposes and the parts are much larger than they would be in the completed product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8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378</TotalTime>
  <Words>204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A little about me</vt:lpstr>
      <vt:lpstr>A little about me</vt:lpstr>
      <vt:lpstr>        </vt:lpstr>
      <vt:lpstr>SafeChild  Car Seat  Monitoring  System</vt:lpstr>
      <vt:lpstr>The following slide will include a demonstration video  Please keep in mind this is a proof-of-concept model for prototyping purposes and the parts are much larger than they would be in the completed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Phillips</dc:creator>
  <cp:lastModifiedBy>Jon Phillips</cp:lastModifiedBy>
  <cp:revision>4</cp:revision>
  <dcterms:created xsi:type="dcterms:W3CDTF">2023-12-01T21:55:15Z</dcterms:created>
  <dcterms:modified xsi:type="dcterms:W3CDTF">2023-12-04T21:17:24Z</dcterms:modified>
</cp:coreProperties>
</file>