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zODQK09d_OG1THfL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IdJhu9dPSVqrxIL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ImkpVjdgF-6i4_4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iMtSl_Ds1bA76Yd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j-OcsoH5MaPMjKx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lGEyLgeDf5hl9rn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mEl-g4y3uSCIkig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10ja9jGjjr2_tCEe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zQKLf7hUTxWgkiAI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-zKiDcvT0BhXgbzM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-zM-CoWWKPdJFQg6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5MXv1-r15tKNrKH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B8MVzu4dzkjcv3y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GPoC0b5Wj86_bt9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IUdm7xywtdHoeqb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0IUduEvm-KTBi6Ts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2019-03-03T05:46:33.637Z</dcterms:created>
  <dcterms:modified xsi:type="dcterms:W3CDTF">2019-03-03T05:46:33.637Z</dcterms:modified>
</cp:coreProperties>
</file>