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3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BF41A-B077-B508-1D82-2AC7972DC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F85C9-71EA-FB5B-D909-697EEA44F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68E9D-FDCE-43D2-B4BB-89E37502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9EBB-22A9-4EDD-85A6-6B4574284DC5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20861-0670-33CE-846F-8814771EE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2B8F8-B7EB-2D52-A831-BB80B463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0E55-06CA-4B19-A02B-8D099F7B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3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B19D7-F88B-C4D7-3C1A-81C38BDD2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EE8D5-AD45-30D8-746F-95A54D11A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87689-6F12-0A19-1DC3-59816F99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9EBB-22A9-4EDD-85A6-6B4574284DC5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6ABF8-28D1-141E-816B-4C951B7D7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1DF11-CD46-2C0B-BB2C-F4AE14EF3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0E55-06CA-4B19-A02B-8D099F7B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2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11837F-AAE2-4C37-F5AD-195596AD2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D382D-50F3-7EDE-1D56-24F3D3DEE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68456-C8BB-6ADA-2064-AA766F56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9EBB-22A9-4EDD-85A6-6B4574284DC5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FDC90-D6E1-3C16-928A-A58A173F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C4D9F-C97A-B44E-BF86-3943A1F7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0E55-06CA-4B19-A02B-8D099F7B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0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2BD4-9CCF-1548-AF82-298A5591F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0025E-6E57-4256-8531-5D04244CA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237D4-6CC2-BBFB-3FF8-9027AAEF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9EBB-22A9-4EDD-85A6-6B4574284DC5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3DA4E-DFA0-BFFB-0A58-A8DEC37E1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4DBE9-F082-C6AA-0E8C-7DB75C1F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0E55-06CA-4B19-A02B-8D099F7B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4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31D0-965E-1C6E-C8D2-95F7BAFBD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4EF6D-C4B6-3D2C-8EB8-2329C5ABA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DC657-3C6C-D77D-5C49-6A7A7ABE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9EBB-22A9-4EDD-85A6-6B4574284DC5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88AF0-14FE-2DF7-9214-64BBA9D0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E97EA-BE68-12C6-DF81-2557FC81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0E55-06CA-4B19-A02B-8D099F7B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6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37F5-A233-8EB4-B3D2-0C027302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6FA9A-97C6-1770-05C1-4BE8382EE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D28A3-51D1-20C9-EB04-57170D8B8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38EE3-2A4C-BA4A-EC29-6504D485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9EBB-22A9-4EDD-85A6-6B4574284DC5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55AB4-9DFA-F2AB-0EFA-6AC45733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843F2-CE8F-A2B4-D6FA-2A4CC361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0E55-06CA-4B19-A02B-8D099F7B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F406-C20C-1E7A-D986-3017A493F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2112F-45A3-5969-D70C-A3E207CA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36CA7-83DC-2988-5FF5-B82379DE8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2DCA9-99DF-B43F-661E-2A2E030E1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E57049-CF78-BEAF-49DF-942DDCD1A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77832E-D3DA-0FB0-3816-97C2A382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9EBB-22A9-4EDD-85A6-6B4574284DC5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6EBCF6-8FF0-3FD9-F04A-BE1D308C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35FE69-CD9C-142F-8B21-F83109C8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0E55-06CA-4B19-A02B-8D099F7B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7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72B42-6E9D-0635-570B-417A63BBB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E1AC98-EE26-2CFC-1C88-AC4E10B20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9EBB-22A9-4EDD-85A6-6B4574284DC5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5BD1A-C6B5-09D4-1B67-FF6AFF26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5F906-37ED-8778-6F8C-83C5F78C4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0E55-06CA-4B19-A02B-8D099F7B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8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04953-F8E1-CF38-9EB3-BA63D35D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9EBB-22A9-4EDD-85A6-6B4574284DC5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5264B0-10DD-BE7B-D194-C5BC6823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42065-7B90-EF48-DF83-80BB6D87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0E55-06CA-4B19-A02B-8D099F7B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7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22DB-56BE-0B0E-B715-BE9CE19AA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660E6-5737-0F96-3D25-97F2862D5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0F320-8C54-C907-FB1E-74F8699BA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60209-38D9-42DA-A16D-641589F86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9EBB-22A9-4EDD-85A6-6B4574284DC5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C6591-542E-24B5-683E-A25D5ABA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980B1-B773-EBC1-F599-A76A61327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0E55-06CA-4B19-A02B-8D099F7B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1C85D-EF52-AE9D-8897-EEF1A14C6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EA8BF3-5116-44A7-ECEA-E996A6384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9AF52-7DFA-0082-BE27-9A493721B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CE66B-99F3-F621-0F86-1CF69C5F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9EBB-22A9-4EDD-85A6-6B4574284DC5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C16AB-0603-9650-E10B-8959B1E75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946E-40CC-B97C-D172-9C66F242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0E55-06CA-4B19-A02B-8D099F7B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3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040754-659B-0B6C-4643-1D2FDE6C2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20268-1A22-F7DC-1440-A86F021A7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D390F-02A3-3D0D-D506-A42123103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999EBB-22A9-4EDD-85A6-6B4574284DC5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26C45-5CC9-AC07-B375-37ED2B7C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08218-BBD9-88B3-A4D2-604621647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6D0E55-06CA-4B19-A02B-8D099F7B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4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614754-71B4-83D9-8160-96A03F9B13AA}"/>
              </a:ext>
            </a:extLst>
          </p:cNvPr>
          <p:cNvSpPr/>
          <p:nvPr/>
        </p:nvSpPr>
        <p:spPr>
          <a:xfrm>
            <a:off x="526774" y="1729408"/>
            <a:ext cx="2196548" cy="10237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Bedrock/Titan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FEFECA-40C7-3E6E-70CA-3E8E07BC1CF9}"/>
              </a:ext>
            </a:extLst>
          </p:cNvPr>
          <p:cNvSpPr/>
          <p:nvPr/>
        </p:nvSpPr>
        <p:spPr>
          <a:xfrm>
            <a:off x="526774" y="4386468"/>
            <a:ext cx="2196548" cy="10237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MiniLM-L6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B30FD2-5CAE-4E32-36DF-99393F8FB2BD}"/>
              </a:ext>
            </a:extLst>
          </p:cNvPr>
          <p:cNvSpPr/>
          <p:nvPr/>
        </p:nvSpPr>
        <p:spPr>
          <a:xfrm>
            <a:off x="526774" y="3057938"/>
            <a:ext cx="2196548" cy="10237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Instructor-xl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CF9820-D7DB-668C-D929-9F648EBBA1A7}"/>
              </a:ext>
            </a:extLst>
          </p:cNvPr>
          <p:cNvSpPr txBox="1"/>
          <p:nvPr/>
        </p:nvSpPr>
        <p:spPr>
          <a:xfrm>
            <a:off x="3697356" y="1153757"/>
            <a:ext cx="10933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Top K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2</a:t>
            </a:r>
          </a:p>
          <a:p>
            <a:pPr algn="ctr"/>
            <a:r>
              <a:rPr lang="en-US" sz="2800" dirty="0"/>
              <a:t>3</a:t>
            </a:r>
          </a:p>
          <a:p>
            <a:pPr algn="ctr"/>
            <a:r>
              <a:rPr lang="en-US" sz="2800" dirty="0"/>
              <a:t>4</a:t>
            </a:r>
          </a:p>
          <a:p>
            <a:pPr algn="ctr"/>
            <a:r>
              <a:rPr lang="en-US" sz="2800" dirty="0"/>
              <a:t>5</a:t>
            </a:r>
          </a:p>
          <a:p>
            <a:pPr algn="ctr"/>
            <a:r>
              <a:rPr lang="en-US" sz="2800" dirty="0"/>
              <a:t>6</a:t>
            </a:r>
          </a:p>
          <a:p>
            <a:pPr algn="ctr"/>
            <a:r>
              <a:rPr lang="en-US" sz="2800" dirty="0"/>
              <a:t>7</a:t>
            </a:r>
          </a:p>
          <a:p>
            <a:pPr algn="ctr"/>
            <a:r>
              <a:rPr lang="en-US" sz="2800" dirty="0"/>
              <a:t>8</a:t>
            </a:r>
          </a:p>
          <a:p>
            <a:pPr algn="ctr"/>
            <a:r>
              <a:rPr lang="en-US" sz="2800" dirty="0"/>
              <a:t>9</a:t>
            </a:r>
          </a:p>
          <a:p>
            <a:pPr algn="ctr"/>
            <a:r>
              <a:rPr lang="en-US" sz="2800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AC4862-801B-17CD-9CAF-41CED1E9F757}"/>
              </a:ext>
            </a:extLst>
          </p:cNvPr>
          <p:cNvSpPr txBox="1"/>
          <p:nvPr/>
        </p:nvSpPr>
        <p:spPr>
          <a:xfrm>
            <a:off x="6438068" y="1151065"/>
            <a:ext cx="20441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Chunk Size</a:t>
            </a:r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r>
              <a:rPr lang="en-US" sz="2800" dirty="0"/>
              <a:t>100</a:t>
            </a:r>
          </a:p>
          <a:p>
            <a:pPr algn="ctr"/>
            <a:r>
              <a:rPr lang="en-US" sz="2800" dirty="0"/>
              <a:t>250</a:t>
            </a:r>
          </a:p>
          <a:p>
            <a:pPr algn="ctr"/>
            <a:r>
              <a:rPr lang="en-US" sz="2800" dirty="0"/>
              <a:t>500</a:t>
            </a:r>
          </a:p>
          <a:p>
            <a:pPr algn="ctr"/>
            <a:r>
              <a:rPr lang="en-US" sz="2800" dirty="0"/>
              <a:t>800</a:t>
            </a:r>
          </a:p>
          <a:p>
            <a:pPr algn="ctr"/>
            <a:r>
              <a:rPr lang="en-US" sz="2800" dirty="0"/>
              <a:t>1,000</a:t>
            </a:r>
          </a:p>
          <a:p>
            <a:pPr algn="ctr"/>
            <a:r>
              <a:rPr lang="en-US" sz="2800" dirty="0"/>
              <a:t>1,500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34AF29-CD43-737E-3C89-B4626AD787C3}"/>
              </a:ext>
            </a:extLst>
          </p:cNvPr>
          <p:cNvCxnSpPr>
            <a:stCxn id="4" idx="3"/>
          </p:cNvCxnSpPr>
          <p:nvPr/>
        </p:nvCxnSpPr>
        <p:spPr>
          <a:xfrm flipV="1">
            <a:off x="2723322" y="1878496"/>
            <a:ext cx="1282148" cy="362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144FBC-5A9A-8109-EA30-A3368C367E2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723322" y="2241273"/>
            <a:ext cx="1277174" cy="333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67E9E1-F8D2-50FD-C12C-8F31E97331C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723322" y="2241273"/>
            <a:ext cx="1272201" cy="4762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BF9DB9-3841-CD41-F3E1-4A83EB49B2F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723322" y="2241273"/>
            <a:ext cx="1262269" cy="8878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BF2E6E-F2F9-CCB2-BF8B-6AC6073C199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723322" y="2241273"/>
            <a:ext cx="1272201" cy="13450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516E62-08B5-B26F-112C-0441514C9E3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723322" y="2241273"/>
            <a:ext cx="1262269" cy="1760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B07037-0C4D-09E8-AB2C-4D9BA5E7411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723322" y="2241273"/>
            <a:ext cx="1272201" cy="21451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DC7260-4186-275E-3763-E843963D1CD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723322" y="2241273"/>
            <a:ext cx="1262269" cy="25282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1EAED4-B063-01DE-907A-772319268524}"/>
              </a:ext>
            </a:extLst>
          </p:cNvPr>
          <p:cNvCxnSpPr>
            <a:cxnSpLocks/>
          </p:cNvCxnSpPr>
          <p:nvPr/>
        </p:nvCxnSpPr>
        <p:spPr>
          <a:xfrm>
            <a:off x="4598485" y="1880737"/>
            <a:ext cx="2319149" cy="2519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B2B8D2F-02E9-3F70-EDED-0F8A569A3F5D}"/>
              </a:ext>
            </a:extLst>
          </p:cNvPr>
          <p:cNvCxnSpPr>
            <a:cxnSpLocks/>
          </p:cNvCxnSpPr>
          <p:nvPr/>
        </p:nvCxnSpPr>
        <p:spPr>
          <a:xfrm>
            <a:off x="4590222" y="1845163"/>
            <a:ext cx="2327412" cy="8789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926341C-1576-76C7-26C1-E39B9461542C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723322" y="1893087"/>
            <a:ext cx="1260613" cy="1676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2EAA00-D66D-439A-10F8-3531C2FD2BB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723322" y="2241273"/>
            <a:ext cx="1260613" cy="3400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1E5BE21-5D1F-56FA-44AF-15D51F4199D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723322" y="2241273"/>
            <a:ext cx="1260613" cy="29434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026A29C-1F4F-E9DB-2A6F-D046F6D1DF8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723322" y="2247900"/>
            <a:ext cx="1260613" cy="1321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44C92FD-3AB6-88DB-2C95-CB2732D533E5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723322" y="2724149"/>
            <a:ext cx="1272201" cy="8456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AD2E6C9-E304-7D48-FBDE-AE1E7ACF3FB9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723322" y="3135797"/>
            <a:ext cx="1282148" cy="434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1ABD7D7-176A-3C3C-21CC-6B8D82A385D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723322" y="3569803"/>
            <a:ext cx="1272201" cy="145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4C91B93-4DDE-5591-297D-8615A8C9A28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723322" y="3569803"/>
            <a:ext cx="1272201" cy="4385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7811C41-58B5-ED94-4F0B-96A1D6C70D0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723322" y="3569803"/>
            <a:ext cx="1272201" cy="82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3A9EC8F-AB34-EC93-0D10-B76633B79E9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723322" y="3569803"/>
            <a:ext cx="1260613" cy="12063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9F552A5-AF33-A252-95AC-B5B1D5ED633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723322" y="3569803"/>
            <a:ext cx="1272201" cy="16314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9ECD9A6-1FE6-A4D3-6157-9FC28E5AFF5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723322" y="3569803"/>
            <a:ext cx="1260613" cy="20609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53BDDF7-A381-2DBD-081A-E2BF44C7B55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723322" y="1871452"/>
            <a:ext cx="1282148" cy="3026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53F88E4-EE31-843D-2C1F-DA7043E4322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723322" y="2255671"/>
            <a:ext cx="1272201" cy="26426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3BED513-98E2-122C-A117-3D9862F8F78C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723322" y="2724149"/>
            <a:ext cx="1272201" cy="2174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0098589-4831-AC45-1C34-504E196D7CDD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723322" y="3129170"/>
            <a:ext cx="1272201" cy="1769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E4CB194-52B3-15F2-2399-8FBFB801C1D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723322" y="3583682"/>
            <a:ext cx="1282148" cy="1314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639B905-67CA-3A19-2297-35D89D7988E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723322" y="3996880"/>
            <a:ext cx="1260613" cy="901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758EFDC-AFE4-18C1-3123-8CD3EDCF41B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723322" y="4385547"/>
            <a:ext cx="1260613" cy="512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233E651-7851-D842-EB42-3A6E763FB9C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723322" y="4761312"/>
            <a:ext cx="1272201" cy="137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64D4FDB-8D0F-C4CB-4799-4B0E44DA73F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723322" y="4898333"/>
            <a:ext cx="1282148" cy="2894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438F7B-09E6-2D34-7B58-37E40724E1D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723322" y="4898333"/>
            <a:ext cx="1260613" cy="7502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8551668-5CA8-1846-A39C-385E73ECA491}"/>
              </a:ext>
            </a:extLst>
          </p:cNvPr>
          <p:cNvCxnSpPr>
            <a:cxnSpLocks/>
          </p:cNvCxnSpPr>
          <p:nvPr/>
        </p:nvCxnSpPr>
        <p:spPr>
          <a:xfrm>
            <a:off x="4590221" y="2284656"/>
            <a:ext cx="2327413" cy="4328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B103419-83E5-B295-D0BD-9D887594B08E}"/>
              </a:ext>
            </a:extLst>
          </p:cNvPr>
          <p:cNvCxnSpPr>
            <a:cxnSpLocks/>
          </p:cNvCxnSpPr>
          <p:nvPr/>
        </p:nvCxnSpPr>
        <p:spPr>
          <a:xfrm>
            <a:off x="4616723" y="2685221"/>
            <a:ext cx="2314161" cy="323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F832657-8999-42D0-2C6D-3E6A91F5F554}"/>
              </a:ext>
            </a:extLst>
          </p:cNvPr>
          <p:cNvCxnSpPr>
            <a:cxnSpLocks/>
          </p:cNvCxnSpPr>
          <p:nvPr/>
        </p:nvCxnSpPr>
        <p:spPr>
          <a:xfrm flipV="1">
            <a:off x="4590221" y="2724149"/>
            <a:ext cx="2327413" cy="3939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25DB61A-32C8-4ABC-345A-792B312EACB1}"/>
              </a:ext>
            </a:extLst>
          </p:cNvPr>
          <p:cNvCxnSpPr>
            <a:cxnSpLocks/>
          </p:cNvCxnSpPr>
          <p:nvPr/>
        </p:nvCxnSpPr>
        <p:spPr>
          <a:xfrm flipV="1">
            <a:off x="4603472" y="2730776"/>
            <a:ext cx="2314162" cy="8390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262C4FA-2DBF-2F9E-743A-57EACC552962}"/>
              </a:ext>
            </a:extLst>
          </p:cNvPr>
          <p:cNvCxnSpPr>
            <a:cxnSpLocks/>
          </p:cNvCxnSpPr>
          <p:nvPr/>
        </p:nvCxnSpPr>
        <p:spPr>
          <a:xfrm flipV="1">
            <a:off x="4583593" y="2753138"/>
            <a:ext cx="2347291" cy="12283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FB04D68-94C1-AB0F-D943-04545F5BD76D}"/>
              </a:ext>
            </a:extLst>
          </p:cNvPr>
          <p:cNvCxnSpPr>
            <a:cxnSpLocks/>
          </p:cNvCxnSpPr>
          <p:nvPr/>
        </p:nvCxnSpPr>
        <p:spPr>
          <a:xfrm flipV="1">
            <a:off x="4616723" y="2730776"/>
            <a:ext cx="2314161" cy="1662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5B3D17E-F4E7-55D6-4FF6-4058AAA0DDED}"/>
              </a:ext>
            </a:extLst>
          </p:cNvPr>
          <p:cNvCxnSpPr>
            <a:cxnSpLocks/>
          </p:cNvCxnSpPr>
          <p:nvPr/>
        </p:nvCxnSpPr>
        <p:spPr>
          <a:xfrm flipV="1">
            <a:off x="4590220" y="2717522"/>
            <a:ext cx="2327414" cy="2112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D230015-A70A-D40C-ED8E-99FD8E3774A8}"/>
              </a:ext>
            </a:extLst>
          </p:cNvPr>
          <p:cNvCxnSpPr>
            <a:cxnSpLocks/>
          </p:cNvCxnSpPr>
          <p:nvPr/>
        </p:nvCxnSpPr>
        <p:spPr>
          <a:xfrm flipV="1">
            <a:off x="4603471" y="2746511"/>
            <a:ext cx="2314163" cy="24782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1CFC1C8-ED0B-085D-2B04-E1BD99AAE05E}"/>
              </a:ext>
            </a:extLst>
          </p:cNvPr>
          <p:cNvCxnSpPr>
            <a:cxnSpLocks/>
          </p:cNvCxnSpPr>
          <p:nvPr/>
        </p:nvCxnSpPr>
        <p:spPr>
          <a:xfrm flipV="1">
            <a:off x="4603470" y="2746511"/>
            <a:ext cx="2327414" cy="29020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BBA8BD4-3676-1C96-610A-D8956FA3CA08}"/>
              </a:ext>
            </a:extLst>
          </p:cNvPr>
          <p:cNvCxnSpPr>
            <a:cxnSpLocks/>
          </p:cNvCxnSpPr>
          <p:nvPr/>
        </p:nvCxnSpPr>
        <p:spPr>
          <a:xfrm>
            <a:off x="4583591" y="1869149"/>
            <a:ext cx="2334043" cy="1262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9447FB8-5376-EAE5-2BE0-442B2A86F271}"/>
              </a:ext>
            </a:extLst>
          </p:cNvPr>
          <p:cNvCxnSpPr>
            <a:cxnSpLocks/>
          </p:cNvCxnSpPr>
          <p:nvPr/>
        </p:nvCxnSpPr>
        <p:spPr>
          <a:xfrm>
            <a:off x="4598496" y="2293685"/>
            <a:ext cx="2319138" cy="8354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96C2244-1F4A-68ED-AA3B-23105B319568}"/>
              </a:ext>
            </a:extLst>
          </p:cNvPr>
          <p:cNvCxnSpPr>
            <a:cxnSpLocks/>
          </p:cNvCxnSpPr>
          <p:nvPr/>
        </p:nvCxnSpPr>
        <p:spPr>
          <a:xfrm>
            <a:off x="4590219" y="2685221"/>
            <a:ext cx="2327415" cy="4439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084A80CE-9F40-A215-7E1F-DEFA154E76D8}"/>
              </a:ext>
            </a:extLst>
          </p:cNvPr>
          <p:cNvCxnSpPr>
            <a:cxnSpLocks/>
          </p:cNvCxnSpPr>
          <p:nvPr/>
        </p:nvCxnSpPr>
        <p:spPr>
          <a:xfrm>
            <a:off x="4598495" y="3109058"/>
            <a:ext cx="2319139" cy="15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EDE91905-5021-79A1-FFC5-10A7A5BAA625}"/>
              </a:ext>
            </a:extLst>
          </p:cNvPr>
          <p:cNvCxnSpPr>
            <a:cxnSpLocks/>
          </p:cNvCxnSpPr>
          <p:nvPr/>
        </p:nvCxnSpPr>
        <p:spPr>
          <a:xfrm>
            <a:off x="4598495" y="3546848"/>
            <a:ext cx="2319139" cy="150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ED67819-7FE4-6591-4327-CE7363904612}"/>
              </a:ext>
            </a:extLst>
          </p:cNvPr>
          <p:cNvCxnSpPr>
            <a:cxnSpLocks/>
          </p:cNvCxnSpPr>
          <p:nvPr/>
        </p:nvCxnSpPr>
        <p:spPr>
          <a:xfrm flipV="1">
            <a:off x="4598494" y="3112772"/>
            <a:ext cx="2319140" cy="4340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5F246FE-7577-6B70-2CA2-52251E6603E6}"/>
              </a:ext>
            </a:extLst>
          </p:cNvPr>
          <p:cNvCxnSpPr>
            <a:cxnSpLocks/>
          </p:cNvCxnSpPr>
          <p:nvPr/>
        </p:nvCxnSpPr>
        <p:spPr>
          <a:xfrm flipV="1">
            <a:off x="4590218" y="3111750"/>
            <a:ext cx="2327416" cy="8696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E156E65A-7D09-3482-1342-5356F69E8392}"/>
              </a:ext>
            </a:extLst>
          </p:cNvPr>
          <p:cNvCxnSpPr>
            <a:cxnSpLocks/>
          </p:cNvCxnSpPr>
          <p:nvPr/>
        </p:nvCxnSpPr>
        <p:spPr>
          <a:xfrm flipV="1">
            <a:off x="4598493" y="3111750"/>
            <a:ext cx="2332391" cy="13169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0314323D-3055-0B7E-39DD-BCE87DABC6DA}"/>
              </a:ext>
            </a:extLst>
          </p:cNvPr>
          <p:cNvCxnSpPr>
            <a:cxnSpLocks/>
          </p:cNvCxnSpPr>
          <p:nvPr/>
        </p:nvCxnSpPr>
        <p:spPr>
          <a:xfrm flipV="1">
            <a:off x="4598492" y="3132363"/>
            <a:ext cx="2319142" cy="17107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B10CF6A9-0113-6103-6E11-41F4D1A32099}"/>
              </a:ext>
            </a:extLst>
          </p:cNvPr>
          <p:cNvCxnSpPr>
            <a:cxnSpLocks/>
          </p:cNvCxnSpPr>
          <p:nvPr/>
        </p:nvCxnSpPr>
        <p:spPr>
          <a:xfrm flipV="1">
            <a:off x="4616722" y="3119109"/>
            <a:ext cx="2300912" cy="21279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A84BF6AB-3CB0-9D73-D158-94352667A9BD}"/>
              </a:ext>
            </a:extLst>
          </p:cNvPr>
          <p:cNvCxnSpPr>
            <a:cxnSpLocks/>
          </p:cNvCxnSpPr>
          <p:nvPr/>
        </p:nvCxnSpPr>
        <p:spPr>
          <a:xfrm flipV="1">
            <a:off x="4608449" y="3131341"/>
            <a:ext cx="2309185" cy="25329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AD2779C-FC82-DBF7-3C22-B911986B8735}"/>
              </a:ext>
            </a:extLst>
          </p:cNvPr>
          <p:cNvCxnSpPr>
            <a:cxnSpLocks/>
          </p:cNvCxnSpPr>
          <p:nvPr/>
        </p:nvCxnSpPr>
        <p:spPr>
          <a:xfrm>
            <a:off x="4598491" y="1895638"/>
            <a:ext cx="2319143" cy="16644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EDC7286-CC0C-57CB-5DD5-1BBCDCBCC63F}"/>
              </a:ext>
            </a:extLst>
          </p:cNvPr>
          <p:cNvCxnSpPr>
            <a:cxnSpLocks/>
          </p:cNvCxnSpPr>
          <p:nvPr/>
        </p:nvCxnSpPr>
        <p:spPr>
          <a:xfrm>
            <a:off x="4590217" y="2289279"/>
            <a:ext cx="2340667" cy="1257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2FBDD75-F7F4-E1C5-1F8D-C7C10E3C3E4A}"/>
              </a:ext>
            </a:extLst>
          </p:cNvPr>
          <p:cNvCxnSpPr>
            <a:cxnSpLocks/>
          </p:cNvCxnSpPr>
          <p:nvPr/>
        </p:nvCxnSpPr>
        <p:spPr>
          <a:xfrm>
            <a:off x="4590216" y="2677532"/>
            <a:ext cx="2327418" cy="8660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E26E04CC-3458-5931-F4A0-709104F7E3AA}"/>
              </a:ext>
            </a:extLst>
          </p:cNvPr>
          <p:cNvCxnSpPr>
            <a:cxnSpLocks/>
          </p:cNvCxnSpPr>
          <p:nvPr/>
        </p:nvCxnSpPr>
        <p:spPr>
          <a:xfrm>
            <a:off x="4590215" y="3124714"/>
            <a:ext cx="2327419" cy="439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BCBDD83-9307-86DC-DA81-167263A9BB24}"/>
              </a:ext>
            </a:extLst>
          </p:cNvPr>
          <p:cNvCxnSpPr>
            <a:cxnSpLocks/>
          </p:cNvCxnSpPr>
          <p:nvPr/>
        </p:nvCxnSpPr>
        <p:spPr>
          <a:xfrm flipV="1">
            <a:off x="4598490" y="3557088"/>
            <a:ext cx="2319144" cy="3945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CD66906-41A6-3AC1-B612-6A25CA20E5C4}"/>
              </a:ext>
            </a:extLst>
          </p:cNvPr>
          <p:cNvCxnSpPr>
            <a:cxnSpLocks/>
          </p:cNvCxnSpPr>
          <p:nvPr/>
        </p:nvCxnSpPr>
        <p:spPr>
          <a:xfrm flipV="1">
            <a:off x="4598489" y="3546301"/>
            <a:ext cx="2319145" cy="8691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CD7627AC-23B6-73B2-1A82-BCF55926B2CC}"/>
              </a:ext>
            </a:extLst>
          </p:cNvPr>
          <p:cNvCxnSpPr>
            <a:cxnSpLocks/>
          </p:cNvCxnSpPr>
          <p:nvPr/>
        </p:nvCxnSpPr>
        <p:spPr>
          <a:xfrm flipV="1">
            <a:off x="4590215" y="3585537"/>
            <a:ext cx="2327419" cy="1221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900BC9C-AA53-1ED6-2EDC-198F132D0145}"/>
              </a:ext>
            </a:extLst>
          </p:cNvPr>
          <p:cNvCxnSpPr>
            <a:cxnSpLocks/>
          </p:cNvCxnSpPr>
          <p:nvPr/>
        </p:nvCxnSpPr>
        <p:spPr>
          <a:xfrm flipV="1">
            <a:off x="4598488" y="3566679"/>
            <a:ext cx="2319146" cy="1681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398D65BB-A6C4-6AD0-5044-4897F7152761}"/>
              </a:ext>
            </a:extLst>
          </p:cNvPr>
          <p:cNvCxnSpPr>
            <a:cxnSpLocks/>
          </p:cNvCxnSpPr>
          <p:nvPr/>
        </p:nvCxnSpPr>
        <p:spPr>
          <a:xfrm flipV="1">
            <a:off x="4616721" y="3567791"/>
            <a:ext cx="2300913" cy="2087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C058882D-6990-095A-0E2B-323A8EEC6B82}"/>
              </a:ext>
            </a:extLst>
          </p:cNvPr>
          <p:cNvCxnSpPr>
            <a:cxnSpLocks/>
          </p:cNvCxnSpPr>
          <p:nvPr/>
        </p:nvCxnSpPr>
        <p:spPr>
          <a:xfrm>
            <a:off x="4608449" y="1881759"/>
            <a:ext cx="2309185" cy="21123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98E3D99-C1AB-E4AA-EF0E-E48F737E3553}"/>
              </a:ext>
            </a:extLst>
          </p:cNvPr>
          <p:cNvCxnSpPr>
            <a:cxnSpLocks/>
          </p:cNvCxnSpPr>
          <p:nvPr/>
        </p:nvCxnSpPr>
        <p:spPr>
          <a:xfrm>
            <a:off x="4608448" y="4392153"/>
            <a:ext cx="2309186" cy="3968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B0C7AA4-AD75-11E6-1C42-17299D3F4A3B}"/>
              </a:ext>
            </a:extLst>
          </p:cNvPr>
          <p:cNvCxnSpPr>
            <a:cxnSpLocks/>
          </p:cNvCxnSpPr>
          <p:nvPr/>
        </p:nvCxnSpPr>
        <p:spPr>
          <a:xfrm>
            <a:off x="4590214" y="4798152"/>
            <a:ext cx="23274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70465DD-F79C-4582-635D-D4693C87B707}"/>
              </a:ext>
            </a:extLst>
          </p:cNvPr>
          <p:cNvCxnSpPr>
            <a:cxnSpLocks/>
          </p:cNvCxnSpPr>
          <p:nvPr/>
        </p:nvCxnSpPr>
        <p:spPr>
          <a:xfrm flipV="1">
            <a:off x="4598487" y="4813887"/>
            <a:ext cx="2319147" cy="4265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CA774F39-0079-BE42-3C6A-2FEF13C3071D}"/>
              </a:ext>
            </a:extLst>
          </p:cNvPr>
          <p:cNvCxnSpPr>
            <a:cxnSpLocks/>
          </p:cNvCxnSpPr>
          <p:nvPr/>
        </p:nvCxnSpPr>
        <p:spPr>
          <a:xfrm flipV="1">
            <a:off x="4608448" y="4829622"/>
            <a:ext cx="2309186" cy="8346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255B8EC9-9ED6-3A3D-AAC7-3B32BD2B375A}"/>
              </a:ext>
            </a:extLst>
          </p:cNvPr>
          <p:cNvCxnSpPr>
            <a:cxnSpLocks/>
          </p:cNvCxnSpPr>
          <p:nvPr/>
        </p:nvCxnSpPr>
        <p:spPr>
          <a:xfrm>
            <a:off x="4598487" y="2284656"/>
            <a:ext cx="2319147" cy="1680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3686D3AB-588B-7FC0-8304-63A7B6BE9480}"/>
              </a:ext>
            </a:extLst>
          </p:cNvPr>
          <p:cNvCxnSpPr>
            <a:cxnSpLocks/>
          </p:cNvCxnSpPr>
          <p:nvPr/>
        </p:nvCxnSpPr>
        <p:spPr>
          <a:xfrm>
            <a:off x="4590214" y="2685221"/>
            <a:ext cx="2340670" cy="12784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F98E32AB-99A4-4493-F35C-6CC6729A6AC8}"/>
              </a:ext>
            </a:extLst>
          </p:cNvPr>
          <p:cNvCxnSpPr>
            <a:cxnSpLocks/>
          </p:cNvCxnSpPr>
          <p:nvPr/>
        </p:nvCxnSpPr>
        <p:spPr>
          <a:xfrm>
            <a:off x="4590213" y="3109058"/>
            <a:ext cx="2327421" cy="8400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0ECE6ACC-DE8A-B68C-ADDD-80800295F32F}"/>
              </a:ext>
            </a:extLst>
          </p:cNvPr>
          <p:cNvCxnSpPr>
            <a:cxnSpLocks/>
          </p:cNvCxnSpPr>
          <p:nvPr/>
        </p:nvCxnSpPr>
        <p:spPr>
          <a:xfrm>
            <a:off x="4590212" y="3559209"/>
            <a:ext cx="2327422" cy="408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5DA5E4D1-2CE8-7EBB-04A0-3CF1876E4822}"/>
              </a:ext>
            </a:extLst>
          </p:cNvPr>
          <p:cNvCxnSpPr>
            <a:cxnSpLocks/>
          </p:cNvCxnSpPr>
          <p:nvPr/>
        </p:nvCxnSpPr>
        <p:spPr>
          <a:xfrm>
            <a:off x="4583591" y="3965805"/>
            <a:ext cx="2334043" cy="92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3FED0A10-7EF9-940D-E132-737427CE24AD}"/>
              </a:ext>
            </a:extLst>
          </p:cNvPr>
          <p:cNvCxnSpPr>
            <a:cxnSpLocks/>
          </p:cNvCxnSpPr>
          <p:nvPr/>
        </p:nvCxnSpPr>
        <p:spPr>
          <a:xfrm flipV="1">
            <a:off x="4590211" y="3968795"/>
            <a:ext cx="2327423" cy="4425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B9AFB467-30CF-DEFB-64F3-E59123C2568C}"/>
              </a:ext>
            </a:extLst>
          </p:cNvPr>
          <p:cNvCxnSpPr>
            <a:cxnSpLocks/>
          </p:cNvCxnSpPr>
          <p:nvPr/>
        </p:nvCxnSpPr>
        <p:spPr>
          <a:xfrm flipV="1">
            <a:off x="4616720" y="3963936"/>
            <a:ext cx="2300914" cy="8654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DA12050D-E8F4-5900-F2A9-F711922D17F5}"/>
              </a:ext>
            </a:extLst>
          </p:cNvPr>
          <p:cNvCxnSpPr>
            <a:cxnSpLocks/>
          </p:cNvCxnSpPr>
          <p:nvPr/>
        </p:nvCxnSpPr>
        <p:spPr>
          <a:xfrm flipV="1">
            <a:off x="4598486" y="3984131"/>
            <a:ext cx="2319148" cy="12362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DB998683-FDF3-CF04-FBD7-85425D0DE7AB}"/>
              </a:ext>
            </a:extLst>
          </p:cNvPr>
          <p:cNvCxnSpPr>
            <a:cxnSpLocks/>
          </p:cNvCxnSpPr>
          <p:nvPr/>
        </p:nvCxnSpPr>
        <p:spPr>
          <a:xfrm flipV="1">
            <a:off x="4598485" y="3983567"/>
            <a:ext cx="2319149" cy="1683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DBE91A32-DE86-A06B-DF7D-A9784A7B6795}"/>
              </a:ext>
            </a:extLst>
          </p:cNvPr>
          <p:cNvCxnSpPr>
            <a:cxnSpLocks/>
          </p:cNvCxnSpPr>
          <p:nvPr/>
        </p:nvCxnSpPr>
        <p:spPr>
          <a:xfrm>
            <a:off x="4598484" y="2293020"/>
            <a:ext cx="2319150" cy="2089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0FF07FB8-6C63-C4E0-224D-61EF00B9D81B}"/>
              </a:ext>
            </a:extLst>
          </p:cNvPr>
          <p:cNvCxnSpPr>
            <a:cxnSpLocks/>
          </p:cNvCxnSpPr>
          <p:nvPr/>
        </p:nvCxnSpPr>
        <p:spPr>
          <a:xfrm>
            <a:off x="4608448" y="2695160"/>
            <a:ext cx="2309186" cy="16679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D72526A1-7222-40CC-83F7-BB80C0E3BC71}"/>
              </a:ext>
            </a:extLst>
          </p:cNvPr>
          <p:cNvCxnSpPr>
            <a:cxnSpLocks/>
          </p:cNvCxnSpPr>
          <p:nvPr/>
        </p:nvCxnSpPr>
        <p:spPr>
          <a:xfrm>
            <a:off x="4598483" y="3109058"/>
            <a:ext cx="2319151" cy="12836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8D9443F0-FE00-6910-92E8-B391F4C4A70A}"/>
              </a:ext>
            </a:extLst>
          </p:cNvPr>
          <p:cNvCxnSpPr>
            <a:cxnSpLocks/>
          </p:cNvCxnSpPr>
          <p:nvPr/>
        </p:nvCxnSpPr>
        <p:spPr>
          <a:xfrm>
            <a:off x="4598482" y="3568342"/>
            <a:ext cx="2319152" cy="794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1689A491-B271-8AC6-9290-A68AF0520FFB}"/>
              </a:ext>
            </a:extLst>
          </p:cNvPr>
          <p:cNvCxnSpPr>
            <a:cxnSpLocks/>
          </p:cNvCxnSpPr>
          <p:nvPr/>
        </p:nvCxnSpPr>
        <p:spPr>
          <a:xfrm>
            <a:off x="4590210" y="3973626"/>
            <a:ext cx="2327424" cy="3996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222C4C35-5790-8C5B-E681-2A1C29D9ED2D}"/>
              </a:ext>
            </a:extLst>
          </p:cNvPr>
          <p:cNvCxnSpPr>
            <a:cxnSpLocks/>
          </p:cNvCxnSpPr>
          <p:nvPr/>
        </p:nvCxnSpPr>
        <p:spPr>
          <a:xfrm flipV="1">
            <a:off x="4598481" y="4373302"/>
            <a:ext cx="2319153" cy="487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8FDF09BC-0601-53E0-06AF-2F52C69500CA}"/>
              </a:ext>
            </a:extLst>
          </p:cNvPr>
          <p:cNvCxnSpPr>
            <a:cxnSpLocks/>
          </p:cNvCxnSpPr>
          <p:nvPr/>
        </p:nvCxnSpPr>
        <p:spPr>
          <a:xfrm flipV="1">
            <a:off x="4598480" y="4344696"/>
            <a:ext cx="2319154" cy="4877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E95B9693-50F7-D3F3-4542-083648117630}"/>
              </a:ext>
            </a:extLst>
          </p:cNvPr>
          <p:cNvCxnSpPr>
            <a:cxnSpLocks/>
          </p:cNvCxnSpPr>
          <p:nvPr/>
        </p:nvCxnSpPr>
        <p:spPr>
          <a:xfrm flipV="1">
            <a:off x="4598479" y="4383126"/>
            <a:ext cx="2332405" cy="8471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2585091-C667-E92B-BBAF-B96515BAB0CF}"/>
              </a:ext>
            </a:extLst>
          </p:cNvPr>
          <p:cNvCxnSpPr>
            <a:cxnSpLocks/>
          </p:cNvCxnSpPr>
          <p:nvPr/>
        </p:nvCxnSpPr>
        <p:spPr>
          <a:xfrm flipV="1">
            <a:off x="4598478" y="4351197"/>
            <a:ext cx="2319156" cy="13163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5B7694A1-64A9-8740-12C4-908541CC45E7}"/>
              </a:ext>
            </a:extLst>
          </p:cNvPr>
          <p:cNvCxnSpPr>
            <a:cxnSpLocks/>
          </p:cNvCxnSpPr>
          <p:nvPr/>
        </p:nvCxnSpPr>
        <p:spPr>
          <a:xfrm>
            <a:off x="4598477" y="3976651"/>
            <a:ext cx="2319157" cy="8150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98C55A8B-FAEF-ED0D-482D-CE1C476E3EE5}"/>
              </a:ext>
            </a:extLst>
          </p:cNvPr>
          <p:cNvCxnSpPr>
            <a:cxnSpLocks/>
          </p:cNvCxnSpPr>
          <p:nvPr/>
        </p:nvCxnSpPr>
        <p:spPr>
          <a:xfrm>
            <a:off x="4608447" y="3537706"/>
            <a:ext cx="2309187" cy="12643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C7767E99-4FFD-DF5A-DB1D-88FADE9F2275}"/>
              </a:ext>
            </a:extLst>
          </p:cNvPr>
          <p:cNvCxnSpPr>
            <a:cxnSpLocks/>
          </p:cNvCxnSpPr>
          <p:nvPr/>
        </p:nvCxnSpPr>
        <p:spPr>
          <a:xfrm>
            <a:off x="4598476" y="3110956"/>
            <a:ext cx="2319158" cy="16823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A8E2A2E8-BE4D-539C-5897-11F104914E7D}"/>
              </a:ext>
            </a:extLst>
          </p:cNvPr>
          <p:cNvCxnSpPr>
            <a:cxnSpLocks/>
          </p:cNvCxnSpPr>
          <p:nvPr/>
        </p:nvCxnSpPr>
        <p:spPr>
          <a:xfrm>
            <a:off x="4608446" y="2674840"/>
            <a:ext cx="2309188" cy="2127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6271E6E3-AA29-0FD3-FC20-6F49A55EA69B}"/>
              </a:ext>
            </a:extLst>
          </p:cNvPr>
          <p:cNvCxnSpPr>
            <a:cxnSpLocks/>
          </p:cNvCxnSpPr>
          <p:nvPr/>
        </p:nvCxnSpPr>
        <p:spPr>
          <a:xfrm>
            <a:off x="4598475" y="2276669"/>
            <a:ext cx="2319159" cy="25318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FC57CF7A-FCC0-4537-0FBE-745DE47B93D9}"/>
              </a:ext>
            </a:extLst>
          </p:cNvPr>
          <p:cNvCxnSpPr>
            <a:cxnSpLocks/>
          </p:cNvCxnSpPr>
          <p:nvPr/>
        </p:nvCxnSpPr>
        <p:spPr>
          <a:xfrm>
            <a:off x="4598474" y="1868832"/>
            <a:ext cx="2332410" cy="2953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5" name="Rectangle: Rounded Corners 304">
            <a:extLst>
              <a:ext uri="{FF2B5EF4-FFF2-40B4-BE49-F238E27FC236}">
                <a16:creationId xmlns:a16="http://schemas.microsoft.com/office/drawing/2014/main" id="{8F06F70C-D7FF-86B6-0453-46BA44FB901D}"/>
              </a:ext>
            </a:extLst>
          </p:cNvPr>
          <p:cNvSpPr/>
          <p:nvPr/>
        </p:nvSpPr>
        <p:spPr>
          <a:xfrm>
            <a:off x="9491864" y="1710682"/>
            <a:ext cx="2196548" cy="36874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 Matches to 13 </a:t>
            </a:r>
          </a:p>
          <a:p>
            <a:pPr algn="ctr"/>
            <a:r>
              <a:rPr lang="en-US" dirty="0"/>
              <a:t>Human-Generated Questions, Answers, and Source Documents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32D9A8F7-52A3-6E67-0C60-9E17F11EF883}"/>
              </a:ext>
            </a:extLst>
          </p:cNvPr>
          <p:cNvSpPr txBox="1"/>
          <p:nvPr/>
        </p:nvSpPr>
        <p:spPr>
          <a:xfrm>
            <a:off x="8746430" y="1151065"/>
            <a:ext cx="3687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Accuracy Evaluation</a:t>
            </a:r>
          </a:p>
        </p:txBody>
      </p: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78681221-9061-79B3-DCB4-EFAAAB201481}"/>
              </a:ext>
            </a:extLst>
          </p:cNvPr>
          <p:cNvCxnSpPr>
            <a:cxnSpLocks/>
            <a:endCxn id="305" idx="1"/>
          </p:cNvCxnSpPr>
          <p:nvPr/>
        </p:nvCxnSpPr>
        <p:spPr>
          <a:xfrm>
            <a:off x="8070359" y="2674840"/>
            <a:ext cx="1421505" cy="879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13F3B272-EA5E-03D9-34DE-9DDD3B1A44C2}"/>
              </a:ext>
            </a:extLst>
          </p:cNvPr>
          <p:cNvCxnSpPr>
            <a:cxnSpLocks/>
            <a:endCxn id="305" idx="1"/>
          </p:cNvCxnSpPr>
          <p:nvPr/>
        </p:nvCxnSpPr>
        <p:spPr>
          <a:xfrm>
            <a:off x="8070359" y="3109058"/>
            <a:ext cx="1421505" cy="4453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8D0BD86E-E47D-0A12-AEFA-0AEC961FCBCF}"/>
              </a:ext>
            </a:extLst>
          </p:cNvPr>
          <p:cNvCxnSpPr>
            <a:cxnSpLocks/>
            <a:endCxn id="305" idx="1"/>
          </p:cNvCxnSpPr>
          <p:nvPr/>
        </p:nvCxnSpPr>
        <p:spPr>
          <a:xfrm>
            <a:off x="8051629" y="3529089"/>
            <a:ext cx="1440235" cy="253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EF6E0E9E-0D3C-241B-F65E-94CE3C2977D1}"/>
              </a:ext>
            </a:extLst>
          </p:cNvPr>
          <p:cNvCxnSpPr>
            <a:cxnSpLocks/>
            <a:endCxn id="305" idx="1"/>
          </p:cNvCxnSpPr>
          <p:nvPr/>
        </p:nvCxnSpPr>
        <p:spPr>
          <a:xfrm flipV="1">
            <a:off x="8070359" y="3554391"/>
            <a:ext cx="1421505" cy="3947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90FA4908-F848-073F-601D-6FD539A0187D}"/>
              </a:ext>
            </a:extLst>
          </p:cNvPr>
          <p:cNvCxnSpPr>
            <a:cxnSpLocks/>
            <a:endCxn id="305" idx="1"/>
          </p:cNvCxnSpPr>
          <p:nvPr/>
        </p:nvCxnSpPr>
        <p:spPr>
          <a:xfrm flipV="1">
            <a:off x="8070359" y="3554391"/>
            <a:ext cx="1421505" cy="818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715E80DA-F60E-F0AC-3DC1-079628C5DB62}"/>
              </a:ext>
            </a:extLst>
          </p:cNvPr>
          <p:cNvCxnSpPr>
            <a:cxnSpLocks/>
            <a:endCxn id="305" idx="1"/>
          </p:cNvCxnSpPr>
          <p:nvPr/>
        </p:nvCxnSpPr>
        <p:spPr>
          <a:xfrm flipV="1">
            <a:off x="8070359" y="3554391"/>
            <a:ext cx="1421505" cy="12346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07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39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Schild</dc:creator>
  <cp:lastModifiedBy>Jonathan Schild</cp:lastModifiedBy>
  <cp:revision>1</cp:revision>
  <dcterms:created xsi:type="dcterms:W3CDTF">2024-10-25T23:55:50Z</dcterms:created>
  <dcterms:modified xsi:type="dcterms:W3CDTF">2024-10-26T00:43:03Z</dcterms:modified>
</cp:coreProperties>
</file>