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92" r:id="rId2"/>
    <p:sldMasterId id="2147483704" r:id="rId3"/>
  </p:sldMasterIdLst>
  <p:notesMasterIdLst>
    <p:notesMasterId r:id="rId23"/>
  </p:notesMasterIdLst>
  <p:sldIdLst>
    <p:sldId id="256" r:id="rId4"/>
    <p:sldId id="275" r:id="rId5"/>
    <p:sldId id="259" r:id="rId6"/>
    <p:sldId id="258" r:id="rId7"/>
    <p:sldId id="273" r:id="rId8"/>
    <p:sldId id="276" r:id="rId9"/>
    <p:sldId id="260" r:id="rId10"/>
    <p:sldId id="277" r:id="rId11"/>
    <p:sldId id="265" r:id="rId12"/>
    <p:sldId id="263" r:id="rId13"/>
    <p:sldId id="266" r:id="rId14"/>
    <p:sldId id="270" r:id="rId15"/>
    <p:sldId id="262" r:id="rId16"/>
    <p:sldId id="267" r:id="rId17"/>
    <p:sldId id="274" r:id="rId18"/>
    <p:sldId id="268" r:id="rId19"/>
    <p:sldId id="269" r:id="rId20"/>
    <p:sldId id="272"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3A5D"/>
    <a:srgbClr val="0073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A48A27-2D58-3928-1109-19EEA3A01B2C}" v="310" dt="2024-12-10T04:52:02.5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74"/>
    <p:restoredTop sz="58153" autoAdjust="0"/>
  </p:normalViewPr>
  <p:slideViewPr>
    <p:cSldViewPr snapToGrid="0" snapToObjects="1">
      <p:cViewPr>
        <p:scale>
          <a:sx n="66" d="100"/>
          <a:sy n="66" d="100"/>
        </p:scale>
        <p:origin x="1476"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C7F8FC-4B8C-4270-804F-A1D802269FC6}" type="datetimeFigureOut">
              <a:rPr lang="en-US" smtClean="0"/>
              <a:t>12/10/2024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FBF89C-D7E7-4DFB-9BE0-11C1A7EAEC70}" type="slidenum">
              <a:rPr lang="en-US" smtClean="0"/>
              <a:t>‹#›</a:t>
            </a:fld>
            <a:endParaRPr lang="en-US"/>
          </a:p>
        </p:txBody>
      </p:sp>
    </p:spTree>
    <p:extLst>
      <p:ext uri="{BB962C8B-B14F-4D97-AF65-F5344CB8AC3E}">
        <p14:creationId xmlns:p14="http://schemas.microsoft.com/office/powerpoint/2010/main" val="1027536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a typeface="Calibri"/>
              <a:cs typeface="Calibri"/>
            </a:endParaRPr>
          </a:p>
        </p:txBody>
      </p:sp>
      <p:sp>
        <p:nvSpPr>
          <p:cNvPr id="4" name="Slide Number Placeholder 3"/>
          <p:cNvSpPr>
            <a:spLocks noGrp="1"/>
          </p:cNvSpPr>
          <p:nvPr>
            <p:ph type="sldNum" sz="quarter" idx="5"/>
          </p:nvPr>
        </p:nvSpPr>
        <p:spPr/>
        <p:txBody>
          <a:bodyPr/>
          <a:lstStyle/>
          <a:p>
            <a:fld id="{85FBF89C-D7E7-4DFB-9BE0-11C1A7EAEC70}" type="slidenum">
              <a:rPr lang="en-US" smtClean="0"/>
              <a:t>2</a:t>
            </a:fld>
            <a:endParaRPr lang="en-US"/>
          </a:p>
        </p:txBody>
      </p:sp>
    </p:spTree>
    <p:extLst>
      <p:ext uri="{BB962C8B-B14F-4D97-AF65-F5344CB8AC3E}">
        <p14:creationId xmlns:p14="http://schemas.microsoft.com/office/powerpoint/2010/main" val="1173945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BF89C-D7E7-4DFB-9BE0-11C1A7EAEC70}" type="slidenum">
              <a:rPr lang="en-US" smtClean="0"/>
              <a:t>14</a:t>
            </a:fld>
            <a:endParaRPr lang="en-US"/>
          </a:p>
        </p:txBody>
      </p:sp>
    </p:spTree>
    <p:extLst>
      <p:ext uri="{BB962C8B-B14F-4D97-AF65-F5344CB8AC3E}">
        <p14:creationId xmlns:p14="http://schemas.microsoft.com/office/powerpoint/2010/main" val="2430657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BF89C-D7E7-4DFB-9BE0-11C1A7EAEC70}" type="slidenum">
              <a:rPr lang="en-US" smtClean="0"/>
              <a:t>16</a:t>
            </a:fld>
            <a:endParaRPr lang="en-US"/>
          </a:p>
        </p:txBody>
      </p:sp>
    </p:spTree>
    <p:extLst>
      <p:ext uri="{BB962C8B-B14F-4D97-AF65-F5344CB8AC3E}">
        <p14:creationId xmlns:p14="http://schemas.microsoft.com/office/powerpoint/2010/main" val="1103477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Aptos"/>
              <a:ea typeface="Calibri"/>
              <a:cs typeface="Calibri"/>
            </a:endParaRPr>
          </a:p>
        </p:txBody>
      </p:sp>
      <p:sp>
        <p:nvSpPr>
          <p:cNvPr id="4" name="Slide Number Placeholder 3"/>
          <p:cNvSpPr>
            <a:spLocks noGrp="1"/>
          </p:cNvSpPr>
          <p:nvPr>
            <p:ph type="sldNum" sz="quarter" idx="5"/>
          </p:nvPr>
        </p:nvSpPr>
        <p:spPr/>
        <p:txBody>
          <a:bodyPr/>
          <a:lstStyle/>
          <a:p>
            <a:fld id="{85FBF89C-D7E7-4DFB-9BE0-11C1A7EAEC70}" type="slidenum">
              <a:rPr lang="en-US" smtClean="0"/>
              <a:t>18</a:t>
            </a:fld>
            <a:endParaRPr lang="en-US"/>
          </a:p>
        </p:txBody>
      </p:sp>
    </p:spTree>
    <p:extLst>
      <p:ext uri="{BB962C8B-B14F-4D97-AF65-F5344CB8AC3E}">
        <p14:creationId xmlns:p14="http://schemas.microsoft.com/office/powerpoint/2010/main" val="836756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BF89C-D7E7-4DFB-9BE0-11C1A7EAEC70}" type="slidenum">
              <a:rPr lang="en-US" smtClean="0"/>
              <a:t>19</a:t>
            </a:fld>
            <a:endParaRPr lang="en-US"/>
          </a:p>
        </p:txBody>
      </p:sp>
    </p:spTree>
    <p:extLst>
      <p:ext uri="{BB962C8B-B14F-4D97-AF65-F5344CB8AC3E}">
        <p14:creationId xmlns:p14="http://schemas.microsoft.com/office/powerpoint/2010/main" val="3750075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Aptos"/>
              <a:ea typeface="Calibri"/>
              <a:cs typeface="Calibri"/>
            </a:endParaRPr>
          </a:p>
        </p:txBody>
      </p:sp>
      <p:sp>
        <p:nvSpPr>
          <p:cNvPr id="4" name="Slide Number Placeholder 3"/>
          <p:cNvSpPr>
            <a:spLocks noGrp="1"/>
          </p:cNvSpPr>
          <p:nvPr>
            <p:ph type="sldNum" sz="quarter" idx="5"/>
          </p:nvPr>
        </p:nvSpPr>
        <p:spPr/>
        <p:txBody>
          <a:bodyPr/>
          <a:lstStyle/>
          <a:p>
            <a:fld id="{85FBF89C-D7E7-4DFB-9BE0-11C1A7EAEC70}" type="slidenum">
              <a:rPr lang="en-US" smtClean="0"/>
              <a:t>4</a:t>
            </a:fld>
            <a:endParaRPr lang="en-US"/>
          </a:p>
        </p:txBody>
      </p:sp>
    </p:spTree>
    <p:extLst>
      <p:ext uri="{BB962C8B-B14F-4D97-AF65-F5344CB8AC3E}">
        <p14:creationId xmlns:p14="http://schemas.microsoft.com/office/powerpoint/2010/main" val="1158707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Aptos"/>
              <a:ea typeface="Calibri"/>
              <a:cs typeface="Calibri"/>
            </a:endParaRPr>
          </a:p>
        </p:txBody>
      </p:sp>
      <p:sp>
        <p:nvSpPr>
          <p:cNvPr id="4" name="Slide Number Placeholder 3"/>
          <p:cNvSpPr>
            <a:spLocks noGrp="1"/>
          </p:cNvSpPr>
          <p:nvPr>
            <p:ph type="sldNum" sz="quarter" idx="5"/>
          </p:nvPr>
        </p:nvSpPr>
        <p:spPr/>
        <p:txBody>
          <a:bodyPr/>
          <a:lstStyle/>
          <a:p>
            <a:fld id="{85FBF89C-D7E7-4DFB-9BE0-11C1A7EAEC70}" type="slidenum">
              <a:rPr lang="en-US" smtClean="0"/>
              <a:t>5</a:t>
            </a:fld>
            <a:endParaRPr lang="en-US"/>
          </a:p>
        </p:txBody>
      </p:sp>
    </p:spTree>
    <p:extLst>
      <p:ext uri="{BB962C8B-B14F-4D97-AF65-F5344CB8AC3E}">
        <p14:creationId xmlns:p14="http://schemas.microsoft.com/office/powerpoint/2010/main" val="1029166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Aptos"/>
              <a:ea typeface="Calibri"/>
              <a:cs typeface="Calibri"/>
            </a:endParaRPr>
          </a:p>
        </p:txBody>
      </p:sp>
      <p:sp>
        <p:nvSpPr>
          <p:cNvPr id="4" name="Slide Number Placeholder 3"/>
          <p:cNvSpPr>
            <a:spLocks noGrp="1"/>
          </p:cNvSpPr>
          <p:nvPr>
            <p:ph type="sldNum" sz="quarter" idx="5"/>
          </p:nvPr>
        </p:nvSpPr>
        <p:spPr/>
        <p:txBody>
          <a:bodyPr/>
          <a:lstStyle/>
          <a:p>
            <a:fld id="{85FBF89C-D7E7-4DFB-9BE0-11C1A7EAEC70}" type="slidenum">
              <a:rPr lang="en-US" smtClean="0"/>
              <a:t>6</a:t>
            </a:fld>
            <a:endParaRPr lang="en-US"/>
          </a:p>
        </p:txBody>
      </p:sp>
    </p:spTree>
    <p:extLst>
      <p:ext uri="{BB962C8B-B14F-4D97-AF65-F5344CB8AC3E}">
        <p14:creationId xmlns:p14="http://schemas.microsoft.com/office/powerpoint/2010/main" val="1250660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BF89C-D7E7-4DFB-9BE0-11C1A7EAEC70}" type="slidenum">
              <a:rPr lang="en-US" smtClean="0"/>
              <a:t>7</a:t>
            </a:fld>
            <a:endParaRPr lang="en-US"/>
          </a:p>
        </p:txBody>
      </p:sp>
    </p:spTree>
    <p:extLst>
      <p:ext uri="{BB962C8B-B14F-4D97-AF65-F5344CB8AC3E}">
        <p14:creationId xmlns:p14="http://schemas.microsoft.com/office/powerpoint/2010/main" val="3487340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BF89C-D7E7-4DFB-9BE0-11C1A7EAEC70}" type="slidenum">
              <a:rPr lang="en-US" smtClean="0"/>
              <a:t>8</a:t>
            </a:fld>
            <a:endParaRPr lang="en-US"/>
          </a:p>
        </p:txBody>
      </p:sp>
    </p:spTree>
    <p:extLst>
      <p:ext uri="{BB962C8B-B14F-4D97-AF65-F5344CB8AC3E}">
        <p14:creationId xmlns:p14="http://schemas.microsoft.com/office/powerpoint/2010/main" val="2856357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BF89C-D7E7-4DFB-9BE0-11C1A7EAEC70}" type="slidenum">
              <a:rPr lang="en-US" smtClean="0"/>
              <a:t>9</a:t>
            </a:fld>
            <a:endParaRPr lang="en-US"/>
          </a:p>
        </p:txBody>
      </p:sp>
    </p:spTree>
    <p:extLst>
      <p:ext uri="{BB962C8B-B14F-4D97-AF65-F5344CB8AC3E}">
        <p14:creationId xmlns:p14="http://schemas.microsoft.com/office/powerpoint/2010/main" val="3219428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BF89C-D7E7-4DFB-9BE0-11C1A7EAEC70}" type="slidenum">
              <a:rPr lang="en-US" smtClean="0"/>
              <a:t>11</a:t>
            </a:fld>
            <a:endParaRPr lang="en-US"/>
          </a:p>
        </p:txBody>
      </p:sp>
    </p:spTree>
    <p:extLst>
      <p:ext uri="{BB962C8B-B14F-4D97-AF65-F5344CB8AC3E}">
        <p14:creationId xmlns:p14="http://schemas.microsoft.com/office/powerpoint/2010/main" val="982936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BF89C-D7E7-4DFB-9BE0-11C1A7EAEC70}" type="slidenum">
              <a:rPr lang="en-US" smtClean="0"/>
              <a:t>13</a:t>
            </a:fld>
            <a:endParaRPr lang="en-US"/>
          </a:p>
        </p:txBody>
      </p:sp>
    </p:spTree>
    <p:extLst>
      <p:ext uri="{BB962C8B-B14F-4D97-AF65-F5344CB8AC3E}">
        <p14:creationId xmlns:p14="http://schemas.microsoft.com/office/powerpoint/2010/main" val="39937175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3.jpg"/><Relationship Id="rId1" Type="http://schemas.openxmlformats.org/officeDocument/2006/relationships/slideMaster" Target="../slideMasters/slideMaster3.xml"/><Relationship Id="rId4" Type="http://schemas.openxmlformats.org/officeDocument/2006/relationships/image" Target="../media/image21.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Master" Target="../slideMasters/slideMaster3.xml"/><Relationship Id="rId4" Type="http://schemas.openxmlformats.org/officeDocument/2006/relationships/image" Target="../media/image22.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Option 1">
    <p:spTree>
      <p:nvGrpSpPr>
        <p:cNvPr id="1" name=""/>
        <p:cNvGrpSpPr/>
        <p:nvPr/>
      </p:nvGrpSpPr>
      <p:grpSpPr>
        <a:xfrm>
          <a:off x="0" y="0"/>
          <a:ext cx="0" cy="0"/>
          <a:chOff x="0" y="0"/>
          <a:chExt cx="0" cy="0"/>
        </a:xfrm>
      </p:grpSpPr>
      <p:pic>
        <p:nvPicPr>
          <p:cNvPr id="7" name="Picture 6" descr="A close up of a sign&#10;&#10;Description automatically generated">
            <a:extLst>
              <a:ext uri="{FF2B5EF4-FFF2-40B4-BE49-F238E27FC236}">
                <a16:creationId xmlns:a16="http://schemas.microsoft.com/office/drawing/2014/main" id="{A5706C32-4A7F-904A-A159-858BADF285E9}"/>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5" name="Picture 4" descr="A close up of a logo&#10;&#10;Description automatically generated">
            <a:extLst>
              <a:ext uri="{FF2B5EF4-FFF2-40B4-BE49-F238E27FC236}">
                <a16:creationId xmlns:a16="http://schemas.microsoft.com/office/drawing/2014/main" id="{A4A908DD-8A6B-CA4C-A972-B41A7779B82D}"/>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10" name="Title 1">
            <a:extLst>
              <a:ext uri="{FF2B5EF4-FFF2-40B4-BE49-F238E27FC236}">
                <a16:creationId xmlns:a16="http://schemas.microsoft.com/office/drawing/2014/main" id="{A36B4BA9-309F-334E-A8C9-AE868B684689}"/>
              </a:ext>
            </a:extLst>
          </p:cNvPr>
          <p:cNvSpPr>
            <a:spLocks noGrp="1"/>
          </p:cNvSpPr>
          <p:nvPr>
            <p:ph type="ctrTitle" hasCustomPrompt="1"/>
          </p:nvPr>
        </p:nvSpPr>
        <p:spPr>
          <a:xfrm>
            <a:off x="3150704" y="495088"/>
            <a:ext cx="8389575" cy="2441160"/>
          </a:xfrm>
          <a:prstGeom prst="rect">
            <a:avLst/>
          </a:prstGeom>
        </p:spPr>
        <p:txBody>
          <a:bodyPr anchor="t"/>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title</a:t>
            </a:r>
          </a:p>
        </p:txBody>
      </p:sp>
      <p:sp>
        <p:nvSpPr>
          <p:cNvPr id="11" name="Subtitle 2">
            <a:extLst>
              <a:ext uri="{FF2B5EF4-FFF2-40B4-BE49-F238E27FC236}">
                <a16:creationId xmlns:a16="http://schemas.microsoft.com/office/drawing/2014/main" id="{9AC8EBA3-BD00-8C48-ADBA-8DABB356C09A}"/>
              </a:ext>
            </a:extLst>
          </p:cNvPr>
          <p:cNvSpPr>
            <a:spLocks noGrp="1"/>
          </p:cNvSpPr>
          <p:nvPr>
            <p:ph type="subTitle" idx="1" hasCustomPrompt="1"/>
          </p:nvPr>
        </p:nvSpPr>
        <p:spPr>
          <a:xfrm>
            <a:off x="3150704" y="3167505"/>
            <a:ext cx="8389575" cy="1752600"/>
          </a:xfrm>
          <a:prstGeom prst="rect">
            <a:avLst/>
          </a:prstGeom>
        </p:spPr>
        <p:txBody>
          <a:bodyPr/>
          <a:lstStyle>
            <a:lvl1pPr marL="0" indent="0" algn="l">
              <a:buNone/>
              <a:defRPr>
                <a:solidFill>
                  <a:schemeClr val="bg2">
                    <a:lumMod val="90000"/>
                  </a:schemeClr>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spTree>
    <p:extLst>
      <p:ext uri="{BB962C8B-B14F-4D97-AF65-F5344CB8AC3E}">
        <p14:creationId xmlns:p14="http://schemas.microsoft.com/office/powerpoint/2010/main" val="463662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 Option 2">
    <p:spTree>
      <p:nvGrpSpPr>
        <p:cNvPr id="1" name=""/>
        <p:cNvGrpSpPr/>
        <p:nvPr/>
      </p:nvGrpSpPr>
      <p:grpSpPr>
        <a:xfrm>
          <a:off x="0" y="0"/>
          <a:ext cx="0" cy="0"/>
          <a:chOff x="0" y="0"/>
          <a:chExt cx="0" cy="0"/>
        </a:xfrm>
      </p:grpSpPr>
      <p:pic>
        <p:nvPicPr>
          <p:cNvPr id="4" name="Picture 3" descr="A picture containing screenshot, bird&#10;&#10;Description automatically generated">
            <a:extLst>
              <a:ext uri="{FF2B5EF4-FFF2-40B4-BE49-F238E27FC236}">
                <a16:creationId xmlns:a16="http://schemas.microsoft.com/office/drawing/2014/main" id="{3EE9051B-EE1E-6E4F-9694-61E46BF3790D}"/>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7" name="Rectangle 6">
            <a:extLst>
              <a:ext uri="{FF2B5EF4-FFF2-40B4-BE49-F238E27FC236}">
                <a16:creationId xmlns:a16="http://schemas.microsoft.com/office/drawing/2014/main" id="{B80E6F5C-96D4-2C42-A755-56B3A934362C}"/>
              </a:ext>
            </a:extLst>
          </p:cNvPr>
          <p:cNvSpPr/>
          <p:nvPr userDrawn="1"/>
        </p:nvSpPr>
        <p:spPr>
          <a:xfrm>
            <a:off x="0" y="0"/>
            <a:ext cx="12192000" cy="6858000"/>
          </a:xfrm>
          <a:prstGeom prst="rect">
            <a:avLst/>
          </a:prstGeom>
          <a:solidFill>
            <a:srgbClr val="003A5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logo&#10;&#10;Description automatically generated">
            <a:extLst>
              <a:ext uri="{FF2B5EF4-FFF2-40B4-BE49-F238E27FC236}">
                <a16:creationId xmlns:a16="http://schemas.microsoft.com/office/drawing/2014/main" id="{234C2B7B-BC28-FA40-9621-C1B66ACC3A09}"/>
              </a:ext>
            </a:extLst>
          </p:cNvPr>
          <p:cNvPicPr>
            <a:picLocks noChangeAspect="1"/>
          </p:cNvPicPr>
          <p:nvPr userDrawn="1"/>
        </p:nvPicPr>
        <p:blipFill>
          <a:blip r:embed="rId3"/>
          <a:stretch>
            <a:fillRect/>
          </a:stretch>
        </p:blipFill>
        <p:spPr>
          <a:xfrm>
            <a:off x="1524000" y="0"/>
            <a:ext cx="9144000" cy="6858000"/>
          </a:xfrm>
          <a:prstGeom prst="rect">
            <a:avLst/>
          </a:prstGeom>
        </p:spPr>
      </p:pic>
    </p:spTree>
    <p:extLst>
      <p:ext uri="{BB962C8B-B14F-4D97-AF65-F5344CB8AC3E}">
        <p14:creationId xmlns:p14="http://schemas.microsoft.com/office/powerpoint/2010/main" val="865781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Option 1">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31DE6E88-83B3-4D4F-9E40-6D50AB5E0BE5}"/>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5" name="Picture 4" descr="A picture containing brick, drawing&#10;&#10;Description automatically generated">
            <a:extLst>
              <a:ext uri="{FF2B5EF4-FFF2-40B4-BE49-F238E27FC236}">
                <a16:creationId xmlns:a16="http://schemas.microsoft.com/office/drawing/2014/main" id="{6F5ACEC9-B6BC-BB44-A490-7942ABDCA6C3}"/>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10" name="Title 1">
            <a:extLst>
              <a:ext uri="{FF2B5EF4-FFF2-40B4-BE49-F238E27FC236}">
                <a16:creationId xmlns:a16="http://schemas.microsoft.com/office/drawing/2014/main" id="{A36B4BA9-309F-334E-A8C9-AE868B684689}"/>
              </a:ext>
            </a:extLst>
          </p:cNvPr>
          <p:cNvSpPr>
            <a:spLocks noGrp="1"/>
          </p:cNvSpPr>
          <p:nvPr>
            <p:ph type="ctrTitle" hasCustomPrompt="1"/>
          </p:nvPr>
        </p:nvSpPr>
        <p:spPr>
          <a:xfrm>
            <a:off x="3150704" y="495088"/>
            <a:ext cx="8389575" cy="2441160"/>
          </a:xfrm>
          <a:prstGeom prst="rect">
            <a:avLst/>
          </a:prstGeom>
        </p:spPr>
        <p:txBody>
          <a:bodyPr anchor="t"/>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title</a:t>
            </a:r>
          </a:p>
        </p:txBody>
      </p:sp>
      <p:sp>
        <p:nvSpPr>
          <p:cNvPr id="11" name="Subtitle 2">
            <a:extLst>
              <a:ext uri="{FF2B5EF4-FFF2-40B4-BE49-F238E27FC236}">
                <a16:creationId xmlns:a16="http://schemas.microsoft.com/office/drawing/2014/main" id="{9AC8EBA3-BD00-8C48-ADBA-8DABB356C09A}"/>
              </a:ext>
            </a:extLst>
          </p:cNvPr>
          <p:cNvSpPr>
            <a:spLocks noGrp="1"/>
          </p:cNvSpPr>
          <p:nvPr>
            <p:ph type="subTitle" idx="1" hasCustomPrompt="1"/>
          </p:nvPr>
        </p:nvSpPr>
        <p:spPr>
          <a:xfrm>
            <a:off x="3150704" y="3167505"/>
            <a:ext cx="8389575" cy="1752600"/>
          </a:xfrm>
          <a:prstGeom prst="rect">
            <a:avLst/>
          </a:prstGeom>
        </p:spPr>
        <p:txBody>
          <a:bodyPr/>
          <a:lstStyle>
            <a:lvl1pPr marL="0" indent="0" algn="l">
              <a:buNone/>
              <a:defRPr>
                <a:solidFill>
                  <a:schemeClr val="bg2">
                    <a:lumMod val="90000"/>
                  </a:schemeClr>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spTree>
    <p:extLst>
      <p:ext uri="{BB962C8B-B14F-4D97-AF65-F5344CB8AC3E}">
        <p14:creationId xmlns:p14="http://schemas.microsoft.com/office/powerpoint/2010/main" val="3917946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FF488C0E-02BE-5C49-A846-3FF4F3CAA090}"/>
              </a:ext>
            </a:extLst>
          </p:cNvPr>
          <p:cNvSpPr>
            <a:spLocks noGrp="1"/>
          </p:cNvSpPr>
          <p:nvPr>
            <p:ph idx="13" hasCustomPrompt="1"/>
          </p:nvPr>
        </p:nvSpPr>
        <p:spPr>
          <a:xfrm>
            <a:off x="838200" y="1825625"/>
            <a:ext cx="10515600" cy="3474508"/>
          </a:xfrm>
          <a:prstGeom prst="rect">
            <a:avLst/>
          </a:prstGeom>
        </p:spPr>
        <p:txBody>
          <a:bodyPr/>
          <a:lstStyle>
            <a:lvl1pPr marL="0" indent="0">
              <a:buNone/>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dirty="0"/>
              <a:t>Click to edit text</a:t>
            </a:r>
          </a:p>
        </p:txBody>
      </p:sp>
      <p:sp>
        <p:nvSpPr>
          <p:cNvPr id="11" name="Title 10">
            <a:extLst>
              <a:ext uri="{FF2B5EF4-FFF2-40B4-BE49-F238E27FC236}">
                <a16:creationId xmlns:a16="http://schemas.microsoft.com/office/drawing/2014/main" id="{5D59335E-859B-EA41-949E-B89FCE73C96E}"/>
              </a:ext>
            </a:extLst>
          </p:cNvPr>
          <p:cNvSpPr>
            <a:spLocks noGrp="1"/>
          </p:cNvSpPr>
          <p:nvPr>
            <p:ph type="title" hasCustomPrompt="1"/>
          </p:nvPr>
        </p:nvSpPr>
        <p:spPr>
          <a:xfrm>
            <a:off x="854337" y="715617"/>
            <a:ext cx="10483326" cy="975070"/>
          </a:xfrm>
          <a:prstGeom prst="rect">
            <a:avLst/>
          </a:prstGeom>
        </p:spPr>
        <p:txBody>
          <a:bodyPr anchor="ctr"/>
          <a:lstStyle>
            <a:lvl1pPr algn="l">
              <a:defRPr sz="4000" b="1">
                <a:solidFill>
                  <a:schemeClr val="tx1">
                    <a:lumMod val="75000"/>
                    <a:lumOff val="25000"/>
                  </a:schemeClr>
                </a:solidFill>
                <a:latin typeface="Arial"/>
                <a:cs typeface="Arial"/>
              </a:defRPr>
            </a:lvl1pPr>
          </a:lstStyle>
          <a:p>
            <a:r>
              <a:rPr lang="en-US" dirty="0"/>
              <a:t>Click to edit title</a:t>
            </a:r>
          </a:p>
        </p:txBody>
      </p:sp>
    </p:spTree>
    <p:extLst>
      <p:ext uri="{BB962C8B-B14F-4D97-AF65-F5344CB8AC3E}">
        <p14:creationId xmlns:p14="http://schemas.microsoft.com/office/powerpoint/2010/main" val="1762641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4D6F268F-E515-BE40-8152-BE6D91B530A1}"/>
              </a:ext>
            </a:extLst>
          </p:cNvPr>
          <p:cNvSpPr>
            <a:spLocks noGrp="1"/>
          </p:cNvSpPr>
          <p:nvPr>
            <p:ph type="body" idx="13" hasCustomPrompt="1"/>
          </p:nvPr>
        </p:nvSpPr>
        <p:spPr>
          <a:xfrm>
            <a:off x="1524000" y="3602038"/>
            <a:ext cx="9144000" cy="1655762"/>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text</a:t>
            </a:r>
          </a:p>
        </p:txBody>
      </p:sp>
      <p:sp>
        <p:nvSpPr>
          <p:cNvPr id="5" name="Title 1">
            <a:extLst>
              <a:ext uri="{FF2B5EF4-FFF2-40B4-BE49-F238E27FC236}">
                <a16:creationId xmlns:a16="http://schemas.microsoft.com/office/drawing/2014/main" id="{AFDB4ACE-6BB7-DC43-94AC-F200D98BC3F2}"/>
              </a:ext>
            </a:extLst>
          </p:cNvPr>
          <p:cNvSpPr>
            <a:spLocks noGrp="1"/>
          </p:cNvSpPr>
          <p:nvPr>
            <p:ph type="title" hasCustomPrompt="1"/>
          </p:nvPr>
        </p:nvSpPr>
        <p:spPr>
          <a:xfrm>
            <a:off x="1524000" y="1599247"/>
            <a:ext cx="9143999" cy="1910716"/>
          </a:xfrm>
          <a:prstGeom prst="rect">
            <a:avLst/>
          </a:prstGeom>
        </p:spPr>
        <p:txBody>
          <a:bodyPr anchor="b"/>
          <a:lstStyle>
            <a:lvl1pPr algn="ctr">
              <a:defRPr sz="5400" b="1" cap="none" baseline="0">
                <a:solidFill>
                  <a:srgbClr val="595959"/>
                </a:solidFill>
                <a:latin typeface="Arial"/>
                <a:cs typeface="Arial"/>
              </a:defRPr>
            </a:lvl1pPr>
          </a:lstStyle>
          <a:p>
            <a:r>
              <a:rPr lang="en-US" dirty="0"/>
              <a:t>Click to edit title</a:t>
            </a:r>
          </a:p>
        </p:txBody>
      </p:sp>
    </p:spTree>
    <p:extLst>
      <p:ext uri="{BB962C8B-B14F-4D97-AF65-F5344CB8AC3E}">
        <p14:creationId xmlns:p14="http://schemas.microsoft.com/office/powerpoint/2010/main" val="391381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D19C3F02-B6E3-1744-B80B-6505F54EFB97}"/>
              </a:ext>
            </a:extLst>
          </p:cNvPr>
          <p:cNvSpPr>
            <a:spLocks noGrp="1"/>
          </p:cNvSpPr>
          <p:nvPr>
            <p:ph sz="quarter" idx="13" hasCustomPrompt="1"/>
          </p:nvPr>
        </p:nvSpPr>
        <p:spPr>
          <a:xfrm>
            <a:off x="838199" y="1825625"/>
            <a:ext cx="5181599" cy="3434474"/>
          </a:xfrm>
          <a:prstGeom prst="rect">
            <a:avLst/>
          </a:prstGeom>
        </p:spPr>
        <p:txBody>
          <a:bodyPr>
            <a:normAutofit/>
          </a:bodyPr>
          <a:lstStyle>
            <a:lvl1pPr marL="0" indent="0">
              <a:buNone/>
              <a:defRPr sz="2000">
                <a:solidFill>
                  <a:srgbClr val="595959"/>
                </a:solidFill>
                <a:latin typeface="Arial"/>
                <a:cs typeface="Arial"/>
              </a:defRPr>
            </a:lvl1pPr>
          </a:lstStyle>
          <a:p>
            <a:pPr lvl="0"/>
            <a:r>
              <a:rPr lang="en-US" dirty="0"/>
              <a:t>Click to edit text</a:t>
            </a:r>
          </a:p>
        </p:txBody>
      </p:sp>
      <p:sp>
        <p:nvSpPr>
          <p:cNvPr id="11" name="Content Placeholder 9">
            <a:extLst>
              <a:ext uri="{FF2B5EF4-FFF2-40B4-BE49-F238E27FC236}">
                <a16:creationId xmlns:a16="http://schemas.microsoft.com/office/drawing/2014/main" id="{77F182C4-AAD3-BF47-93EC-79384E798071}"/>
              </a:ext>
            </a:extLst>
          </p:cNvPr>
          <p:cNvSpPr>
            <a:spLocks noGrp="1"/>
          </p:cNvSpPr>
          <p:nvPr>
            <p:ph sz="quarter" idx="14" hasCustomPrompt="1"/>
          </p:nvPr>
        </p:nvSpPr>
        <p:spPr>
          <a:xfrm>
            <a:off x="6172199" y="1825625"/>
            <a:ext cx="5181599" cy="3434474"/>
          </a:xfrm>
          <a:prstGeom prst="rect">
            <a:avLst/>
          </a:prstGeom>
        </p:spPr>
        <p:txBody>
          <a:bodyPr>
            <a:normAutofit/>
          </a:bodyPr>
          <a:lstStyle>
            <a:lvl1pPr marL="0" indent="0">
              <a:buNone/>
              <a:defRPr sz="2000">
                <a:solidFill>
                  <a:srgbClr val="595959"/>
                </a:solidFill>
                <a:latin typeface="Arial"/>
                <a:cs typeface="Arial"/>
              </a:defRPr>
            </a:lvl1pPr>
          </a:lstStyle>
          <a:p>
            <a:pPr lvl="0"/>
            <a:r>
              <a:rPr lang="en-US" dirty="0"/>
              <a:t>Click to edit text</a:t>
            </a:r>
          </a:p>
        </p:txBody>
      </p:sp>
      <p:sp>
        <p:nvSpPr>
          <p:cNvPr id="6" name="Title 10">
            <a:extLst>
              <a:ext uri="{FF2B5EF4-FFF2-40B4-BE49-F238E27FC236}">
                <a16:creationId xmlns:a16="http://schemas.microsoft.com/office/drawing/2014/main" id="{175FE108-4075-5A45-A4E9-9081D3B6D5C3}"/>
              </a:ext>
            </a:extLst>
          </p:cNvPr>
          <p:cNvSpPr>
            <a:spLocks noGrp="1"/>
          </p:cNvSpPr>
          <p:nvPr>
            <p:ph type="title" hasCustomPrompt="1"/>
          </p:nvPr>
        </p:nvSpPr>
        <p:spPr>
          <a:xfrm>
            <a:off x="854337" y="715617"/>
            <a:ext cx="10483326" cy="975070"/>
          </a:xfrm>
          <a:prstGeom prst="rect">
            <a:avLst/>
          </a:prstGeom>
        </p:spPr>
        <p:txBody>
          <a:bodyPr anchor="ctr"/>
          <a:lstStyle>
            <a:lvl1pPr algn="ctr">
              <a:defRPr sz="4000" b="1">
                <a:solidFill>
                  <a:schemeClr val="tx1">
                    <a:lumMod val="75000"/>
                    <a:lumOff val="25000"/>
                  </a:schemeClr>
                </a:solidFill>
                <a:latin typeface="Arial"/>
                <a:cs typeface="Arial"/>
              </a:defRPr>
            </a:lvl1pPr>
          </a:lstStyle>
          <a:p>
            <a:r>
              <a:rPr lang="en-US" dirty="0"/>
              <a:t>Click to edit title</a:t>
            </a:r>
          </a:p>
        </p:txBody>
      </p:sp>
    </p:spTree>
    <p:extLst>
      <p:ext uri="{BB962C8B-B14F-4D97-AF65-F5344CB8AC3E}">
        <p14:creationId xmlns:p14="http://schemas.microsoft.com/office/powerpoint/2010/main" val="17605189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12" name="Content Placeholder 3">
            <a:extLst>
              <a:ext uri="{FF2B5EF4-FFF2-40B4-BE49-F238E27FC236}">
                <a16:creationId xmlns:a16="http://schemas.microsoft.com/office/drawing/2014/main" id="{18FCF574-13C1-E34E-9AD4-186822F3CCF8}"/>
              </a:ext>
            </a:extLst>
          </p:cNvPr>
          <p:cNvSpPr>
            <a:spLocks noGrp="1"/>
          </p:cNvSpPr>
          <p:nvPr>
            <p:ph sz="half" idx="14" hasCustomPrompt="1"/>
          </p:nvPr>
        </p:nvSpPr>
        <p:spPr>
          <a:xfrm>
            <a:off x="836612" y="2505075"/>
            <a:ext cx="5176884" cy="2765575"/>
          </a:xfrm>
          <a:prstGeom prst="rect">
            <a:avLst/>
          </a:prstGeom>
        </p:spPr>
        <p:txBody>
          <a:bodyPr>
            <a:normAutofit/>
          </a:bodyPr>
          <a:lstStyle>
            <a:lvl1pPr marL="0" indent="0">
              <a:buNone/>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dirty="0"/>
              <a:t>Click to edit text</a:t>
            </a:r>
          </a:p>
        </p:txBody>
      </p:sp>
      <p:sp>
        <p:nvSpPr>
          <p:cNvPr id="13" name="Text Placeholder 4">
            <a:extLst>
              <a:ext uri="{FF2B5EF4-FFF2-40B4-BE49-F238E27FC236}">
                <a16:creationId xmlns:a16="http://schemas.microsoft.com/office/drawing/2014/main" id="{7021BC8C-7BCA-EC46-BE8D-F70B4B6E013B}"/>
              </a:ext>
            </a:extLst>
          </p:cNvPr>
          <p:cNvSpPr>
            <a:spLocks noGrp="1"/>
          </p:cNvSpPr>
          <p:nvPr>
            <p:ph type="body" sz="quarter" idx="15" hasCustomPrompt="1"/>
          </p:nvPr>
        </p:nvSpPr>
        <p:spPr>
          <a:xfrm>
            <a:off x="6172200" y="1711496"/>
            <a:ext cx="5186362" cy="792436"/>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14" name="Content Placeholder 5">
            <a:extLst>
              <a:ext uri="{FF2B5EF4-FFF2-40B4-BE49-F238E27FC236}">
                <a16:creationId xmlns:a16="http://schemas.microsoft.com/office/drawing/2014/main" id="{A37FF6C0-6C09-5344-9FBE-132344305788}"/>
              </a:ext>
            </a:extLst>
          </p:cNvPr>
          <p:cNvSpPr>
            <a:spLocks noGrp="1"/>
          </p:cNvSpPr>
          <p:nvPr>
            <p:ph sz="quarter" idx="16" hasCustomPrompt="1"/>
          </p:nvPr>
        </p:nvSpPr>
        <p:spPr>
          <a:xfrm>
            <a:off x="6178505" y="2505075"/>
            <a:ext cx="5180057" cy="2765575"/>
          </a:xfrm>
          <a:prstGeom prst="rect">
            <a:avLst/>
          </a:prstGeom>
        </p:spPr>
        <p:txBody>
          <a:bodyPr>
            <a:normAutofit/>
          </a:bodyPr>
          <a:lstStyle>
            <a:lvl1pPr marL="0" indent="0">
              <a:buNone/>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text</a:t>
            </a:r>
          </a:p>
        </p:txBody>
      </p:sp>
      <p:sp>
        <p:nvSpPr>
          <p:cNvPr id="15" name="Text Placeholder 2">
            <a:extLst>
              <a:ext uri="{FF2B5EF4-FFF2-40B4-BE49-F238E27FC236}">
                <a16:creationId xmlns:a16="http://schemas.microsoft.com/office/drawing/2014/main" id="{0B8AC4B7-59A8-AE4E-93F4-95E06972F624}"/>
              </a:ext>
            </a:extLst>
          </p:cNvPr>
          <p:cNvSpPr>
            <a:spLocks noGrp="1"/>
          </p:cNvSpPr>
          <p:nvPr>
            <p:ph type="body" idx="13" hasCustomPrompt="1"/>
          </p:nvPr>
        </p:nvSpPr>
        <p:spPr>
          <a:xfrm>
            <a:off x="836614" y="1712639"/>
            <a:ext cx="5183187" cy="792436"/>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7" name="Title 10">
            <a:extLst>
              <a:ext uri="{FF2B5EF4-FFF2-40B4-BE49-F238E27FC236}">
                <a16:creationId xmlns:a16="http://schemas.microsoft.com/office/drawing/2014/main" id="{F7B3874A-2DC5-F14B-8126-7334A2094A3C}"/>
              </a:ext>
            </a:extLst>
          </p:cNvPr>
          <p:cNvSpPr>
            <a:spLocks noGrp="1"/>
          </p:cNvSpPr>
          <p:nvPr>
            <p:ph type="title" hasCustomPrompt="1"/>
          </p:nvPr>
        </p:nvSpPr>
        <p:spPr>
          <a:xfrm>
            <a:off x="854337" y="715617"/>
            <a:ext cx="10483326" cy="975070"/>
          </a:xfrm>
          <a:prstGeom prst="rect">
            <a:avLst/>
          </a:prstGeom>
        </p:spPr>
        <p:txBody>
          <a:bodyPr anchor="ctr"/>
          <a:lstStyle>
            <a:lvl1pPr algn="ctr">
              <a:defRPr sz="4000" b="1">
                <a:solidFill>
                  <a:schemeClr val="tx1">
                    <a:lumMod val="75000"/>
                    <a:lumOff val="25000"/>
                  </a:schemeClr>
                </a:solidFill>
                <a:latin typeface="Arial"/>
                <a:cs typeface="Arial"/>
              </a:defRPr>
            </a:lvl1pPr>
          </a:lstStyle>
          <a:p>
            <a:r>
              <a:rPr lang="en-US" dirty="0"/>
              <a:t>Click to edit title</a:t>
            </a:r>
          </a:p>
        </p:txBody>
      </p:sp>
    </p:spTree>
    <p:extLst>
      <p:ext uri="{BB962C8B-B14F-4D97-AF65-F5344CB8AC3E}">
        <p14:creationId xmlns:p14="http://schemas.microsoft.com/office/powerpoint/2010/main" val="25844664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7B2FB655-7025-3744-B125-F9DA8484AC93}"/>
              </a:ext>
            </a:extLst>
          </p:cNvPr>
          <p:cNvSpPr>
            <a:spLocks noGrp="1"/>
          </p:cNvSpPr>
          <p:nvPr>
            <p:ph idx="1" hasCustomPrompt="1"/>
          </p:nvPr>
        </p:nvSpPr>
        <p:spPr>
          <a:xfrm>
            <a:off x="457717" y="545091"/>
            <a:ext cx="5393266"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text</a:t>
            </a:r>
          </a:p>
        </p:txBody>
      </p:sp>
      <p:sp>
        <p:nvSpPr>
          <p:cNvPr id="6" name="Text Placeholder 3">
            <a:extLst>
              <a:ext uri="{FF2B5EF4-FFF2-40B4-BE49-F238E27FC236}">
                <a16:creationId xmlns:a16="http://schemas.microsoft.com/office/drawing/2014/main" id="{013EFB54-EB68-5143-A86E-CA54DCF62C8D}"/>
              </a:ext>
            </a:extLst>
          </p:cNvPr>
          <p:cNvSpPr>
            <a:spLocks noGrp="1"/>
          </p:cNvSpPr>
          <p:nvPr>
            <p:ph type="body" sz="half" idx="2" hasCustomPrompt="1"/>
          </p:nvPr>
        </p:nvSpPr>
        <p:spPr>
          <a:xfrm>
            <a:off x="6231467" y="545092"/>
            <a:ext cx="5393266"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text</a:t>
            </a:r>
          </a:p>
        </p:txBody>
      </p:sp>
    </p:spTree>
    <p:extLst>
      <p:ext uri="{BB962C8B-B14F-4D97-AF65-F5344CB8AC3E}">
        <p14:creationId xmlns:p14="http://schemas.microsoft.com/office/powerpoint/2010/main" val="3158501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719A1016-F770-EC41-ACBA-A78F094780F3}"/>
              </a:ext>
            </a:extLst>
          </p:cNvPr>
          <p:cNvSpPr>
            <a:spLocks noGrp="1"/>
          </p:cNvSpPr>
          <p:nvPr>
            <p:ph type="pic" idx="1"/>
          </p:nvPr>
        </p:nvSpPr>
        <p:spPr>
          <a:xfrm rot="344365">
            <a:off x="765923" y="687338"/>
            <a:ext cx="10591524"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7" name="Text Placeholder 3">
            <a:extLst>
              <a:ext uri="{FF2B5EF4-FFF2-40B4-BE49-F238E27FC236}">
                <a16:creationId xmlns:a16="http://schemas.microsoft.com/office/drawing/2014/main" id="{364AB05B-7E50-5444-9451-E62CF9F94186}"/>
              </a:ext>
            </a:extLst>
          </p:cNvPr>
          <p:cNvSpPr>
            <a:spLocks noGrp="1"/>
          </p:cNvSpPr>
          <p:nvPr>
            <p:ph type="body" sz="half" idx="2" hasCustomPrompt="1"/>
          </p:nvPr>
        </p:nvSpPr>
        <p:spPr>
          <a:xfrm>
            <a:off x="688489" y="4486019"/>
            <a:ext cx="1081698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text</a:t>
            </a:r>
          </a:p>
        </p:txBody>
      </p:sp>
    </p:spTree>
    <p:extLst>
      <p:ext uri="{BB962C8B-B14F-4D97-AF65-F5344CB8AC3E}">
        <p14:creationId xmlns:p14="http://schemas.microsoft.com/office/powerpoint/2010/main" val="2160126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Slide - Option 1">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BBE7CF1A-F401-2C48-970E-B029112B61E0}"/>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3" name="Picture 2" descr="A picture containing brick&#10;&#10;Description automatically generated">
            <a:extLst>
              <a:ext uri="{FF2B5EF4-FFF2-40B4-BE49-F238E27FC236}">
                <a16:creationId xmlns:a16="http://schemas.microsoft.com/office/drawing/2014/main" id="{2C349984-7690-2A47-87D3-C0DD158BA11F}"/>
              </a:ext>
            </a:extLst>
          </p:cNvPr>
          <p:cNvPicPr>
            <a:picLocks noChangeAspect="1"/>
          </p:cNvPicPr>
          <p:nvPr userDrawn="1"/>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5922721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Option 2">
    <p:spTree>
      <p:nvGrpSpPr>
        <p:cNvPr id="1" name=""/>
        <p:cNvGrpSpPr/>
        <p:nvPr/>
      </p:nvGrpSpPr>
      <p:grpSpPr>
        <a:xfrm>
          <a:off x="0" y="0"/>
          <a:ext cx="0" cy="0"/>
          <a:chOff x="0" y="0"/>
          <a:chExt cx="0" cy="0"/>
        </a:xfrm>
      </p:grpSpPr>
      <p:pic>
        <p:nvPicPr>
          <p:cNvPr id="4" name="Picture 3" descr="A picture containing bird&#10;&#10;Description automatically generated">
            <a:extLst>
              <a:ext uri="{FF2B5EF4-FFF2-40B4-BE49-F238E27FC236}">
                <a16:creationId xmlns:a16="http://schemas.microsoft.com/office/drawing/2014/main" id="{57E5DAEA-9D65-2A41-94A3-D73BF29B06BB}"/>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3" name="Picture 2" descr="A picture containing bird&#10;&#10;Description automatically generated">
            <a:extLst>
              <a:ext uri="{FF2B5EF4-FFF2-40B4-BE49-F238E27FC236}">
                <a16:creationId xmlns:a16="http://schemas.microsoft.com/office/drawing/2014/main" id="{2F1E15CE-4088-7C4E-8064-638CAAE8E143}"/>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13" name="Title 1">
            <a:extLst>
              <a:ext uri="{FF2B5EF4-FFF2-40B4-BE49-F238E27FC236}">
                <a16:creationId xmlns:a16="http://schemas.microsoft.com/office/drawing/2014/main" id="{F4913A5E-91C7-B946-A3C2-20ACDA0D96F4}"/>
              </a:ext>
            </a:extLst>
          </p:cNvPr>
          <p:cNvSpPr>
            <a:spLocks noGrp="1"/>
          </p:cNvSpPr>
          <p:nvPr>
            <p:ph type="title" hasCustomPrompt="1"/>
          </p:nvPr>
        </p:nvSpPr>
        <p:spPr>
          <a:xfrm>
            <a:off x="690040" y="1204857"/>
            <a:ext cx="10799595" cy="1910716"/>
          </a:xfrm>
          <a:prstGeom prst="rect">
            <a:avLst/>
          </a:prstGeom>
        </p:spPr>
        <p:txBody>
          <a:bodyPr anchor="b"/>
          <a:lstStyle>
            <a:lvl1pPr algn="ctr">
              <a:defRPr sz="5400" b="1" cap="none" baseline="0">
                <a:solidFill>
                  <a:srgbClr val="FFFFFF"/>
                </a:solidFill>
                <a:latin typeface="Arial"/>
                <a:cs typeface="Arial"/>
              </a:defRPr>
            </a:lvl1pPr>
          </a:lstStyle>
          <a:p>
            <a:r>
              <a:rPr lang="en-US" dirty="0"/>
              <a:t>Click to edit title</a:t>
            </a:r>
          </a:p>
        </p:txBody>
      </p:sp>
      <p:sp>
        <p:nvSpPr>
          <p:cNvPr id="14" name="Text Placeholder 2">
            <a:extLst>
              <a:ext uri="{FF2B5EF4-FFF2-40B4-BE49-F238E27FC236}">
                <a16:creationId xmlns:a16="http://schemas.microsoft.com/office/drawing/2014/main" id="{87E0C233-1CBA-F843-B340-70E8D4D42D4C}"/>
              </a:ext>
            </a:extLst>
          </p:cNvPr>
          <p:cNvSpPr>
            <a:spLocks noGrp="1"/>
          </p:cNvSpPr>
          <p:nvPr>
            <p:ph type="body" idx="1"/>
          </p:nvPr>
        </p:nvSpPr>
        <p:spPr>
          <a:xfrm>
            <a:off x="699248" y="3324431"/>
            <a:ext cx="10771789" cy="1500187"/>
          </a:xfrm>
          <a:prstGeom prst="rect">
            <a:avLst/>
          </a:prstGeom>
        </p:spPr>
        <p:txBody>
          <a:bodyPr anchor="t"/>
          <a:lstStyle>
            <a:lvl1pPr marL="0" indent="0" algn="ctr">
              <a:buNone/>
              <a:defRPr sz="2000">
                <a:solidFill>
                  <a:srgbClr val="FFFFFF"/>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645756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FF488C0E-02BE-5C49-A846-3FF4F3CAA090}"/>
              </a:ext>
            </a:extLst>
          </p:cNvPr>
          <p:cNvSpPr>
            <a:spLocks noGrp="1"/>
          </p:cNvSpPr>
          <p:nvPr>
            <p:ph idx="13" hasCustomPrompt="1"/>
          </p:nvPr>
        </p:nvSpPr>
        <p:spPr>
          <a:xfrm>
            <a:off x="838200" y="1825625"/>
            <a:ext cx="10515600" cy="3474508"/>
          </a:xfrm>
          <a:prstGeom prst="rect">
            <a:avLst/>
          </a:prstGeom>
        </p:spPr>
        <p:txBody>
          <a:bodyPr/>
          <a:lstStyle>
            <a:lvl1pPr marL="0" indent="0">
              <a:buNone/>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dirty="0"/>
              <a:t>Click to edit text</a:t>
            </a:r>
          </a:p>
        </p:txBody>
      </p:sp>
      <p:sp>
        <p:nvSpPr>
          <p:cNvPr id="11" name="Title 10">
            <a:extLst>
              <a:ext uri="{FF2B5EF4-FFF2-40B4-BE49-F238E27FC236}">
                <a16:creationId xmlns:a16="http://schemas.microsoft.com/office/drawing/2014/main" id="{5D59335E-859B-EA41-949E-B89FCE73C96E}"/>
              </a:ext>
            </a:extLst>
          </p:cNvPr>
          <p:cNvSpPr>
            <a:spLocks noGrp="1"/>
          </p:cNvSpPr>
          <p:nvPr>
            <p:ph type="title" hasCustomPrompt="1"/>
          </p:nvPr>
        </p:nvSpPr>
        <p:spPr>
          <a:xfrm>
            <a:off x="854337" y="715617"/>
            <a:ext cx="10483326" cy="975070"/>
          </a:xfrm>
          <a:prstGeom prst="rect">
            <a:avLst/>
          </a:prstGeom>
        </p:spPr>
        <p:txBody>
          <a:bodyPr anchor="ctr"/>
          <a:lstStyle>
            <a:lvl1pPr algn="l">
              <a:defRPr sz="4000" b="1">
                <a:solidFill>
                  <a:schemeClr val="tx1">
                    <a:lumMod val="75000"/>
                    <a:lumOff val="25000"/>
                  </a:schemeClr>
                </a:solidFill>
                <a:latin typeface="Arial"/>
                <a:cs typeface="Arial"/>
              </a:defRPr>
            </a:lvl1pPr>
          </a:lstStyle>
          <a:p>
            <a:r>
              <a:rPr lang="en-US" dirty="0"/>
              <a:t>Click to edit title</a:t>
            </a:r>
          </a:p>
        </p:txBody>
      </p:sp>
    </p:spTree>
    <p:extLst>
      <p:ext uri="{BB962C8B-B14F-4D97-AF65-F5344CB8AC3E}">
        <p14:creationId xmlns:p14="http://schemas.microsoft.com/office/powerpoint/2010/main" val="36602164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Slide - Op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73BBE3F-8531-7640-B2C4-6EB1B05B39F7}"/>
              </a:ext>
            </a:extLst>
          </p:cNvPr>
          <p:cNvSpPr/>
          <p:nvPr userDrawn="1"/>
        </p:nvSpPr>
        <p:spPr>
          <a:xfrm>
            <a:off x="0" y="0"/>
            <a:ext cx="12192000" cy="6858000"/>
          </a:xfrm>
          <a:prstGeom prst="rect">
            <a:avLst/>
          </a:prstGeom>
          <a:solidFill>
            <a:srgbClr val="0073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8F805847-4216-854B-BDC6-6E0F9050F842}"/>
              </a:ext>
            </a:extLst>
          </p:cNvPr>
          <p:cNvPicPr>
            <a:picLocks noChangeAspect="1"/>
          </p:cNvPicPr>
          <p:nvPr userDrawn="1"/>
        </p:nvPicPr>
        <p:blipFill>
          <a:blip r:embed="rId2"/>
          <a:stretch>
            <a:fillRect/>
          </a:stretch>
        </p:blipFill>
        <p:spPr>
          <a:xfrm>
            <a:off x="1524000" y="0"/>
            <a:ext cx="9144000" cy="6858000"/>
          </a:xfrm>
          <a:prstGeom prst="rect">
            <a:avLst/>
          </a:prstGeom>
        </p:spPr>
      </p:pic>
    </p:spTree>
    <p:extLst>
      <p:ext uri="{BB962C8B-B14F-4D97-AF65-F5344CB8AC3E}">
        <p14:creationId xmlns:p14="http://schemas.microsoft.com/office/powerpoint/2010/main" val="20039584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Option 1">
    <p:spTree>
      <p:nvGrpSpPr>
        <p:cNvPr id="1" name=""/>
        <p:cNvGrpSpPr/>
        <p:nvPr/>
      </p:nvGrpSpPr>
      <p:grpSpPr>
        <a:xfrm>
          <a:off x="0" y="0"/>
          <a:ext cx="0" cy="0"/>
          <a:chOff x="0" y="0"/>
          <a:chExt cx="0" cy="0"/>
        </a:xfrm>
      </p:grpSpPr>
      <p:pic>
        <p:nvPicPr>
          <p:cNvPr id="7" name="Picture 6" descr="A close up of a sign&#10;&#10;Description automatically generated">
            <a:extLst>
              <a:ext uri="{FF2B5EF4-FFF2-40B4-BE49-F238E27FC236}">
                <a16:creationId xmlns:a16="http://schemas.microsoft.com/office/drawing/2014/main" id="{A5706C32-4A7F-904A-A159-858BADF285E9}"/>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3" name="Picture 2" descr="A picture containing brick, drawing&#10;&#10;Description automatically generated">
            <a:extLst>
              <a:ext uri="{FF2B5EF4-FFF2-40B4-BE49-F238E27FC236}">
                <a16:creationId xmlns:a16="http://schemas.microsoft.com/office/drawing/2014/main" id="{DCE32C8E-AD93-564F-8B06-E5E9585FFCF1}"/>
              </a:ext>
            </a:extLst>
          </p:cNvPr>
          <p:cNvPicPr>
            <a:picLocks noChangeAspect="1"/>
          </p:cNvPicPr>
          <p:nvPr userDrawn="1"/>
        </p:nvPicPr>
        <p:blipFill>
          <a:blip r:embed="rId3"/>
          <a:stretch>
            <a:fillRect/>
          </a:stretch>
        </p:blipFill>
        <p:spPr>
          <a:xfrm>
            <a:off x="0" y="0"/>
            <a:ext cx="12192000" cy="6858000"/>
          </a:xfrm>
          <a:prstGeom prst="rect">
            <a:avLst/>
          </a:prstGeom>
        </p:spPr>
      </p:pic>
      <p:pic>
        <p:nvPicPr>
          <p:cNvPr id="4" name="Picture 3" descr="A picture containing food&#10;&#10;Description automatically generated">
            <a:extLst>
              <a:ext uri="{FF2B5EF4-FFF2-40B4-BE49-F238E27FC236}">
                <a16:creationId xmlns:a16="http://schemas.microsoft.com/office/drawing/2014/main" id="{418E01C3-C0B3-CD4D-A23C-46B4FEE34FBB}"/>
              </a:ext>
            </a:extLst>
          </p:cNvPr>
          <p:cNvPicPr>
            <a:picLocks noChangeAspect="1"/>
          </p:cNvPicPr>
          <p:nvPr userDrawn="1"/>
        </p:nvPicPr>
        <p:blipFill>
          <a:blip r:embed="rId4"/>
          <a:stretch>
            <a:fillRect/>
          </a:stretch>
        </p:blipFill>
        <p:spPr>
          <a:xfrm>
            <a:off x="0" y="0"/>
            <a:ext cx="12192000" cy="6858000"/>
          </a:xfrm>
          <a:prstGeom prst="rect">
            <a:avLst/>
          </a:prstGeom>
        </p:spPr>
      </p:pic>
      <p:sp>
        <p:nvSpPr>
          <p:cNvPr id="10" name="Title 1">
            <a:extLst>
              <a:ext uri="{FF2B5EF4-FFF2-40B4-BE49-F238E27FC236}">
                <a16:creationId xmlns:a16="http://schemas.microsoft.com/office/drawing/2014/main" id="{A36B4BA9-309F-334E-A8C9-AE868B684689}"/>
              </a:ext>
            </a:extLst>
          </p:cNvPr>
          <p:cNvSpPr>
            <a:spLocks noGrp="1"/>
          </p:cNvSpPr>
          <p:nvPr>
            <p:ph type="ctrTitle" hasCustomPrompt="1"/>
          </p:nvPr>
        </p:nvSpPr>
        <p:spPr>
          <a:xfrm>
            <a:off x="3150704" y="495088"/>
            <a:ext cx="8389575" cy="2441160"/>
          </a:xfrm>
          <a:prstGeom prst="rect">
            <a:avLst/>
          </a:prstGeom>
        </p:spPr>
        <p:txBody>
          <a:bodyPr anchor="t"/>
          <a:lstStyle>
            <a:lvl1pPr algn="l">
              <a:defRPr sz="4000" b="1" cap="none" spc="0">
                <a:ln w="18415" cmpd="sng">
                  <a:noFill/>
                  <a:prstDash val="solid"/>
                </a:ln>
                <a:solidFill>
                  <a:schemeClr val="tx2">
                    <a:lumMod val="75000"/>
                  </a:schemeClr>
                </a:solidFill>
                <a:effectLst/>
                <a:latin typeface="Arial"/>
                <a:cs typeface="Arial"/>
              </a:defRPr>
            </a:lvl1pPr>
          </a:lstStyle>
          <a:p>
            <a:r>
              <a:rPr lang="en-US" dirty="0"/>
              <a:t>Click to edit title</a:t>
            </a:r>
          </a:p>
        </p:txBody>
      </p:sp>
      <p:sp>
        <p:nvSpPr>
          <p:cNvPr id="11" name="Subtitle 2">
            <a:extLst>
              <a:ext uri="{FF2B5EF4-FFF2-40B4-BE49-F238E27FC236}">
                <a16:creationId xmlns:a16="http://schemas.microsoft.com/office/drawing/2014/main" id="{9AC8EBA3-BD00-8C48-ADBA-8DABB356C09A}"/>
              </a:ext>
            </a:extLst>
          </p:cNvPr>
          <p:cNvSpPr>
            <a:spLocks noGrp="1"/>
          </p:cNvSpPr>
          <p:nvPr>
            <p:ph type="subTitle" idx="1" hasCustomPrompt="1"/>
          </p:nvPr>
        </p:nvSpPr>
        <p:spPr>
          <a:xfrm>
            <a:off x="3150704" y="3167505"/>
            <a:ext cx="8389575" cy="1752600"/>
          </a:xfrm>
          <a:prstGeom prst="rect">
            <a:avLst/>
          </a:prstGeom>
        </p:spPr>
        <p:txBody>
          <a:bodyPr/>
          <a:lstStyle>
            <a:lvl1pPr marL="0" indent="0" algn="l">
              <a:buNone/>
              <a:defRPr>
                <a:solidFill>
                  <a:schemeClr val="tx2">
                    <a:lumMod val="75000"/>
                  </a:schemeClr>
                </a:solidFill>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spTree>
    <p:extLst>
      <p:ext uri="{BB962C8B-B14F-4D97-AF65-F5344CB8AC3E}">
        <p14:creationId xmlns:p14="http://schemas.microsoft.com/office/powerpoint/2010/main" val="29672926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FF488C0E-02BE-5C49-A846-3FF4F3CAA090}"/>
              </a:ext>
            </a:extLst>
          </p:cNvPr>
          <p:cNvSpPr>
            <a:spLocks noGrp="1"/>
          </p:cNvSpPr>
          <p:nvPr>
            <p:ph idx="13" hasCustomPrompt="1"/>
          </p:nvPr>
        </p:nvSpPr>
        <p:spPr>
          <a:xfrm>
            <a:off x="838200" y="1825625"/>
            <a:ext cx="10515600" cy="3474508"/>
          </a:xfrm>
          <a:prstGeom prst="rect">
            <a:avLst/>
          </a:prstGeom>
        </p:spPr>
        <p:txBody>
          <a:bodyPr/>
          <a:lstStyle>
            <a:lvl1pPr marL="0" indent="0">
              <a:buNone/>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dirty="0"/>
              <a:t>Click to edit text</a:t>
            </a:r>
          </a:p>
        </p:txBody>
      </p:sp>
      <p:sp>
        <p:nvSpPr>
          <p:cNvPr id="11" name="Title 10">
            <a:extLst>
              <a:ext uri="{FF2B5EF4-FFF2-40B4-BE49-F238E27FC236}">
                <a16:creationId xmlns:a16="http://schemas.microsoft.com/office/drawing/2014/main" id="{5D59335E-859B-EA41-949E-B89FCE73C96E}"/>
              </a:ext>
            </a:extLst>
          </p:cNvPr>
          <p:cNvSpPr>
            <a:spLocks noGrp="1"/>
          </p:cNvSpPr>
          <p:nvPr>
            <p:ph type="title" hasCustomPrompt="1"/>
          </p:nvPr>
        </p:nvSpPr>
        <p:spPr>
          <a:xfrm>
            <a:off x="854337" y="715617"/>
            <a:ext cx="10483326" cy="975070"/>
          </a:xfrm>
          <a:prstGeom prst="rect">
            <a:avLst/>
          </a:prstGeom>
        </p:spPr>
        <p:txBody>
          <a:bodyPr anchor="ctr"/>
          <a:lstStyle>
            <a:lvl1pPr algn="l">
              <a:defRPr sz="4000" b="1">
                <a:solidFill>
                  <a:schemeClr val="tx1">
                    <a:lumMod val="75000"/>
                    <a:lumOff val="25000"/>
                  </a:schemeClr>
                </a:solidFill>
                <a:latin typeface="Arial"/>
                <a:cs typeface="Arial"/>
              </a:defRPr>
            </a:lvl1pPr>
          </a:lstStyle>
          <a:p>
            <a:r>
              <a:rPr lang="en-US" dirty="0"/>
              <a:t>Click to edit title</a:t>
            </a:r>
          </a:p>
        </p:txBody>
      </p:sp>
    </p:spTree>
    <p:extLst>
      <p:ext uri="{BB962C8B-B14F-4D97-AF65-F5344CB8AC3E}">
        <p14:creationId xmlns:p14="http://schemas.microsoft.com/office/powerpoint/2010/main" val="5351190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4D6F268F-E515-BE40-8152-BE6D91B530A1}"/>
              </a:ext>
            </a:extLst>
          </p:cNvPr>
          <p:cNvSpPr>
            <a:spLocks noGrp="1"/>
          </p:cNvSpPr>
          <p:nvPr>
            <p:ph type="body" idx="13" hasCustomPrompt="1"/>
          </p:nvPr>
        </p:nvSpPr>
        <p:spPr>
          <a:xfrm>
            <a:off x="1524000" y="3602038"/>
            <a:ext cx="9144000" cy="1655762"/>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text</a:t>
            </a:r>
          </a:p>
        </p:txBody>
      </p:sp>
      <p:sp>
        <p:nvSpPr>
          <p:cNvPr id="5" name="Title 1">
            <a:extLst>
              <a:ext uri="{FF2B5EF4-FFF2-40B4-BE49-F238E27FC236}">
                <a16:creationId xmlns:a16="http://schemas.microsoft.com/office/drawing/2014/main" id="{AFDB4ACE-6BB7-DC43-94AC-F200D98BC3F2}"/>
              </a:ext>
            </a:extLst>
          </p:cNvPr>
          <p:cNvSpPr>
            <a:spLocks noGrp="1"/>
          </p:cNvSpPr>
          <p:nvPr>
            <p:ph type="title" hasCustomPrompt="1"/>
          </p:nvPr>
        </p:nvSpPr>
        <p:spPr>
          <a:xfrm>
            <a:off x="1524000" y="1599247"/>
            <a:ext cx="9143999" cy="1910716"/>
          </a:xfrm>
          <a:prstGeom prst="rect">
            <a:avLst/>
          </a:prstGeom>
        </p:spPr>
        <p:txBody>
          <a:bodyPr anchor="b"/>
          <a:lstStyle>
            <a:lvl1pPr algn="ctr">
              <a:defRPr sz="5400" b="1" cap="none" baseline="0">
                <a:solidFill>
                  <a:srgbClr val="595959"/>
                </a:solidFill>
                <a:latin typeface="Arial"/>
                <a:cs typeface="Arial"/>
              </a:defRPr>
            </a:lvl1pPr>
          </a:lstStyle>
          <a:p>
            <a:r>
              <a:rPr lang="en-US" dirty="0"/>
              <a:t>Click to title</a:t>
            </a:r>
          </a:p>
        </p:txBody>
      </p:sp>
    </p:spTree>
    <p:extLst>
      <p:ext uri="{BB962C8B-B14F-4D97-AF65-F5344CB8AC3E}">
        <p14:creationId xmlns:p14="http://schemas.microsoft.com/office/powerpoint/2010/main" val="4073759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D19C3F02-B6E3-1744-B80B-6505F54EFB97}"/>
              </a:ext>
            </a:extLst>
          </p:cNvPr>
          <p:cNvSpPr>
            <a:spLocks noGrp="1"/>
          </p:cNvSpPr>
          <p:nvPr>
            <p:ph sz="quarter" idx="13" hasCustomPrompt="1"/>
          </p:nvPr>
        </p:nvSpPr>
        <p:spPr>
          <a:xfrm>
            <a:off x="838199" y="1825625"/>
            <a:ext cx="5181599" cy="3434474"/>
          </a:xfrm>
          <a:prstGeom prst="rect">
            <a:avLst/>
          </a:prstGeom>
        </p:spPr>
        <p:txBody>
          <a:bodyPr>
            <a:normAutofit/>
          </a:bodyPr>
          <a:lstStyle>
            <a:lvl1pPr>
              <a:defRPr sz="2000">
                <a:solidFill>
                  <a:srgbClr val="595959"/>
                </a:solidFill>
                <a:latin typeface="Arial"/>
                <a:cs typeface="Arial"/>
              </a:defRPr>
            </a:lvl1pPr>
          </a:lstStyle>
          <a:p>
            <a:pPr lvl="0"/>
            <a:r>
              <a:rPr lang="en-US" dirty="0"/>
              <a:t>Click to edit text</a:t>
            </a:r>
          </a:p>
        </p:txBody>
      </p:sp>
      <p:sp>
        <p:nvSpPr>
          <p:cNvPr id="11" name="Content Placeholder 9">
            <a:extLst>
              <a:ext uri="{FF2B5EF4-FFF2-40B4-BE49-F238E27FC236}">
                <a16:creationId xmlns:a16="http://schemas.microsoft.com/office/drawing/2014/main" id="{77F182C4-AAD3-BF47-93EC-79384E798071}"/>
              </a:ext>
            </a:extLst>
          </p:cNvPr>
          <p:cNvSpPr>
            <a:spLocks noGrp="1"/>
          </p:cNvSpPr>
          <p:nvPr>
            <p:ph sz="quarter" idx="14" hasCustomPrompt="1"/>
          </p:nvPr>
        </p:nvSpPr>
        <p:spPr>
          <a:xfrm>
            <a:off x="6172199" y="1825625"/>
            <a:ext cx="5181599" cy="3434474"/>
          </a:xfrm>
          <a:prstGeom prst="rect">
            <a:avLst/>
          </a:prstGeom>
        </p:spPr>
        <p:txBody>
          <a:bodyPr>
            <a:normAutofit/>
          </a:bodyPr>
          <a:lstStyle>
            <a:lvl1pPr>
              <a:defRPr sz="2000">
                <a:solidFill>
                  <a:srgbClr val="595959"/>
                </a:solidFill>
                <a:latin typeface="Arial"/>
                <a:cs typeface="Arial"/>
              </a:defRPr>
            </a:lvl1pPr>
          </a:lstStyle>
          <a:p>
            <a:pPr lvl="0"/>
            <a:r>
              <a:rPr lang="en-US" dirty="0"/>
              <a:t>Click to edit text</a:t>
            </a:r>
          </a:p>
        </p:txBody>
      </p:sp>
      <p:sp>
        <p:nvSpPr>
          <p:cNvPr id="6" name="Title 10">
            <a:extLst>
              <a:ext uri="{FF2B5EF4-FFF2-40B4-BE49-F238E27FC236}">
                <a16:creationId xmlns:a16="http://schemas.microsoft.com/office/drawing/2014/main" id="{175FE108-4075-5A45-A4E9-9081D3B6D5C3}"/>
              </a:ext>
            </a:extLst>
          </p:cNvPr>
          <p:cNvSpPr>
            <a:spLocks noGrp="1"/>
          </p:cNvSpPr>
          <p:nvPr>
            <p:ph type="title" hasCustomPrompt="1"/>
          </p:nvPr>
        </p:nvSpPr>
        <p:spPr>
          <a:xfrm>
            <a:off x="854337" y="715617"/>
            <a:ext cx="10483326" cy="975070"/>
          </a:xfrm>
          <a:prstGeom prst="rect">
            <a:avLst/>
          </a:prstGeom>
        </p:spPr>
        <p:txBody>
          <a:bodyPr anchor="ctr"/>
          <a:lstStyle>
            <a:lvl1pPr algn="ctr">
              <a:defRPr sz="4000" b="1">
                <a:solidFill>
                  <a:schemeClr val="tx1">
                    <a:lumMod val="75000"/>
                    <a:lumOff val="25000"/>
                  </a:schemeClr>
                </a:solidFill>
                <a:latin typeface="Arial"/>
                <a:cs typeface="Arial"/>
              </a:defRPr>
            </a:lvl1pPr>
          </a:lstStyle>
          <a:p>
            <a:r>
              <a:rPr lang="en-US" dirty="0"/>
              <a:t>Click to edit title</a:t>
            </a:r>
          </a:p>
        </p:txBody>
      </p:sp>
    </p:spTree>
    <p:extLst>
      <p:ext uri="{BB962C8B-B14F-4D97-AF65-F5344CB8AC3E}">
        <p14:creationId xmlns:p14="http://schemas.microsoft.com/office/powerpoint/2010/main" val="15003312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12" name="Content Placeholder 3">
            <a:extLst>
              <a:ext uri="{FF2B5EF4-FFF2-40B4-BE49-F238E27FC236}">
                <a16:creationId xmlns:a16="http://schemas.microsoft.com/office/drawing/2014/main" id="{18FCF574-13C1-E34E-9AD4-186822F3CCF8}"/>
              </a:ext>
            </a:extLst>
          </p:cNvPr>
          <p:cNvSpPr>
            <a:spLocks noGrp="1"/>
          </p:cNvSpPr>
          <p:nvPr>
            <p:ph sz="half" idx="14" hasCustomPrompt="1"/>
          </p:nvPr>
        </p:nvSpPr>
        <p:spPr>
          <a:xfrm>
            <a:off x="836612" y="2505075"/>
            <a:ext cx="5176884" cy="2765575"/>
          </a:xfrm>
          <a:prstGeom prst="rect">
            <a:avLst/>
          </a:prstGeom>
        </p:spPr>
        <p:txBody>
          <a:bodyPr>
            <a:normAutofit/>
          </a:bodyPr>
          <a:lstStyle>
            <a:lvl1pPr marL="0" indent="0">
              <a:buNone/>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dirty="0"/>
              <a:t>Click to edit text</a:t>
            </a:r>
          </a:p>
        </p:txBody>
      </p:sp>
      <p:sp>
        <p:nvSpPr>
          <p:cNvPr id="13" name="Text Placeholder 4">
            <a:extLst>
              <a:ext uri="{FF2B5EF4-FFF2-40B4-BE49-F238E27FC236}">
                <a16:creationId xmlns:a16="http://schemas.microsoft.com/office/drawing/2014/main" id="{7021BC8C-7BCA-EC46-BE8D-F70B4B6E013B}"/>
              </a:ext>
            </a:extLst>
          </p:cNvPr>
          <p:cNvSpPr>
            <a:spLocks noGrp="1"/>
          </p:cNvSpPr>
          <p:nvPr>
            <p:ph type="body" sz="quarter" idx="15" hasCustomPrompt="1"/>
          </p:nvPr>
        </p:nvSpPr>
        <p:spPr>
          <a:xfrm>
            <a:off x="6172200" y="1711496"/>
            <a:ext cx="5186362" cy="792436"/>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14" name="Content Placeholder 5">
            <a:extLst>
              <a:ext uri="{FF2B5EF4-FFF2-40B4-BE49-F238E27FC236}">
                <a16:creationId xmlns:a16="http://schemas.microsoft.com/office/drawing/2014/main" id="{A37FF6C0-6C09-5344-9FBE-132344305788}"/>
              </a:ext>
            </a:extLst>
          </p:cNvPr>
          <p:cNvSpPr>
            <a:spLocks noGrp="1"/>
          </p:cNvSpPr>
          <p:nvPr>
            <p:ph sz="quarter" idx="16" hasCustomPrompt="1"/>
          </p:nvPr>
        </p:nvSpPr>
        <p:spPr>
          <a:xfrm>
            <a:off x="6178505" y="2505075"/>
            <a:ext cx="5180057" cy="2765575"/>
          </a:xfrm>
          <a:prstGeom prst="rect">
            <a:avLst/>
          </a:prstGeom>
        </p:spPr>
        <p:txBody>
          <a:bodyPr>
            <a:normAutofit/>
          </a:bodyPr>
          <a:lstStyle>
            <a:lvl1pPr marL="0" indent="0">
              <a:buNone/>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text</a:t>
            </a:r>
          </a:p>
        </p:txBody>
      </p:sp>
      <p:sp>
        <p:nvSpPr>
          <p:cNvPr id="15" name="Text Placeholder 2">
            <a:extLst>
              <a:ext uri="{FF2B5EF4-FFF2-40B4-BE49-F238E27FC236}">
                <a16:creationId xmlns:a16="http://schemas.microsoft.com/office/drawing/2014/main" id="{0B8AC4B7-59A8-AE4E-93F4-95E06972F624}"/>
              </a:ext>
            </a:extLst>
          </p:cNvPr>
          <p:cNvSpPr>
            <a:spLocks noGrp="1"/>
          </p:cNvSpPr>
          <p:nvPr>
            <p:ph type="body" idx="13" hasCustomPrompt="1"/>
          </p:nvPr>
        </p:nvSpPr>
        <p:spPr>
          <a:xfrm>
            <a:off x="836614" y="1712639"/>
            <a:ext cx="5183187" cy="792436"/>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7" name="Title 10">
            <a:extLst>
              <a:ext uri="{FF2B5EF4-FFF2-40B4-BE49-F238E27FC236}">
                <a16:creationId xmlns:a16="http://schemas.microsoft.com/office/drawing/2014/main" id="{F7B3874A-2DC5-F14B-8126-7334A2094A3C}"/>
              </a:ext>
            </a:extLst>
          </p:cNvPr>
          <p:cNvSpPr>
            <a:spLocks noGrp="1"/>
          </p:cNvSpPr>
          <p:nvPr>
            <p:ph type="title" hasCustomPrompt="1"/>
          </p:nvPr>
        </p:nvSpPr>
        <p:spPr>
          <a:xfrm>
            <a:off x="854337" y="715617"/>
            <a:ext cx="10483326" cy="975070"/>
          </a:xfrm>
          <a:prstGeom prst="rect">
            <a:avLst/>
          </a:prstGeom>
        </p:spPr>
        <p:txBody>
          <a:bodyPr anchor="ctr"/>
          <a:lstStyle>
            <a:lvl1pPr algn="ctr">
              <a:defRPr sz="4000" b="1">
                <a:solidFill>
                  <a:schemeClr val="tx1">
                    <a:lumMod val="75000"/>
                    <a:lumOff val="25000"/>
                  </a:schemeClr>
                </a:solidFill>
                <a:latin typeface="Arial"/>
                <a:cs typeface="Arial"/>
              </a:defRPr>
            </a:lvl1pPr>
          </a:lstStyle>
          <a:p>
            <a:r>
              <a:rPr lang="en-US" dirty="0"/>
              <a:t>Click to edit title</a:t>
            </a:r>
          </a:p>
        </p:txBody>
      </p:sp>
    </p:spTree>
    <p:extLst>
      <p:ext uri="{BB962C8B-B14F-4D97-AF65-F5344CB8AC3E}">
        <p14:creationId xmlns:p14="http://schemas.microsoft.com/office/powerpoint/2010/main" val="34091522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7B2FB655-7025-3744-B125-F9DA8484AC93}"/>
              </a:ext>
            </a:extLst>
          </p:cNvPr>
          <p:cNvSpPr>
            <a:spLocks noGrp="1"/>
          </p:cNvSpPr>
          <p:nvPr>
            <p:ph idx="1" hasCustomPrompt="1"/>
          </p:nvPr>
        </p:nvSpPr>
        <p:spPr>
          <a:xfrm>
            <a:off x="457717" y="545091"/>
            <a:ext cx="5393266"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text</a:t>
            </a:r>
          </a:p>
        </p:txBody>
      </p:sp>
      <p:sp>
        <p:nvSpPr>
          <p:cNvPr id="6" name="Text Placeholder 3">
            <a:extLst>
              <a:ext uri="{FF2B5EF4-FFF2-40B4-BE49-F238E27FC236}">
                <a16:creationId xmlns:a16="http://schemas.microsoft.com/office/drawing/2014/main" id="{013EFB54-EB68-5143-A86E-CA54DCF62C8D}"/>
              </a:ext>
            </a:extLst>
          </p:cNvPr>
          <p:cNvSpPr>
            <a:spLocks noGrp="1"/>
          </p:cNvSpPr>
          <p:nvPr>
            <p:ph type="body" sz="half" idx="2" hasCustomPrompt="1"/>
          </p:nvPr>
        </p:nvSpPr>
        <p:spPr>
          <a:xfrm>
            <a:off x="6231467" y="545092"/>
            <a:ext cx="5393266"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text</a:t>
            </a:r>
          </a:p>
        </p:txBody>
      </p:sp>
    </p:spTree>
    <p:extLst>
      <p:ext uri="{BB962C8B-B14F-4D97-AF65-F5344CB8AC3E}">
        <p14:creationId xmlns:p14="http://schemas.microsoft.com/office/powerpoint/2010/main" val="27765991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719A1016-F770-EC41-ACBA-A78F094780F3}"/>
              </a:ext>
            </a:extLst>
          </p:cNvPr>
          <p:cNvSpPr>
            <a:spLocks noGrp="1"/>
          </p:cNvSpPr>
          <p:nvPr>
            <p:ph type="pic" idx="1"/>
          </p:nvPr>
        </p:nvSpPr>
        <p:spPr>
          <a:xfrm rot="344365">
            <a:off x="765923" y="687338"/>
            <a:ext cx="10591524"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7" name="Text Placeholder 3">
            <a:extLst>
              <a:ext uri="{FF2B5EF4-FFF2-40B4-BE49-F238E27FC236}">
                <a16:creationId xmlns:a16="http://schemas.microsoft.com/office/drawing/2014/main" id="{364AB05B-7E50-5444-9451-E62CF9F94186}"/>
              </a:ext>
            </a:extLst>
          </p:cNvPr>
          <p:cNvSpPr>
            <a:spLocks noGrp="1"/>
          </p:cNvSpPr>
          <p:nvPr>
            <p:ph type="body" sz="half" idx="2" hasCustomPrompt="1"/>
          </p:nvPr>
        </p:nvSpPr>
        <p:spPr>
          <a:xfrm>
            <a:off x="688489" y="4486019"/>
            <a:ext cx="1081698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text</a:t>
            </a:r>
          </a:p>
        </p:txBody>
      </p:sp>
    </p:spTree>
    <p:extLst>
      <p:ext uri="{BB962C8B-B14F-4D97-AF65-F5344CB8AC3E}">
        <p14:creationId xmlns:p14="http://schemas.microsoft.com/office/powerpoint/2010/main" val="39223973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Slide - Option 1">
    <p:spTree>
      <p:nvGrpSpPr>
        <p:cNvPr id="1" name=""/>
        <p:cNvGrpSpPr/>
        <p:nvPr/>
      </p:nvGrpSpPr>
      <p:grpSpPr>
        <a:xfrm>
          <a:off x="0" y="0"/>
          <a:ext cx="0" cy="0"/>
          <a:chOff x="0" y="0"/>
          <a:chExt cx="0" cy="0"/>
        </a:xfrm>
      </p:grpSpPr>
      <p:pic>
        <p:nvPicPr>
          <p:cNvPr id="3" name="Picture 2" descr="A picture containing water, computer&#10;&#10;Description automatically generated">
            <a:extLst>
              <a:ext uri="{FF2B5EF4-FFF2-40B4-BE49-F238E27FC236}">
                <a16:creationId xmlns:a16="http://schemas.microsoft.com/office/drawing/2014/main" id="{9084CF26-838B-4E40-ACF0-0614B36F1F0C}"/>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4" name="Picture 3" descr="A picture containing brick&#10;&#10;Description automatically generated">
            <a:extLst>
              <a:ext uri="{FF2B5EF4-FFF2-40B4-BE49-F238E27FC236}">
                <a16:creationId xmlns:a16="http://schemas.microsoft.com/office/drawing/2014/main" id="{D234C7AA-D40B-5847-86A6-3CD23C130603}"/>
              </a:ext>
            </a:extLst>
          </p:cNvPr>
          <p:cNvPicPr>
            <a:picLocks noChangeAspect="1"/>
          </p:cNvPicPr>
          <p:nvPr userDrawn="1"/>
        </p:nvPicPr>
        <p:blipFill>
          <a:blip r:embed="rId3"/>
          <a:stretch>
            <a:fillRect/>
          </a:stretch>
        </p:blipFill>
        <p:spPr>
          <a:xfrm>
            <a:off x="0" y="0"/>
            <a:ext cx="12192000" cy="6858000"/>
          </a:xfrm>
          <a:prstGeom prst="rect">
            <a:avLst/>
          </a:prstGeom>
        </p:spPr>
      </p:pic>
      <p:pic>
        <p:nvPicPr>
          <p:cNvPr id="5" name="Picture 4" descr="A picture containing food&#10;&#10;Description automatically generated">
            <a:extLst>
              <a:ext uri="{FF2B5EF4-FFF2-40B4-BE49-F238E27FC236}">
                <a16:creationId xmlns:a16="http://schemas.microsoft.com/office/drawing/2014/main" id="{827A096B-CACF-5A49-BD46-861181D641C1}"/>
              </a:ext>
            </a:extLst>
          </p:cNvPr>
          <p:cNvPicPr>
            <a:picLocks noChangeAspect="1"/>
          </p:cNvPicPr>
          <p:nvPr userDrawn="1"/>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15103359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 Option 2">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4913A5E-91C7-B946-A3C2-20ACDA0D96F4}"/>
              </a:ext>
            </a:extLst>
          </p:cNvPr>
          <p:cNvSpPr>
            <a:spLocks noGrp="1"/>
          </p:cNvSpPr>
          <p:nvPr>
            <p:ph type="title" hasCustomPrompt="1"/>
          </p:nvPr>
        </p:nvSpPr>
        <p:spPr>
          <a:xfrm>
            <a:off x="690040" y="1204857"/>
            <a:ext cx="10799595" cy="1910716"/>
          </a:xfrm>
          <a:prstGeom prst="rect">
            <a:avLst/>
          </a:prstGeom>
        </p:spPr>
        <p:txBody>
          <a:bodyPr anchor="b"/>
          <a:lstStyle>
            <a:lvl1pPr algn="ctr">
              <a:defRPr sz="5400" b="1" cap="none" baseline="0">
                <a:solidFill>
                  <a:schemeClr val="tx2">
                    <a:lumMod val="75000"/>
                  </a:schemeClr>
                </a:solidFill>
                <a:latin typeface="Arial"/>
                <a:cs typeface="Arial"/>
              </a:defRPr>
            </a:lvl1pPr>
          </a:lstStyle>
          <a:p>
            <a:r>
              <a:rPr lang="en-US" dirty="0"/>
              <a:t>Click to edit title</a:t>
            </a:r>
          </a:p>
        </p:txBody>
      </p:sp>
      <p:sp>
        <p:nvSpPr>
          <p:cNvPr id="14" name="Text Placeholder 2">
            <a:extLst>
              <a:ext uri="{FF2B5EF4-FFF2-40B4-BE49-F238E27FC236}">
                <a16:creationId xmlns:a16="http://schemas.microsoft.com/office/drawing/2014/main" id="{87E0C233-1CBA-F843-B340-70E8D4D42D4C}"/>
              </a:ext>
            </a:extLst>
          </p:cNvPr>
          <p:cNvSpPr>
            <a:spLocks noGrp="1"/>
          </p:cNvSpPr>
          <p:nvPr>
            <p:ph type="body" idx="1" hasCustomPrompt="1"/>
          </p:nvPr>
        </p:nvSpPr>
        <p:spPr>
          <a:xfrm>
            <a:off x="699248" y="3324431"/>
            <a:ext cx="10771789" cy="1500187"/>
          </a:xfrm>
          <a:prstGeom prst="rect">
            <a:avLst/>
          </a:prstGeom>
        </p:spPr>
        <p:txBody>
          <a:bodyPr anchor="t"/>
          <a:lstStyle>
            <a:lvl1pPr marL="0" indent="0" algn="ctr">
              <a:buNone/>
              <a:defRPr sz="2000">
                <a:solidFill>
                  <a:schemeClr val="tx2">
                    <a:lumMod val="75000"/>
                  </a:schemeClr>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text</a:t>
            </a:r>
          </a:p>
        </p:txBody>
      </p:sp>
    </p:spTree>
    <p:extLst>
      <p:ext uri="{BB962C8B-B14F-4D97-AF65-F5344CB8AC3E}">
        <p14:creationId xmlns:p14="http://schemas.microsoft.com/office/powerpoint/2010/main" val="3897714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4D6F268F-E515-BE40-8152-BE6D91B530A1}"/>
              </a:ext>
            </a:extLst>
          </p:cNvPr>
          <p:cNvSpPr>
            <a:spLocks noGrp="1"/>
          </p:cNvSpPr>
          <p:nvPr>
            <p:ph type="body" idx="13" hasCustomPrompt="1"/>
          </p:nvPr>
        </p:nvSpPr>
        <p:spPr>
          <a:xfrm>
            <a:off x="1524000" y="3602038"/>
            <a:ext cx="9144000" cy="1655762"/>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text</a:t>
            </a:r>
          </a:p>
        </p:txBody>
      </p:sp>
      <p:sp>
        <p:nvSpPr>
          <p:cNvPr id="5" name="Title 1">
            <a:extLst>
              <a:ext uri="{FF2B5EF4-FFF2-40B4-BE49-F238E27FC236}">
                <a16:creationId xmlns:a16="http://schemas.microsoft.com/office/drawing/2014/main" id="{AFDB4ACE-6BB7-DC43-94AC-F200D98BC3F2}"/>
              </a:ext>
            </a:extLst>
          </p:cNvPr>
          <p:cNvSpPr>
            <a:spLocks noGrp="1"/>
          </p:cNvSpPr>
          <p:nvPr>
            <p:ph type="title" hasCustomPrompt="1"/>
          </p:nvPr>
        </p:nvSpPr>
        <p:spPr>
          <a:xfrm>
            <a:off x="1524000" y="1599247"/>
            <a:ext cx="9143999" cy="1910716"/>
          </a:xfrm>
          <a:prstGeom prst="rect">
            <a:avLst/>
          </a:prstGeom>
        </p:spPr>
        <p:txBody>
          <a:bodyPr anchor="b"/>
          <a:lstStyle>
            <a:lvl1pPr algn="ctr">
              <a:defRPr sz="5400" b="1" cap="none" baseline="0">
                <a:solidFill>
                  <a:srgbClr val="595959"/>
                </a:solidFill>
                <a:latin typeface="Arial"/>
                <a:cs typeface="Arial"/>
              </a:defRPr>
            </a:lvl1pPr>
          </a:lstStyle>
          <a:p>
            <a:r>
              <a:rPr lang="en-US" dirty="0"/>
              <a:t>Click to title</a:t>
            </a:r>
          </a:p>
        </p:txBody>
      </p:sp>
    </p:spTree>
    <p:extLst>
      <p:ext uri="{BB962C8B-B14F-4D97-AF65-F5344CB8AC3E}">
        <p14:creationId xmlns:p14="http://schemas.microsoft.com/office/powerpoint/2010/main" val="2325266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Slide - Option 2">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AE40E4B-A2A3-7344-AB57-DFD4DEF80991}"/>
              </a:ext>
            </a:extLst>
          </p:cNvPr>
          <p:cNvPicPr>
            <a:picLocks noChangeAspect="1"/>
          </p:cNvPicPr>
          <p:nvPr userDrawn="1"/>
        </p:nvPicPr>
        <p:blipFill>
          <a:blip r:embed="rId2"/>
          <a:stretch>
            <a:fillRect/>
          </a:stretch>
        </p:blipFill>
        <p:spPr>
          <a:xfrm>
            <a:off x="1524000" y="0"/>
            <a:ext cx="9144000" cy="6858000"/>
          </a:xfrm>
          <a:prstGeom prst="rect">
            <a:avLst/>
          </a:prstGeom>
        </p:spPr>
      </p:pic>
      <p:sp>
        <p:nvSpPr>
          <p:cNvPr id="6" name="Rectangle 5">
            <a:extLst>
              <a:ext uri="{FF2B5EF4-FFF2-40B4-BE49-F238E27FC236}">
                <a16:creationId xmlns:a16="http://schemas.microsoft.com/office/drawing/2014/main" id="{6997EF48-876B-0347-9579-189D84F2E965}"/>
              </a:ext>
            </a:extLst>
          </p:cNvPr>
          <p:cNvSpPr/>
          <p:nvPr userDrawn="1"/>
        </p:nvSpPr>
        <p:spPr>
          <a:xfrm>
            <a:off x="9128502" y="4277532"/>
            <a:ext cx="2805193" cy="2293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416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D19C3F02-B6E3-1744-B80B-6505F54EFB97}"/>
              </a:ext>
            </a:extLst>
          </p:cNvPr>
          <p:cNvSpPr>
            <a:spLocks noGrp="1"/>
          </p:cNvSpPr>
          <p:nvPr>
            <p:ph sz="quarter" idx="13" hasCustomPrompt="1"/>
          </p:nvPr>
        </p:nvSpPr>
        <p:spPr>
          <a:xfrm>
            <a:off x="838199" y="1825625"/>
            <a:ext cx="5181599" cy="3434474"/>
          </a:xfrm>
          <a:prstGeom prst="rect">
            <a:avLst/>
          </a:prstGeom>
        </p:spPr>
        <p:txBody>
          <a:bodyPr>
            <a:normAutofit/>
          </a:bodyPr>
          <a:lstStyle>
            <a:lvl1pPr>
              <a:defRPr sz="2000">
                <a:solidFill>
                  <a:srgbClr val="595959"/>
                </a:solidFill>
                <a:latin typeface="Arial"/>
                <a:cs typeface="Arial"/>
              </a:defRPr>
            </a:lvl1pPr>
          </a:lstStyle>
          <a:p>
            <a:pPr lvl="0"/>
            <a:r>
              <a:rPr lang="en-US" dirty="0"/>
              <a:t>Click to edit text</a:t>
            </a:r>
          </a:p>
        </p:txBody>
      </p:sp>
      <p:sp>
        <p:nvSpPr>
          <p:cNvPr id="11" name="Content Placeholder 9">
            <a:extLst>
              <a:ext uri="{FF2B5EF4-FFF2-40B4-BE49-F238E27FC236}">
                <a16:creationId xmlns:a16="http://schemas.microsoft.com/office/drawing/2014/main" id="{77F182C4-AAD3-BF47-93EC-79384E798071}"/>
              </a:ext>
            </a:extLst>
          </p:cNvPr>
          <p:cNvSpPr>
            <a:spLocks noGrp="1"/>
          </p:cNvSpPr>
          <p:nvPr>
            <p:ph sz="quarter" idx="14" hasCustomPrompt="1"/>
          </p:nvPr>
        </p:nvSpPr>
        <p:spPr>
          <a:xfrm>
            <a:off x="6172199" y="1825625"/>
            <a:ext cx="5181599" cy="3434474"/>
          </a:xfrm>
          <a:prstGeom prst="rect">
            <a:avLst/>
          </a:prstGeom>
        </p:spPr>
        <p:txBody>
          <a:bodyPr>
            <a:normAutofit/>
          </a:bodyPr>
          <a:lstStyle>
            <a:lvl1pPr>
              <a:defRPr sz="2000">
                <a:solidFill>
                  <a:srgbClr val="595959"/>
                </a:solidFill>
                <a:latin typeface="Arial"/>
                <a:cs typeface="Arial"/>
              </a:defRPr>
            </a:lvl1pPr>
          </a:lstStyle>
          <a:p>
            <a:pPr lvl="0"/>
            <a:r>
              <a:rPr lang="en-US" dirty="0"/>
              <a:t>Click to edit text</a:t>
            </a:r>
          </a:p>
        </p:txBody>
      </p:sp>
      <p:sp>
        <p:nvSpPr>
          <p:cNvPr id="6" name="Title 10">
            <a:extLst>
              <a:ext uri="{FF2B5EF4-FFF2-40B4-BE49-F238E27FC236}">
                <a16:creationId xmlns:a16="http://schemas.microsoft.com/office/drawing/2014/main" id="{175FE108-4075-5A45-A4E9-9081D3B6D5C3}"/>
              </a:ext>
            </a:extLst>
          </p:cNvPr>
          <p:cNvSpPr>
            <a:spLocks noGrp="1"/>
          </p:cNvSpPr>
          <p:nvPr>
            <p:ph type="title" hasCustomPrompt="1"/>
          </p:nvPr>
        </p:nvSpPr>
        <p:spPr>
          <a:xfrm>
            <a:off x="854337" y="715617"/>
            <a:ext cx="10483326" cy="975070"/>
          </a:xfrm>
          <a:prstGeom prst="rect">
            <a:avLst/>
          </a:prstGeom>
        </p:spPr>
        <p:txBody>
          <a:bodyPr anchor="ctr"/>
          <a:lstStyle>
            <a:lvl1pPr algn="ctr">
              <a:defRPr sz="4000" b="1">
                <a:solidFill>
                  <a:schemeClr val="tx1">
                    <a:lumMod val="75000"/>
                    <a:lumOff val="25000"/>
                  </a:schemeClr>
                </a:solidFill>
                <a:latin typeface="Arial"/>
                <a:cs typeface="Arial"/>
              </a:defRPr>
            </a:lvl1pPr>
          </a:lstStyle>
          <a:p>
            <a:r>
              <a:rPr lang="en-US" dirty="0"/>
              <a:t>Click to edit title</a:t>
            </a:r>
          </a:p>
        </p:txBody>
      </p:sp>
    </p:spTree>
    <p:extLst>
      <p:ext uri="{BB962C8B-B14F-4D97-AF65-F5344CB8AC3E}">
        <p14:creationId xmlns:p14="http://schemas.microsoft.com/office/powerpoint/2010/main" val="235858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12" name="Content Placeholder 3">
            <a:extLst>
              <a:ext uri="{FF2B5EF4-FFF2-40B4-BE49-F238E27FC236}">
                <a16:creationId xmlns:a16="http://schemas.microsoft.com/office/drawing/2014/main" id="{18FCF574-13C1-E34E-9AD4-186822F3CCF8}"/>
              </a:ext>
            </a:extLst>
          </p:cNvPr>
          <p:cNvSpPr>
            <a:spLocks noGrp="1"/>
          </p:cNvSpPr>
          <p:nvPr>
            <p:ph sz="half" idx="14" hasCustomPrompt="1"/>
          </p:nvPr>
        </p:nvSpPr>
        <p:spPr>
          <a:xfrm>
            <a:off x="836612" y="2505075"/>
            <a:ext cx="5176884" cy="2765575"/>
          </a:xfrm>
          <a:prstGeom prst="rect">
            <a:avLst/>
          </a:prstGeom>
        </p:spPr>
        <p:txBody>
          <a:bodyPr>
            <a:normAutofit/>
          </a:bodyPr>
          <a:lstStyle>
            <a:lvl1pPr marL="0" indent="0">
              <a:buNone/>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dirty="0"/>
              <a:t>Click to edit text</a:t>
            </a:r>
          </a:p>
        </p:txBody>
      </p:sp>
      <p:sp>
        <p:nvSpPr>
          <p:cNvPr id="13" name="Text Placeholder 4">
            <a:extLst>
              <a:ext uri="{FF2B5EF4-FFF2-40B4-BE49-F238E27FC236}">
                <a16:creationId xmlns:a16="http://schemas.microsoft.com/office/drawing/2014/main" id="{7021BC8C-7BCA-EC46-BE8D-F70B4B6E013B}"/>
              </a:ext>
            </a:extLst>
          </p:cNvPr>
          <p:cNvSpPr>
            <a:spLocks noGrp="1"/>
          </p:cNvSpPr>
          <p:nvPr>
            <p:ph type="body" sz="quarter" idx="15" hasCustomPrompt="1"/>
          </p:nvPr>
        </p:nvSpPr>
        <p:spPr>
          <a:xfrm>
            <a:off x="6172200" y="1711496"/>
            <a:ext cx="5186362" cy="792436"/>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14" name="Content Placeholder 5">
            <a:extLst>
              <a:ext uri="{FF2B5EF4-FFF2-40B4-BE49-F238E27FC236}">
                <a16:creationId xmlns:a16="http://schemas.microsoft.com/office/drawing/2014/main" id="{A37FF6C0-6C09-5344-9FBE-132344305788}"/>
              </a:ext>
            </a:extLst>
          </p:cNvPr>
          <p:cNvSpPr>
            <a:spLocks noGrp="1"/>
          </p:cNvSpPr>
          <p:nvPr>
            <p:ph sz="quarter" idx="16" hasCustomPrompt="1"/>
          </p:nvPr>
        </p:nvSpPr>
        <p:spPr>
          <a:xfrm>
            <a:off x="6178505" y="2505075"/>
            <a:ext cx="5180057" cy="2765575"/>
          </a:xfrm>
          <a:prstGeom prst="rect">
            <a:avLst/>
          </a:prstGeom>
        </p:spPr>
        <p:txBody>
          <a:bodyPr>
            <a:normAutofit/>
          </a:bodyPr>
          <a:lstStyle>
            <a:lvl1pPr marL="0" indent="0">
              <a:buNone/>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text</a:t>
            </a:r>
          </a:p>
        </p:txBody>
      </p:sp>
      <p:sp>
        <p:nvSpPr>
          <p:cNvPr id="15" name="Text Placeholder 2">
            <a:extLst>
              <a:ext uri="{FF2B5EF4-FFF2-40B4-BE49-F238E27FC236}">
                <a16:creationId xmlns:a16="http://schemas.microsoft.com/office/drawing/2014/main" id="{0B8AC4B7-59A8-AE4E-93F4-95E06972F624}"/>
              </a:ext>
            </a:extLst>
          </p:cNvPr>
          <p:cNvSpPr>
            <a:spLocks noGrp="1"/>
          </p:cNvSpPr>
          <p:nvPr>
            <p:ph type="body" idx="13" hasCustomPrompt="1"/>
          </p:nvPr>
        </p:nvSpPr>
        <p:spPr>
          <a:xfrm>
            <a:off x="836614" y="1712639"/>
            <a:ext cx="5183187" cy="792436"/>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7" name="Title 10">
            <a:extLst>
              <a:ext uri="{FF2B5EF4-FFF2-40B4-BE49-F238E27FC236}">
                <a16:creationId xmlns:a16="http://schemas.microsoft.com/office/drawing/2014/main" id="{F7B3874A-2DC5-F14B-8126-7334A2094A3C}"/>
              </a:ext>
            </a:extLst>
          </p:cNvPr>
          <p:cNvSpPr>
            <a:spLocks noGrp="1"/>
          </p:cNvSpPr>
          <p:nvPr>
            <p:ph type="title" hasCustomPrompt="1"/>
          </p:nvPr>
        </p:nvSpPr>
        <p:spPr>
          <a:xfrm>
            <a:off x="854337" y="715617"/>
            <a:ext cx="10483326" cy="975070"/>
          </a:xfrm>
          <a:prstGeom prst="rect">
            <a:avLst/>
          </a:prstGeom>
        </p:spPr>
        <p:txBody>
          <a:bodyPr anchor="ctr"/>
          <a:lstStyle>
            <a:lvl1pPr algn="ctr">
              <a:defRPr sz="4000" b="1">
                <a:solidFill>
                  <a:schemeClr val="tx1">
                    <a:lumMod val="75000"/>
                    <a:lumOff val="25000"/>
                  </a:schemeClr>
                </a:solidFill>
                <a:latin typeface="Arial"/>
                <a:cs typeface="Arial"/>
              </a:defRPr>
            </a:lvl1pPr>
          </a:lstStyle>
          <a:p>
            <a:r>
              <a:rPr lang="en-US" dirty="0"/>
              <a:t>Click to edit title</a:t>
            </a:r>
          </a:p>
        </p:txBody>
      </p:sp>
    </p:spTree>
    <p:extLst>
      <p:ext uri="{BB962C8B-B14F-4D97-AF65-F5344CB8AC3E}">
        <p14:creationId xmlns:p14="http://schemas.microsoft.com/office/powerpoint/2010/main" val="478238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7B2FB655-7025-3744-B125-F9DA8484AC93}"/>
              </a:ext>
            </a:extLst>
          </p:cNvPr>
          <p:cNvSpPr>
            <a:spLocks noGrp="1"/>
          </p:cNvSpPr>
          <p:nvPr>
            <p:ph idx="1" hasCustomPrompt="1"/>
          </p:nvPr>
        </p:nvSpPr>
        <p:spPr>
          <a:xfrm>
            <a:off x="457717" y="545091"/>
            <a:ext cx="5393266"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text</a:t>
            </a:r>
          </a:p>
        </p:txBody>
      </p:sp>
      <p:sp>
        <p:nvSpPr>
          <p:cNvPr id="6" name="Text Placeholder 3">
            <a:extLst>
              <a:ext uri="{FF2B5EF4-FFF2-40B4-BE49-F238E27FC236}">
                <a16:creationId xmlns:a16="http://schemas.microsoft.com/office/drawing/2014/main" id="{013EFB54-EB68-5143-A86E-CA54DCF62C8D}"/>
              </a:ext>
            </a:extLst>
          </p:cNvPr>
          <p:cNvSpPr>
            <a:spLocks noGrp="1"/>
          </p:cNvSpPr>
          <p:nvPr>
            <p:ph type="body" sz="half" idx="2" hasCustomPrompt="1"/>
          </p:nvPr>
        </p:nvSpPr>
        <p:spPr>
          <a:xfrm>
            <a:off x="6231467" y="545092"/>
            <a:ext cx="5393266"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text</a:t>
            </a:r>
          </a:p>
        </p:txBody>
      </p:sp>
    </p:spTree>
    <p:extLst>
      <p:ext uri="{BB962C8B-B14F-4D97-AF65-F5344CB8AC3E}">
        <p14:creationId xmlns:p14="http://schemas.microsoft.com/office/powerpoint/2010/main" val="1857838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719A1016-F770-EC41-ACBA-A78F094780F3}"/>
              </a:ext>
            </a:extLst>
          </p:cNvPr>
          <p:cNvSpPr>
            <a:spLocks noGrp="1"/>
          </p:cNvSpPr>
          <p:nvPr>
            <p:ph type="pic" idx="1"/>
          </p:nvPr>
        </p:nvSpPr>
        <p:spPr>
          <a:xfrm rot="344365">
            <a:off x="765923" y="687338"/>
            <a:ext cx="10591524"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7" name="Text Placeholder 3">
            <a:extLst>
              <a:ext uri="{FF2B5EF4-FFF2-40B4-BE49-F238E27FC236}">
                <a16:creationId xmlns:a16="http://schemas.microsoft.com/office/drawing/2014/main" id="{364AB05B-7E50-5444-9451-E62CF9F94186}"/>
              </a:ext>
            </a:extLst>
          </p:cNvPr>
          <p:cNvSpPr>
            <a:spLocks noGrp="1"/>
          </p:cNvSpPr>
          <p:nvPr>
            <p:ph type="body" sz="half" idx="2" hasCustomPrompt="1"/>
          </p:nvPr>
        </p:nvSpPr>
        <p:spPr>
          <a:xfrm>
            <a:off x="688489" y="4486019"/>
            <a:ext cx="1081698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text</a:t>
            </a:r>
          </a:p>
        </p:txBody>
      </p:sp>
    </p:spTree>
    <p:extLst>
      <p:ext uri="{BB962C8B-B14F-4D97-AF65-F5344CB8AC3E}">
        <p14:creationId xmlns:p14="http://schemas.microsoft.com/office/powerpoint/2010/main" val="227833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 Option 1">
    <p:spTree>
      <p:nvGrpSpPr>
        <p:cNvPr id="1" name=""/>
        <p:cNvGrpSpPr/>
        <p:nvPr/>
      </p:nvGrpSpPr>
      <p:grpSpPr>
        <a:xfrm>
          <a:off x="0" y="0"/>
          <a:ext cx="0" cy="0"/>
          <a:chOff x="0" y="0"/>
          <a:chExt cx="0" cy="0"/>
        </a:xfrm>
      </p:grpSpPr>
      <p:pic>
        <p:nvPicPr>
          <p:cNvPr id="3" name="Picture 2" descr="A picture containing water, computer&#10;&#10;Description automatically generated">
            <a:extLst>
              <a:ext uri="{FF2B5EF4-FFF2-40B4-BE49-F238E27FC236}">
                <a16:creationId xmlns:a16="http://schemas.microsoft.com/office/drawing/2014/main" id="{9084CF26-838B-4E40-ACF0-0614B36F1F0C}"/>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4" name="Picture 3" descr="A picture containing brick&#10;&#10;Description automatically generated">
            <a:extLst>
              <a:ext uri="{FF2B5EF4-FFF2-40B4-BE49-F238E27FC236}">
                <a16:creationId xmlns:a16="http://schemas.microsoft.com/office/drawing/2014/main" id="{D234C7AA-D40B-5847-86A6-3CD23C130603}"/>
              </a:ext>
            </a:extLst>
          </p:cNvPr>
          <p:cNvPicPr>
            <a:picLocks noChangeAspect="1"/>
          </p:cNvPicPr>
          <p:nvPr userDrawn="1"/>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325925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 Option 2">
    <p:spTree>
      <p:nvGrpSpPr>
        <p:cNvPr id="1" name=""/>
        <p:cNvGrpSpPr/>
        <p:nvPr/>
      </p:nvGrpSpPr>
      <p:grpSpPr>
        <a:xfrm>
          <a:off x="0" y="0"/>
          <a:ext cx="0" cy="0"/>
          <a:chOff x="0" y="0"/>
          <a:chExt cx="0" cy="0"/>
        </a:xfrm>
      </p:grpSpPr>
      <p:pic>
        <p:nvPicPr>
          <p:cNvPr id="3" name="Picture 2" descr="A picture containing bird&#10;&#10;Description automatically generated">
            <a:extLst>
              <a:ext uri="{FF2B5EF4-FFF2-40B4-BE49-F238E27FC236}">
                <a16:creationId xmlns:a16="http://schemas.microsoft.com/office/drawing/2014/main" id="{CC941C59-736C-AA42-A40C-1FD6A9C0F0AE}"/>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4" name="Picture 3" descr="A picture containing bird&#10;&#10;Description automatically generated">
            <a:extLst>
              <a:ext uri="{FF2B5EF4-FFF2-40B4-BE49-F238E27FC236}">
                <a16:creationId xmlns:a16="http://schemas.microsoft.com/office/drawing/2014/main" id="{29667154-201A-9841-BEEE-FE4CF6604A60}"/>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13" name="Title 1">
            <a:extLst>
              <a:ext uri="{FF2B5EF4-FFF2-40B4-BE49-F238E27FC236}">
                <a16:creationId xmlns:a16="http://schemas.microsoft.com/office/drawing/2014/main" id="{F4913A5E-91C7-B946-A3C2-20ACDA0D96F4}"/>
              </a:ext>
            </a:extLst>
          </p:cNvPr>
          <p:cNvSpPr>
            <a:spLocks noGrp="1"/>
          </p:cNvSpPr>
          <p:nvPr>
            <p:ph type="title" hasCustomPrompt="1"/>
          </p:nvPr>
        </p:nvSpPr>
        <p:spPr>
          <a:xfrm>
            <a:off x="690040" y="1204857"/>
            <a:ext cx="10799595" cy="1910716"/>
          </a:xfrm>
          <a:prstGeom prst="rect">
            <a:avLst/>
          </a:prstGeom>
        </p:spPr>
        <p:txBody>
          <a:bodyPr anchor="b"/>
          <a:lstStyle>
            <a:lvl1pPr algn="ctr">
              <a:defRPr sz="5400" b="1" cap="none" baseline="0">
                <a:solidFill>
                  <a:srgbClr val="FFFFFF"/>
                </a:solidFill>
                <a:latin typeface="Arial"/>
                <a:cs typeface="Arial"/>
              </a:defRPr>
            </a:lvl1pPr>
          </a:lstStyle>
          <a:p>
            <a:r>
              <a:rPr lang="en-US" dirty="0"/>
              <a:t>Click to edit title</a:t>
            </a:r>
          </a:p>
        </p:txBody>
      </p:sp>
      <p:sp>
        <p:nvSpPr>
          <p:cNvPr id="14" name="Text Placeholder 2">
            <a:extLst>
              <a:ext uri="{FF2B5EF4-FFF2-40B4-BE49-F238E27FC236}">
                <a16:creationId xmlns:a16="http://schemas.microsoft.com/office/drawing/2014/main" id="{87E0C233-1CBA-F843-B340-70E8D4D42D4C}"/>
              </a:ext>
            </a:extLst>
          </p:cNvPr>
          <p:cNvSpPr>
            <a:spLocks noGrp="1"/>
          </p:cNvSpPr>
          <p:nvPr>
            <p:ph type="body" idx="1" hasCustomPrompt="1"/>
          </p:nvPr>
        </p:nvSpPr>
        <p:spPr>
          <a:xfrm>
            <a:off x="699248" y="3324431"/>
            <a:ext cx="10771789" cy="1500187"/>
          </a:xfrm>
          <a:prstGeom prst="rect">
            <a:avLst/>
          </a:prstGeom>
        </p:spPr>
        <p:txBody>
          <a:bodyPr anchor="t"/>
          <a:lstStyle>
            <a:lvl1pPr marL="0" indent="0" algn="ctr">
              <a:buNone/>
              <a:defRPr sz="2000">
                <a:solidFill>
                  <a:srgbClr val="FFFFFF"/>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text</a:t>
            </a:r>
          </a:p>
        </p:txBody>
      </p:sp>
    </p:spTree>
    <p:extLst>
      <p:ext uri="{BB962C8B-B14F-4D97-AF65-F5344CB8AC3E}">
        <p14:creationId xmlns:p14="http://schemas.microsoft.com/office/powerpoint/2010/main" val="2979945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2.jp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1.jp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image" Target="../media/image20.jpg"/><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image" Target="../media/image1.jpg"/><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heme" Target="../theme/theme3.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descr="A picture containing screenshot&#10;&#10;Description automatically generated">
            <a:extLst>
              <a:ext uri="{FF2B5EF4-FFF2-40B4-BE49-F238E27FC236}">
                <a16:creationId xmlns:a16="http://schemas.microsoft.com/office/drawing/2014/main" id="{591C326E-BF68-6445-9231-1C87CA8DE2E8}"/>
              </a:ext>
            </a:extLst>
          </p:cNvPr>
          <p:cNvPicPr>
            <a:picLocks noChangeAspect="1"/>
          </p:cNvPicPr>
          <p:nvPr userDrawn="1"/>
        </p:nvPicPr>
        <p:blipFill>
          <a:blip r:embed="rId12"/>
          <a:stretch>
            <a:fillRect/>
          </a:stretch>
        </p:blipFill>
        <p:spPr>
          <a:xfrm>
            <a:off x="0" y="0"/>
            <a:ext cx="12192000" cy="6858000"/>
          </a:xfrm>
          <a:prstGeom prst="rect">
            <a:avLst/>
          </a:prstGeom>
        </p:spPr>
      </p:pic>
      <p:pic>
        <p:nvPicPr>
          <p:cNvPr id="5" name="Picture 4" descr="A close up of a logo&#10;&#10;Description automatically generated">
            <a:extLst>
              <a:ext uri="{FF2B5EF4-FFF2-40B4-BE49-F238E27FC236}">
                <a16:creationId xmlns:a16="http://schemas.microsoft.com/office/drawing/2014/main" id="{8B88693D-82A9-C941-B148-1250D9B2438F}"/>
              </a:ext>
            </a:extLst>
          </p:cNvPr>
          <p:cNvPicPr>
            <a:picLocks noChangeAspect="1"/>
          </p:cNvPicPr>
          <p:nvPr userDrawn="1"/>
        </p:nvPicPr>
        <p:blipFill>
          <a:blip r:embed="rId13"/>
          <a:stretch>
            <a:fillRect/>
          </a:stretch>
        </p:blipFill>
        <p:spPr>
          <a:xfrm>
            <a:off x="0" y="0"/>
            <a:ext cx="12192000" cy="6858000"/>
          </a:xfrm>
          <a:prstGeom prst="rect">
            <a:avLst/>
          </a:prstGeom>
        </p:spPr>
      </p:pic>
    </p:spTree>
    <p:extLst>
      <p:ext uri="{BB962C8B-B14F-4D97-AF65-F5344CB8AC3E}">
        <p14:creationId xmlns:p14="http://schemas.microsoft.com/office/powerpoint/2010/main" val="1388263180"/>
      </p:ext>
    </p:extLst>
  </p:cSld>
  <p:clrMap bg1="lt1" tx1="dk1" bg2="lt2" tx2="dk2" accent1="accent1" accent2="accent2" accent3="accent3" accent4="accent4" accent5="accent5" accent6="accent6" hlink="hlink" folHlink="folHlink"/>
  <p:sldLayoutIdLst>
    <p:sldLayoutId id="2147483672" r:id="rId1"/>
    <p:sldLayoutId id="2147483650" r:id="rId2"/>
    <p:sldLayoutId id="2147483649" r:id="rId3"/>
    <p:sldLayoutId id="2147483652" r:id="rId4"/>
    <p:sldLayoutId id="2147483653" r:id="rId5"/>
    <p:sldLayoutId id="2147483655" r:id="rId6"/>
    <p:sldLayoutId id="2147483654" r:id="rId7"/>
    <p:sldLayoutId id="2147483673" r:id="rId8"/>
    <p:sldLayoutId id="2147483677" r:id="rId9"/>
    <p:sldLayoutId id="2147483691"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2B238D30-2F91-4C40-9D8B-1760377E0BC0}"/>
              </a:ext>
            </a:extLst>
          </p:cNvPr>
          <p:cNvPicPr>
            <a:picLocks noChangeAspect="1"/>
          </p:cNvPicPr>
          <p:nvPr userDrawn="1"/>
        </p:nvPicPr>
        <p:blipFill>
          <a:blip r:embed="rId12"/>
          <a:stretch>
            <a:fillRect/>
          </a:stretch>
        </p:blipFill>
        <p:spPr>
          <a:xfrm>
            <a:off x="0" y="0"/>
            <a:ext cx="12192000" cy="6858000"/>
          </a:xfrm>
          <a:prstGeom prst="rect">
            <a:avLst/>
          </a:prstGeom>
        </p:spPr>
      </p:pic>
      <p:pic>
        <p:nvPicPr>
          <p:cNvPr id="4" name="Picture 3" descr="A close up of a logo&#10;&#10;Description automatically generated">
            <a:extLst>
              <a:ext uri="{FF2B5EF4-FFF2-40B4-BE49-F238E27FC236}">
                <a16:creationId xmlns:a16="http://schemas.microsoft.com/office/drawing/2014/main" id="{E4E9D20F-A939-7E47-A0F0-7A4B86BA1543}"/>
              </a:ext>
            </a:extLst>
          </p:cNvPr>
          <p:cNvPicPr>
            <a:picLocks noChangeAspect="1"/>
          </p:cNvPicPr>
          <p:nvPr userDrawn="1"/>
        </p:nvPicPr>
        <p:blipFill>
          <a:blip r:embed="rId13"/>
          <a:stretch>
            <a:fillRect/>
          </a:stretch>
        </p:blipFill>
        <p:spPr>
          <a:xfrm>
            <a:off x="0" y="0"/>
            <a:ext cx="12192000" cy="6858000"/>
          </a:xfrm>
          <a:prstGeom prst="rect">
            <a:avLst/>
          </a:prstGeom>
        </p:spPr>
      </p:pic>
    </p:spTree>
    <p:extLst>
      <p:ext uri="{BB962C8B-B14F-4D97-AF65-F5344CB8AC3E}">
        <p14:creationId xmlns:p14="http://schemas.microsoft.com/office/powerpoint/2010/main" val="88443574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1" r:id="rId8"/>
    <p:sldLayoutId id="2147483703" r:id="rId9"/>
    <p:sldLayoutId id="2147483702"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descr="A picture containing screenshot&#10;&#10;Description automatically generated">
            <a:extLst>
              <a:ext uri="{FF2B5EF4-FFF2-40B4-BE49-F238E27FC236}">
                <a16:creationId xmlns:a16="http://schemas.microsoft.com/office/drawing/2014/main" id="{591C326E-BF68-6445-9231-1C87CA8DE2E8}"/>
              </a:ext>
            </a:extLst>
          </p:cNvPr>
          <p:cNvPicPr>
            <a:picLocks noChangeAspect="1"/>
          </p:cNvPicPr>
          <p:nvPr userDrawn="1"/>
        </p:nvPicPr>
        <p:blipFill>
          <a:blip r:embed="rId12"/>
          <a:stretch>
            <a:fillRect/>
          </a:stretch>
        </p:blipFill>
        <p:spPr>
          <a:xfrm>
            <a:off x="0" y="0"/>
            <a:ext cx="12192000" cy="6858000"/>
          </a:xfrm>
          <a:prstGeom prst="rect">
            <a:avLst/>
          </a:prstGeom>
        </p:spPr>
      </p:pic>
      <p:pic>
        <p:nvPicPr>
          <p:cNvPr id="4" name="Picture 3" descr="A close up of a logo&#10;&#10;Description automatically generated">
            <a:extLst>
              <a:ext uri="{FF2B5EF4-FFF2-40B4-BE49-F238E27FC236}">
                <a16:creationId xmlns:a16="http://schemas.microsoft.com/office/drawing/2014/main" id="{D886E8AC-23B8-D04F-ACEE-B128CD5224FC}"/>
              </a:ext>
            </a:extLst>
          </p:cNvPr>
          <p:cNvPicPr>
            <a:picLocks noChangeAspect="1"/>
          </p:cNvPicPr>
          <p:nvPr userDrawn="1"/>
        </p:nvPicPr>
        <p:blipFill>
          <a:blip r:embed="rId13"/>
          <a:stretch>
            <a:fillRect/>
          </a:stretch>
        </p:blipFill>
        <p:spPr>
          <a:xfrm>
            <a:off x="0" y="0"/>
            <a:ext cx="12192000" cy="6858000"/>
          </a:xfrm>
          <a:prstGeom prst="rect">
            <a:avLst/>
          </a:prstGeom>
        </p:spPr>
      </p:pic>
    </p:spTree>
    <p:extLst>
      <p:ext uri="{BB962C8B-B14F-4D97-AF65-F5344CB8AC3E}">
        <p14:creationId xmlns:p14="http://schemas.microsoft.com/office/powerpoint/2010/main" val="325641107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437BA-2E84-3549-8B00-4D6E2E7C8053}"/>
              </a:ext>
            </a:extLst>
          </p:cNvPr>
          <p:cNvSpPr>
            <a:spLocks noGrp="1"/>
          </p:cNvSpPr>
          <p:nvPr>
            <p:ph type="ctrTitle"/>
          </p:nvPr>
        </p:nvSpPr>
        <p:spPr/>
        <p:txBody>
          <a:bodyPr/>
          <a:lstStyle/>
          <a:p>
            <a:r>
              <a:rPr lang="en-US" dirty="0" err="1"/>
              <a:t>FolkRAG</a:t>
            </a:r>
            <a:endParaRPr lang="en-US" dirty="0"/>
          </a:p>
        </p:txBody>
      </p:sp>
      <p:sp>
        <p:nvSpPr>
          <p:cNvPr id="3" name="Subtitle 2">
            <a:extLst>
              <a:ext uri="{FF2B5EF4-FFF2-40B4-BE49-F238E27FC236}">
                <a16:creationId xmlns:a16="http://schemas.microsoft.com/office/drawing/2014/main" id="{D04025FF-B551-7A4B-9349-720975BC8529}"/>
              </a:ext>
            </a:extLst>
          </p:cNvPr>
          <p:cNvSpPr>
            <a:spLocks noGrp="1"/>
          </p:cNvSpPr>
          <p:nvPr>
            <p:ph type="subTitle" idx="1"/>
          </p:nvPr>
        </p:nvSpPr>
        <p:spPr>
          <a:xfrm>
            <a:off x="3150704" y="1493687"/>
            <a:ext cx="8389575" cy="1752600"/>
          </a:xfrm>
        </p:spPr>
        <p:txBody>
          <a:bodyPr lIns="91440" tIns="45720" rIns="91440" bIns="45720" anchor="t"/>
          <a:lstStyle/>
          <a:p>
            <a:r>
              <a:rPr lang="en-US" sz="2400" dirty="0">
                <a:solidFill>
                  <a:srgbClr val="FFFFFF"/>
                </a:solidFill>
              </a:rPr>
              <a:t>A Retrieval-Augmented Generation System for Cultural Heritage Materials</a:t>
            </a:r>
            <a:endParaRPr lang="en-US" sz="2400"/>
          </a:p>
        </p:txBody>
      </p:sp>
      <p:sp>
        <p:nvSpPr>
          <p:cNvPr id="4" name="Subtitle 2">
            <a:extLst>
              <a:ext uri="{FF2B5EF4-FFF2-40B4-BE49-F238E27FC236}">
                <a16:creationId xmlns:a16="http://schemas.microsoft.com/office/drawing/2014/main" id="{8DC9D6BD-C3FB-8C8C-FE89-9283EBB83E8E}"/>
              </a:ext>
            </a:extLst>
          </p:cNvPr>
          <p:cNvSpPr txBox="1">
            <a:spLocks/>
          </p:cNvSpPr>
          <p:nvPr/>
        </p:nvSpPr>
        <p:spPr>
          <a:xfrm>
            <a:off x="0" y="6196428"/>
            <a:ext cx="3150704" cy="64097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bg2">
                    <a:lumMod val="90000"/>
                  </a:schemeClr>
                </a:solidFill>
                <a:effectLst>
                  <a:outerShdw blurRad="34925" dist="12700" dir="14400000" rotWithShape="0">
                    <a:prstClr val="black">
                      <a:alpha val="21000"/>
                    </a:prstClr>
                  </a:outerShdw>
                </a:effectLst>
                <a:latin typeface="Arial"/>
                <a:ea typeface="+mn-ea"/>
                <a:cs typeface="Arial"/>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r>
              <a:rPr lang="en-US" sz="1400" dirty="0"/>
              <a:t>Jonathan Schild, Paul Kelly</a:t>
            </a:r>
          </a:p>
          <a:p>
            <a:r>
              <a:rPr lang="en-US" sz="1400" dirty="0"/>
              <a:t>GWU MS DS Capstone, Winter 2024</a:t>
            </a:r>
          </a:p>
        </p:txBody>
      </p:sp>
    </p:spTree>
    <p:extLst>
      <p:ext uri="{BB962C8B-B14F-4D97-AF65-F5344CB8AC3E}">
        <p14:creationId xmlns:p14="http://schemas.microsoft.com/office/powerpoint/2010/main" val="2276261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42BA23-ECE3-4CEA-DDC0-90D008319219}"/>
              </a:ext>
            </a:extLst>
          </p:cNvPr>
          <p:cNvSpPr>
            <a:spLocks noGrp="1"/>
          </p:cNvSpPr>
          <p:nvPr>
            <p:ph type="title"/>
          </p:nvPr>
        </p:nvSpPr>
        <p:spPr/>
        <p:txBody>
          <a:bodyPr lIns="91440" tIns="45720" rIns="91440" bIns="45720" anchor="ctr"/>
          <a:lstStyle/>
          <a:p>
            <a:r>
              <a:rPr lang="en-US" dirty="0">
                <a:solidFill>
                  <a:schemeClr val="tx1"/>
                </a:solidFill>
              </a:rPr>
              <a:t>LLM Prompts: Response Generator</a:t>
            </a:r>
          </a:p>
        </p:txBody>
      </p:sp>
      <p:sp>
        <p:nvSpPr>
          <p:cNvPr id="7" name="TextBox 6">
            <a:extLst>
              <a:ext uri="{FF2B5EF4-FFF2-40B4-BE49-F238E27FC236}">
                <a16:creationId xmlns:a16="http://schemas.microsoft.com/office/drawing/2014/main" id="{F1BBC519-615D-497E-74CD-F6D5458943AE}"/>
              </a:ext>
            </a:extLst>
          </p:cNvPr>
          <p:cNvSpPr txBox="1"/>
          <p:nvPr/>
        </p:nvSpPr>
        <p:spPr>
          <a:xfrm>
            <a:off x="854337" y="1686452"/>
            <a:ext cx="10045892" cy="4056495"/>
          </a:xfrm>
          <a:prstGeom prst="rect">
            <a:avLst/>
          </a:prstGeom>
          <a:noFill/>
        </p:spPr>
        <p:txBody>
          <a:bodyPr wrap="square" lIns="91440" tIns="45720" rIns="91440" bIns="45720" anchor="t">
            <a:spAutoFit/>
          </a:bodyPr>
          <a:lstStyle/>
          <a:p>
            <a:pPr marL="0" marR="0" indent="182880" algn="just">
              <a:lnSpc>
                <a:spcPct val="95000"/>
              </a:lnSpc>
              <a:spcAft>
                <a:spcPts val="600"/>
              </a:spcAft>
              <a:tabLst>
                <a:tab pos="182880" algn="l"/>
              </a:tabLst>
            </a:pPr>
            <a:r>
              <a:rPr lang="x-none" sz="1600" i="1" spc="-5" dirty="0">
                <a:effectLst/>
                <a:latin typeface="Times New Roman"/>
                <a:ea typeface="SimSun"/>
                <a:cs typeface="Times New Roman"/>
              </a:rPr>
              <a:t>Human: Please answer the following query based on the provided context and metadata.</a:t>
            </a:r>
            <a:endParaRPr lang="en-US" sz="1600" spc="-5">
              <a:effectLst/>
              <a:latin typeface="Times New Roman"/>
              <a:ea typeface="SimSun"/>
              <a:cs typeface="Times New Roman"/>
            </a:endParaRPr>
          </a:p>
          <a:p>
            <a:pPr marL="0" marR="0" indent="182880" algn="just">
              <a:lnSpc>
                <a:spcPct val="95000"/>
              </a:lnSpc>
              <a:spcAft>
                <a:spcPts val="600"/>
              </a:spcAft>
              <a:tabLst>
                <a:tab pos="182880" algn="l"/>
              </a:tabLst>
            </a:pPr>
            <a:endParaRPr lang="en-US" sz="1600" spc="-5">
              <a:effectLst/>
              <a:latin typeface="Times New Roman"/>
              <a:ea typeface="SimSun"/>
              <a:cs typeface="Times New Roman"/>
            </a:endParaRPr>
          </a:p>
          <a:p>
            <a:pPr marL="0" marR="0" indent="182880" algn="just">
              <a:lnSpc>
                <a:spcPct val="95000"/>
              </a:lnSpc>
              <a:spcAft>
                <a:spcPts val="600"/>
              </a:spcAft>
              <a:tabLst>
                <a:tab pos="182880" algn="l"/>
              </a:tabLst>
            </a:pPr>
            <a:r>
              <a:rPr lang="x-none" sz="1600" i="1" spc="-5" dirty="0">
                <a:effectLst/>
                <a:latin typeface="Times New Roman"/>
                <a:ea typeface="SimSun"/>
                <a:cs typeface="Times New Roman"/>
              </a:rPr>
              <a:t>Query: [User Query]</a:t>
            </a:r>
            <a:endParaRPr lang="en-US" sz="1600" spc="-5">
              <a:effectLst/>
              <a:latin typeface="Times New Roman"/>
              <a:ea typeface="SimSun"/>
              <a:cs typeface="Times New Roman"/>
            </a:endParaRPr>
          </a:p>
          <a:p>
            <a:pPr marL="0" marR="0" indent="182880" algn="just">
              <a:lnSpc>
                <a:spcPct val="95000"/>
              </a:lnSpc>
              <a:spcAft>
                <a:spcPts val="600"/>
              </a:spcAft>
              <a:tabLst>
                <a:tab pos="182880" algn="l"/>
              </a:tabLst>
            </a:pPr>
            <a:r>
              <a:rPr lang="x-none" sz="1600" i="1" spc="-5" dirty="0">
                <a:effectLst/>
                <a:latin typeface="Times New Roman"/>
                <a:ea typeface="SimSun"/>
                <a:cs typeface="Times New Roman"/>
              </a:rPr>
              <a:t>Context: [Relevant text from top-ranked documents]</a:t>
            </a:r>
            <a:endParaRPr lang="en-US" sz="1600" spc="-5">
              <a:effectLst/>
              <a:latin typeface="Times New Roman"/>
              <a:ea typeface="SimSun"/>
              <a:cs typeface="Times New Roman"/>
            </a:endParaRPr>
          </a:p>
          <a:p>
            <a:pPr marL="0" marR="0" indent="182880" algn="just">
              <a:lnSpc>
                <a:spcPct val="95000"/>
              </a:lnSpc>
              <a:spcAft>
                <a:spcPts val="600"/>
              </a:spcAft>
              <a:tabLst>
                <a:tab pos="182880" algn="l"/>
              </a:tabLst>
            </a:pPr>
            <a:r>
              <a:rPr lang="x-none" sz="1600" i="1" spc="-5" dirty="0">
                <a:effectLst/>
                <a:latin typeface="Times New Roman"/>
                <a:ea typeface="SimSun"/>
                <a:cs typeface="Times New Roman"/>
              </a:rPr>
              <a:t>Metadata: [Relevant metadata from top-ranked document]</a:t>
            </a:r>
            <a:endParaRPr lang="en-US" sz="1600" spc="-5">
              <a:effectLst/>
              <a:latin typeface="Times New Roman"/>
              <a:ea typeface="SimSun"/>
              <a:cs typeface="Times New Roman"/>
            </a:endParaRPr>
          </a:p>
          <a:p>
            <a:pPr marL="0" marR="0" indent="0" algn="just">
              <a:lnSpc>
                <a:spcPct val="95000"/>
              </a:lnSpc>
              <a:spcAft>
                <a:spcPts val="600"/>
              </a:spcAft>
              <a:tabLst>
                <a:tab pos="182880" algn="l"/>
              </a:tabLst>
            </a:pPr>
            <a:endParaRPr lang="en-US" sz="1600" spc="-5">
              <a:effectLst/>
              <a:latin typeface="Times New Roman"/>
              <a:ea typeface="SimSun"/>
              <a:cs typeface="Times New Roman"/>
            </a:endParaRPr>
          </a:p>
          <a:p>
            <a:pPr marL="0" marR="0" indent="182880" algn="just">
              <a:lnSpc>
                <a:spcPct val="95000"/>
              </a:lnSpc>
              <a:spcAft>
                <a:spcPts val="600"/>
              </a:spcAft>
              <a:tabLst>
                <a:tab pos="182880" algn="l"/>
              </a:tabLst>
            </a:pPr>
            <a:r>
              <a:rPr lang="x-none" sz="1600" i="1" spc="-5" dirty="0">
                <a:effectLst/>
                <a:latin typeface="Times New Roman"/>
                <a:ea typeface="SimSun"/>
                <a:cs typeface="Times New Roman"/>
              </a:rPr>
              <a:t>Instructions:</a:t>
            </a:r>
            <a:endParaRPr lang="en-US" sz="1600" spc="-5">
              <a:effectLst/>
              <a:latin typeface="Times New Roman"/>
              <a:ea typeface="SimSun"/>
              <a:cs typeface="Times New Roman"/>
            </a:endParaRPr>
          </a:p>
          <a:p>
            <a:pPr marL="0" marR="0" indent="182880" algn="just">
              <a:lnSpc>
                <a:spcPct val="95000"/>
              </a:lnSpc>
              <a:spcAft>
                <a:spcPts val="600"/>
              </a:spcAft>
              <a:tabLst>
                <a:tab pos="182880" algn="l"/>
              </a:tabLst>
            </a:pPr>
            <a:r>
              <a:rPr lang="x-none" sz="1600" i="1" spc="-5" dirty="0">
                <a:effectLst/>
                <a:latin typeface="Times New Roman"/>
                <a:ea typeface="SimSun"/>
                <a:cs typeface="Times New Roman"/>
              </a:rPr>
              <a:t>1. Answer the question using ONLY the information provided in the Context and Metadata above.</a:t>
            </a:r>
            <a:endParaRPr lang="en-US" sz="1600" spc="-5">
              <a:effectLst/>
              <a:latin typeface="Times New Roman"/>
              <a:ea typeface="SimSun"/>
              <a:cs typeface="Times New Roman"/>
            </a:endParaRPr>
          </a:p>
          <a:p>
            <a:pPr marL="0" marR="0" indent="182880" algn="just">
              <a:lnSpc>
                <a:spcPct val="95000"/>
              </a:lnSpc>
              <a:spcAft>
                <a:spcPts val="600"/>
              </a:spcAft>
              <a:tabLst>
                <a:tab pos="182880" algn="l"/>
              </a:tabLst>
            </a:pPr>
            <a:r>
              <a:rPr lang="x-none" sz="1600" i="1" spc="-5" dirty="0">
                <a:effectLst/>
                <a:latin typeface="Times New Roman"/>
                <a:ea typeface="SimSun"/>
                <a:cs typeface="Times New Roman"/>
              </a:rPr>
              <a:t>2. Do NOT include any information that is not explicitly stated in the Context or Metadata.</a:t>
            </a:r>
            <a:endParaRPr lang="en-US" sz="1600" spc="-5">
              <a:effectLst/>
              <a:latin typeface="Times New Roman"/>
              <a:ea typeface="SimSun"/>
              <a:cs typeface="Times New Roman"/>
            </a:endParaRPr>
          </a:p>
          <a:p>
            <a:pPr marL="0" marR="0" indent="182880" algn="just">
              <a:lnSpc>
                <a:spcPct val="95000"/>
              </a:lnSpc>
              <a:spcAft>
                <a:spcPts val="600"/>
              </a:spcAft>
              <a:tabLst>
                <a:tab pos="182880" algn="l"/>
              </a:tabLst>
            </a:pPr>
            <a:r>
              <a:rPr lang="x-none" sz="1600" i="1" spc="-5" dirty="0">
                <a:effectLst/>
                <a:latin typeface="Times New Roman"/>
                <a:ea typeface="SimSun"/>
                <a:cs typeface="Times New Roman"/>
              </a:rPr>
              <a:t>3. Begin your answer with a direct response to the question asked.</a:t>
            </a:r>
            <a:endParaRPr lang="en-US" sz="1600" spc="-5">
              <a:effectLst/>
              <a:latin typeface="Times New Roman"/>
              <a:ea typeface="SimSun"/>
              <a:cs typeface="Times New Roman"/>
            </a:endParaRPr>
          </a:p>
          <a:p>
            <a:pPr marL="0" marR="0" indent="182880" algn="just">
              <a:lnSpc>
                <a:spcPct val="95000"/>
              </a:lnSpc>
              <a:spcAft>
                <a:spcPts val="600"/>
              </a:spcAft>
              <a:tabLst>
                <a:tab pos="182880" algn="l"/>
              </a:tabLst>
            </a:pPr>
            <a:r>
              <a:rPr lang="x-none" sz="1600" i="1" spc="-5" dirty="0">
                <a:effectLst/>
                <a:latin typeface="Times New Roman"/>
                <a:ea typeface="SimSun"/>
                <a:cs typeface="Times New Roman"/>
              </a:rPr>
              <a:t>4. Include relevant details from the Context and Metadata to support your answer.</a:t>
            </a:r>
            <a:endParaRPr lang="en-US" sz="1600" spc="-5">
              <a:effectLst/>
              <a:latin typeface="Times New Roman"/>
              <a:ea typeface="SimSun"/>
              <a:cs typeface="Times New Roman"/>
            </a:endParaRPr>
          </a:p>
          <a:p>
            <a:pPr marL="0" marR="0" indent="182880" algn="just">
              <a:lnSpc>
                <a:spcPct val="95000"/>
              </a:lnSpc>
              <a:spcAft>
                <a:spcPts val="600"/>
              </a:spcAft>
              <a:tabLst>
                <a:tab pos="182880" algn="l"/>
              </a:tabLst>
            </a:pPr>
            <a:r>
              <a:rPr lang="x-none" sz="1600" i="1" spc="-5" dirty="0">
                <a:effectLst/>
                <a:latin typeface="Times New Roman"/>
                <a:ea typeface="SimSun"/>
                <a:cs typeface="Times New Roman"/>
              </a:rPr>
              <a:t>5. Pay special attention to the recording date, contributors, and locations provided in the metadata.</a:t>
            </a:r>
            <a:endParaRPr lang="en-US" sz="1600" spc="-5">
              <a:effectLst/>
              <a:latin typeface="Times New Roman"/>
              <a:ea typeface="SimSun"/>
              <a:cs typeface="Times New Roman"/>
            </a:endParaRPr>
          </a:p>
          <a:p>
            <a:pPr marL="0" marR="0" indent="182880" algn="just">
              <a:lnSpc>
                <a:spcPct val="95000"/>
              </a:lnSpc>
              <a:spcAft>
                <a:spcPts val="600"/>
              </a:spcAft>
              <a:tabLst>
                <a:tab pos="182880" algn="l"/>
              </a:tabLst>
            </a:pPr>
            <a:r>
              <a:rPr lang="x-none" sz="1600" i="1" spc="-5" dirty="0">
                <a:effectLst/>
                <a:latin typeface="Times New Roman"/>
                <a:ea typeface="SimSun"/>
                <a:cs typeface="Times New Roman"/>
              </a:rPr>
              <a:t>6. Inform the user of what document filename they can find the information in.</a:t>
            </a:r>
            <a:endParaRPr lang="en-US" sz="1600" spc="-5">
              <a:effectLst/>
              <a:latin typeface="Times New Roman"/>
              <a:ea typeface="SimSun"/>
              <a:cs typeface="Times New Roman"/>
            </a:endParaRPr>
          </a:p>
        </p:txBody>
      </p:sp>
    </p:spTree>
    <p:extLst>
      <p:ext uri="{BB962C8B-B14F-4D97-AF65-F5344CB8AC3E}">
        <p14:creationId xmlns:p14="http://schemas.microsoft.com/office/powerpoint/2010/main" val="2228402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62F4BE-54AB-D2BE-E4F1-62FD6AE84994}"/>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DC5F89-4486-E5AA-DC8A-264083897AFC}"/>
              </a:ext>
            </a:extLst>
          </p:cNvPr>
          <p:cNvSpPr>
            <a:spLocks noGrp="1"/>
          </p:cNvSpPr>
          <p:nvPr>
            <p:ph idx="13"/>
          </p:nvPr>
        </p:nvSpPr>
        <p:spPr>
          <a:xfrm>
            <a:off x="838200" y="1825625"/>
            <a:ext cx="6433457" cy="3474508"/>
          </a:xfrm>
        </p:spPr>
        <p:txBody>
          <a:bodyPr lIns="91440" tIns="45720" rIns="91440" bIns="45720" anchor="t"/>
          <a:lstStyle/>
          <a:p>
            <a:r>
              <a:rPr lang="en-US" sz="2600" dirty="0">
                <a:solidFill>
                  <a:schemeClr val="tx1"/>
                </a:solidFill>
              </a:rPr>
              <a:t>Naïve + HyDE</a:t>
            </a:r>
          </a:p>
          <a:p>
            <a:endParaRPr lang="en-US" sz="2600" dirty="0">
              <a:solidFill>
                <a:schemeClr val="tx1"/>
              </a:solidFill>
            </a:endParaRPr>
          </a:p>
          <a:p>
            <a:r>
              <a:rPr lang="en-US" sz="2600" dirty="0">
                <a:solidFill>
                  <a:schemeClr val="tx1"/>
                </a:solidFill>
              </a:rPr>
              <a:t>Primary Components</a:t>
            </a:r>
          </a:p>
          <a:p>
            <a:pPr marL="457200" indent="-457200">
              <a:buFont typeface="Arial" panose="020B0604020202020204" pitchFamily="34" charset="0"/>
              <a:buChar char="•"/>
            </a:pPr>
            <a:r>
              <a:rPr lang="en-US" sz="2000" dirty="0">
                <a:solidFill>
                  <a:schemeClr val="tx1"/>
                </a:solidFill>
              </a:rPr>
              <a:t>HyDE Generator</a:t>
            </a:r>
          </a:p>
          <a:p>
            <a:pPr marL="457200" indent="-457200">
              <a:buFont typeface="Arial" panose="020B0604020202020204" pitchFamily="34" charset="0"/>
              <a:buChar char="•"/>
            </a:pPr>
            <a:r>
              <a:rPr lang="en-US" sz="2000" dirty="0">
                <a:solidFill>
                  <a:schemeClr val="tx1"/>
                </a:solidFill>
              </a:rPr>
              <a:t>Vector database</a:t>
            </a:r>
          </a:p>
          <a:p>
            <a:pPr marL="457200" indent="-457200">
              <a:buFont typeface="Arial" panose="020B0604020202020204" pitchFamily="34" charset="0"/>
              <a:buChar char="•"/>
            </a:pPr>
            <a:r>
              <a:rPr lang="en-US" sz="2000" dirty="0">
                <a:solidFill>
                  <a:schemeClr val="tx1"/>
                </a:solidFill>
              </a:rPr>
              <a:t>LLM</a:t>
            </a:r>
          </a:p>
        </p:txBody>
      </p:sp>
      <p:sp>
        <p:nvSpPr>
          <p:cNvPr id="3" name="Title 2">
            <a:extLst>
              <a:ext uri="{FF2B5EF4-FFF2-40B4-BE49-F238E27FC236}">
                <a16:creationId xmlns:a16="http://schemas.microsoft.com/office/drawing/2014/main" id="{A50F1F82-F0D7-8A62-5649-85AEFAC96D1C}"/>
              </a:ext>
            </a:extLst>
          </p:cNvPr>
          <p:cNvSpPr>
            <a:spLocks noGrp="1"/>
          </p:cNvSpPr>
          <p:nvPr>
            <p:ph type="title"/>
          </p:nvPr>
        </p:nvSpPr>
        <p:spPr/>
        <p:txBody>
          <a:bodyPr lIns="91440" tIns="45720" rIns="91440" bIns="45720" anchor="ctr"/>
          <a:lstStyle/>
          <a:p>
            <a:r>
              <a:rPr lang="en-US" dirty="0">
                <a:solidFill>
                  <a:schemeClr val="tx1"/>
                </a:solidFill>
              </a:rPr>
              <a:t>RAG Architectures: HyDE</a:t>
            </a:r>
          </a:p>
        </p:txBody>
      </p:sp>
      <p:pic>
        <p:nvPicPr>
          <p:cNvPr id="5" name="Picture 4">
            <a:extLst>
              <a:ext uri="{FF2B5EF4-FFF2-40B4-BE49-F238E27FC236}">
                <a16:creationId xmlns:a16="http://schemas.microsoft.com/office/drawing/2014/main" id="{0727B2BC-9FB8-7831-0922-6E38F3FFAC9F}"/>
              </a:ext>
            </a:extLst>
          </p:cNvPr>
          <p:cNvPicPr>
            <a:picLocks noChangeAspect="1"/>
          </p:cNvPicPr>
          <p:nvPr/>
        </p:nvPicPr>
        <p:blipFill>
          <a:blip r:embed="rId3"/>
          <a:stretch>
            <a:fillRect/>
          </a:stretch>
        </p:blipFill>
        <p:spPr>
          <a:xfrm>
            <a:off x="4717143" y="2036836"/>
            <a:ext cx="7306263" cy="3116585"/>
          </a:xfrm>
          <a:prstGeom prst="rect">
            <a:avLst/>
          </a:prstGeom>
        </p:spPr>
      </p:pic>
    </p:spTree>
    <p:extLst>
      <p:ext uri="{BB962C8B-B14F-4D97-AF65-F5344CB8AC3E}">
        <p14:creationId xmlns:p14="http://schemas.microsoft.com/office/powerpoint/2010/main" val="2573000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12F0427-815C-6228-4D5A-328A3EC7DA3A}"/>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C2ACFE-9977-B923-97DE-C779B9F607B2}"/>
              </a:ext>
            </a:extLst>
          </p:cNvPr>
          <p:cNvSpPr>
            <a:spLocks noGrp="1"/>
          </p:cNvSpPr>
          <p:nvPr>
            <p:ph idx="13"/>
          </p:nvPr>
        </p:nvSpPr>
        <p:spPr>
          <a:xfrm>
            <a:off x="854336" y="1847850"/>
            <a:ext cx="10118463" cy="3474508"/>
          </a:xfrm>
        </p:spPr>
        <p:txBody>
          <a:bodyPr lIns="91440" tIns="45720" rIns="91440" bIns="45720" anchor="t"/>
          <a:lstStyle/>
          <a:p>
            <a:r>
              <a:rPr lang="en-US" sz="2600" dirty="0">
                <a:solidFill>
                  <a:schemeClr val="tx1"/>
                </a:solidFill>
              </a:rPr>
              <a:t>Derivative query generation prompt: </a:t>
            </a:r>
          </a:p>
          <a:p>
            <a:r>
              <a:rPr lang="en-US" sz="1800" i="1" dirty="0">
                <a:solidFill>
                  <a:schemeClr val="tx1"/>
                </a:solidFill>
              </a:rPr>
              <a:t>	Rewrite this query to be slightly different but similar in 	meaning: {query}</a:t>
            </a:r>
          </a:p>
          <a:p>
            <a:endParaRPr lang="en-US" sz="2000" dirty="0">
              <a:solidFill>
                <a:schemeClr val="tx1"/>
              </a:solidFill>
            </a:endParaRPr>
          </a:p>
          <a:p>
            <a:r>
              <a:rPr lang="en-US" sz="2600" dirty="0">
                <a:solidFill>
                  <a:schemeClr val="tx1"/>
                </a:solidFill>
              </a:rPr>
              <a:t>Hypothetical response generation prompt:</a:t>
            </a:r>
          </a:p>
          <a:p>
            <a:r>
              <a:rPr lang="en-US" sz="1800" i="1" dirty="0">
                <a:solidFill>
                  <a:schemeClr val="tx1"/>
                </a:solidFill>
              </a:rPr>
              <a:t>	You are a document that answers this question {query}. </a:t>
            </a:r>
          </a:p>
          <a:p>
            <a:r>
              <a:rPr lang="en-US" sz="1800" i="1" dirty="0">
                <a:solidFill>
                  <a:schemeClr val="tx1"/>
                </a:solidFill>
              </a:rPr>
              <a:t>	</a:t>
            </a:r>
          </a:p>
          <a:p>
            <a:r>
              <a:rPr lang="en-US" sz="1800" i="1" dirty="0">
                <a:solidFill>
                  <a:schemeClr val="tx1"/>
                </a:solidFill>
              </a:rPr>
              <a:t>	Write a short, natural paragraph that directly answers this question. </a:t>
            </a:r>
          </a:p>
          <a:p>
            <a:r>
              <a:rPr lang="en-US" sz="1800" i="1" dirty="0">
                <a:solidFill>
                  <a:schemeClr val="tx1"/>
                </a:solidFill>
              </a:rPr>
              <a:t>	Include additional relevant information if possible.</a:t>
            </a:r>
          </a:p>
          <a:p>
            <a:endParaRPr lang="en-US" sz="1800" i="1" dirty="0">
              <a:solidFill>
                <a:schemeClr val="tx1"/>
              </a:solidFill>
            </a:endParaRPr>
          </a:p>
          <a:p>
            <a:endParaRPr lang="en-US" sz="1800" i="1" dirty="0">
              <a:solidFill>
                <a:schemeClr val="tx1"/>
              </a:solidFill>
            </a:endParaRPr>
          </a:p>
          <a:p>
            <a:endParaRPr lang="en-US" sz="2600" dirty="0">
              <a:solidFill>
                <a:schemeClr val="tx1"/>
              </a:solidFill>
            </a:endParaRPr>
          </a:p>
        </p:txBody>
      </p:sp>
      <p:sp>
        <p:nvSpPr>
          <p:cNvPr id="3" name="Title 2">
            <a:extLst>
              <a:ext uri="{FF2B5EF4-FFF2-40B4-BE49-F238E27FC236}">
                <a16:creationId xmlns:a16="http://schemas.microsoft.com/office/drawing/2014/main" id="{0F4215B4-6160-C1C3-C135-9638630B4698}"/>
              </a:ext>
            </a:extLst>
          </p:cNvPr>
          <p:cNvSpPr>
            <a:spLocks noGrp="1"/>
          </p:cNvSpPr>
          <p:nvPr>
            <p:ph type="title"/>
          </p:nvPr>
        </p:nvSpPr>
        <p:spPr/>
        <p:txBody>
          <a:bodyPr lIns="91440" tIns="45720" rIns="91440" bIns="45720" anchor="ctr"/>
          <a:lstStyle/>
          <a:p>
            <a:r>
              <a:rPr lang="en-US" dirty="0">
                <a:solidFill>
                  <a:schemeClr val="tx1"/>
                </a:solidFill>
              </a:rPr>
              <a:t>LLM Prompts: HyDE Generator</a:t>
            </a:r>
          </a:p>
        </p:txBody>
      </p:sp>
    </p:spTree>
    <p:extLst>
      <p:ext uri="{BB962C8B-B14F-4D97-AF65-F5344CB8AC3E}">
        <p14:creationId xmlns:p14="http://schemas.microsoft.com/office/powerpoint/2010/main" val="518300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F25C36-5783-9095-8A88-7394AEE8DCFD}"/>
              </a:ext>
            </a:extLst>
          </p:cNvPr>
          <p:cNvSpPr>
            <a:spLocks noGrp="1"/>
          </p:cNvSpPr>
          <p:nvPr>
            <p:ph idx="13"/>
          </p:nvPr>
        </p:nvSpPr>
        <p:spPr>
          <a:xfrm>
            <a:off x="838201" y="1749424"/>
            <a:ext cx="5054599" cy="4181475"/>
          </a:xfrm>
        </p:spPr>
        <p:txBody>
          <a:bodyPr lIns="91440" tIns="45720" rIns="91440" bIns="45720" anchor="t"/>
          <a:lstStyle/>
          <a:p>
            <a:r>
              <a:rPr lang="en-US" sz="2600" dirty="0">
                <a:solidFill>
                  <a:schemeClr val="tx1"/>
                </a:solidFill>
              </a:rPr>
              <a:t>Criteria</a:t>
            </a:r>
          </a:p>
          <a:p>
            <a:pPr marL="457200" indent="-457200">
              <a:buFont typeface="Arial" panose="020B0604020202020204" pitchFamily="34" charset="0"/>
              <a:buChar char="•"/>
            </a:pPr>
            <a:r>
              <a:rPr lang="en-US" sz="2000" dirty="0">
                <a:solidFill>
                  <a:schemeClr val="tx1"/>
                </a:solidFill>
              </a:rPr>
              <a:t>Accuracy on 100 test questions (Correct document filename among </a:t>
            </a:r>
            <a:r>
              <a:rPr lang="en-US" sz="2000" err="1">
                <a:solidFill>
                  <a:schemeClr val="tx1"/>
                </a:solidFill>
              </a:rPr>
              <a:t>top_k</a:t>
            </a:r>
            <a:r>
              <a:rPr lang="en-US" sz="2000" dirty="0">
                <a:solidFill>
                  <a:schemeClr val="tx1"/>
                </a:solidFill>
              </a:rPr>
              <a:t> documents)</a:t>
            </a:r>
          </a:p>
          <a:p>
            <a:pPr marL="457200" indent="-457200">
              <a:buFont typeface="Arial" panose="020B0604020202020204" pitchFamily="34" charset="0"/>
              <a:buChar char="•"/>
            </a:pPr>
            <a:r>
              <a:rPr lang="en-US" sz="2000" dirty="0">
                <a:solidFill>
                  <a:schemeClr val="tx1"/>
                </a:solidFill>
              </a:rPr>
              <a:t>RAG System (Naïve, HyDE)</a:t>
            </a:r>
          </a:p>
          <a:p>
            <a:r>
              <a:rPr lang="en-US" sz="2000" dirty="0">
                <a:solidFill>
                  <a:schemeClr val="tx1"/>
                </a:solidFill>
              </a:rPr>
              <a:t> </a:t>
            </a:r>
          </a:p>
          <a:p>
            <a:r>
              <a:rPr lang="en-US" sz="2600" dirty="0">
                <a:solidFill>
                  <a:schemeClr val="tx1"/>
                </a:solidFill>
              </a:rPr>
              <a:t>Observations</a:t>
            </a:r>
          </a:p>
          <a:p>
            <a:pPr marL="457200" indent="-457200">
              <a:buFont typeface="Arial" panose="020B0604020202020204" pitchFamily="34" charset="0"/>
              <a:buChar char="•"/>
            </a:pPr>
            <a:r>
              <a:rPr lang="en-US" sz="2000" dirty="0">
                <a:solidFill>
                  <a:schemeClr val="tx1"/>
                </a:solidFill>
              </a:rPr>
              <a:t>Drop </a:t>
            </a:r>
            <a:r>
              <a:rPr lang="en-US" sz="2000" err="1">
                <a:solidFill>
                  <a:schemeClr val="tx1"/>
                </a:solidFill>
              </a:rPr>
              <a:t>MiniLM</a:t>
            </a:r>
            <a:r>
              <a:rPr lang="en-US" sz="2000" dirty="0">
                <a:solidFill>
                  <a:schemeClr val="tx1"/>
                </a:solidFill>
              </a:rPr>
              <a:t> as an embedding option</a:t>
            </a:r>
          </a:p>
          <a:p>
            <a:pPr marL="457200" indent="-457200">
              <a:buFont typeface="Arial" panose="020B0604020202020204" pitchFamily="34" charset="0"/>
              <a:buChar char="•"/>
            </a:pPr>
            <a:r>
              <a:rPr lang="en-US" sz="2000" dirty="0">
                <a:solidFill>
                  <a:schemeClr val="tx1"/>
                </a:solidFill>
              </a:rPr>
              <a:t>Retain 250, 1,000 sized chunking strategies</a:t>
            </a:r>
          </a:p>
        </p:txBody>
      </p:sp>
      <p:sp>
        <p:nvSpPr>
          <p:cNvPr id="3" name="Title 2">
            <a:extLst>
              <a:ext uri="{FF2B5EF4-FFF2-40B4-BE49-F238E27FC236}">
                <a16:creationId xmlns:a16="http://schemas.microsoft.com/office/drawing/2014/main" id="{8B1978D6-D719-416F-7185-B65CB110D69A}"/>
              </a:ext>
            </a:extLst>
          </p:cNvPr>
          <p:cNvSpPr>
            <a:spLocks noGrp="1"/>
          </p:cNvSpPr>
          <p:nvPr>
            <p:ph type="title"/>
          </p:nvPr>
        </p:nvSpPr>
        <p:spPr/>
        <p:txBody>
          <a:bodyPr lIns="91440" tIns="45720" rIns="91440" bIns="45720" anchor="ctr"/>
          <a:lstStyle/>
          <a:p>
            <a:r>
              <a:rPr lang="en-US" dirty="0">
                <a:solidFill>
                  <a:schemeClr val="tx1"/>
                </a:solidFill>
              </a:rPr>
              <a:t>Evaluation: Sample Data</a:t>
            </a:r>
          </a:p>
        </p:txBody>
      </p:sp>
      <p:grpSp>
        <p:nvGrpSpPr>
          <p:cNvPr id="6" name="Group 5">
            <a:extLst>
              <a:ext uri="{FF2B5EF4-FFF2-40B4-BE49-F238E27FC236}">
                <a16:creationId xmlns:a16="http://schemas.microsoft.com/office/drawing/2014/main" id="{1229151C-DFD9-B795-A289-CF369DEA1148}"/>
              </a:ext>
            </a:extLst>
          </p:cNvPr>
          <p:cNvGrpSpPr/>
          <p:nvPr/>
        </p:nvGrpSpPr>
        <p:grpSpPr>
          <a:xfrm>
            <a:off x="5892800" y="1427851"/>
            <a:ext cx="6189753" cy="4312549"/>
            <a:chOff x="4161563" y="3427994"/>
            <a:chExt cx="5241290" cy="3745282"/>
          </a:xfrm>
        </p:grpSpPr>
        <p:pic>
          <p:nvPicPr>
            <p:cNvPr id="4" name="Picture 3">
              <a:extLst>
                <a:ext uri="{FF2B5EF4-FFF2-40B4-BE49-F238E27FC236}">
                  <a16:creationId xmlns:a16="http://schemas.microsoft.com/office/drawing/2014/main" id="{C0E1DC1D-9212-7924-73FE-4FE9C1FCA5DB}"/>
                </a:ext>
              </a:extLst>
            </p:cNvPr>
            <p:cNvPicPr>
              <a:picLocks noChangeAspect="1"/>
            </p:cNvPicPr>
            <p:nvPr/>
          </p:nvPicPr>
          <p:blipFill>
            <a:blip r:embed="rId3" cstate="print">
              <a:extLst>
                <a:ext uri="{28A0092B-C50C-407E-A947-70E740481C1C}">
                  <a14:useLocalDpi xmlns:a14="http://schemas.microsoft.com/office/drawing/2010/main" val="0"/>
                </a:ext>
              </a:extLst>
            </a:blip>
            <a:srcRect t="50000"/>
            <a:stretch/>
          </p:blipFill>
          <p:spPr bwMode="auto">
            <a:xfrm>
              <a:off x="4161563" y="3429000"/>
              <a:ext cx="2620645" cy="3744276"/>
            </a:xfrm>
            <a:prstGeom prst="rect">
              <a:avLst/>
            </a:prstGeom>
            <a:noFill/>
            <a:ln>
              <a:noFill/>
            </a:ln>
          </p:spPr>
        </p:pic>
        <p:pic>
          <p:nvPicPr>
            <p:cNvPr id="5" name="Picture 4">
              <a:extLst>
                <a:ext uri="{FF2B5EF4-FFF2-40B4-BE49-F238E27FC236}">
                  <a16:creationId xmlns:a16="http://schemas.microsoft.com/office/drawing/2014/main" id="{493E3C65-533B-7696-F1D6-F9F9640DC93C}"/>
                </a:ext>
              </a:extLst>
            </p:cNvPr>
            <p:cNvPicPr>
              <a:picLocks noChangeAspect="1"/>
            </p:cNvPicPr>
            <p:nvPr/>
          </p:nvPicPr>
          <p:blipFill>
            <a:blip r:embed="rId3" cstate="print">
              <a:extLst>
                <a:ext uri="{28A0092B-C50C-407E-A947-70E740481C1C}">
                  <a14:useLocalDpi xmlns:a14="http://schemas.microsoft.com/office/drawing/2010/main" val="0"/>
                </a:ext>
              </a:extLst>
            </a:blip>
            <a:srcRect b="50000"/>
            <a:stretch/>
          </p:blipFill>
          <p:spPr bwMode="auto">
            <a:xfrm>
              <a:off x="6782208" y="3427994"/>
              <a:ext cx="2620645" cy="3744278"/>
            </a:xfrm>
            <a:prstGeom prst="rect">
              <a:avLst/>
            </a:prstGeom>
            <a:noFill/>
            <a:ln>
              <a:noFill/>
            </a:ln>
          </p:spPr>
        </p:pic>
      </p:grpSp>
    </p:spTree>
    <p:extLst>
      <p:ext uri="{BB962C8B-B14F-4D97-AF65-F5344CB8AC3E}">
        <p14:creationId xmlns:p14="http://schemas.microsoft.com/office/powerpoint/2010/main" val="2792577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2A81B-4286-CDDC-A488-76E48C97A2A5}"/>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4031E9-B917-5820-C7F0-068BAA36EBCB}"/>
              </a:ext>
            </a:extLst>
          </p:cNvPr>
          <p:cNvSpPr>
            <a:spLocks noGrp="1"/>
          </p:cNvSpPr>
          <p:nvPr>
            <p:ph idx="13"/>
          </p:nvPr>
        </p:nvSpPr>
        <p:spPr>
          <a:xfrm>
            <a:off x="838200" y="1825625"/>
            <a:ext cx="6433457" cy="3474508"/>
          </a:xfrm>
        </p:spPr>
        <p:txBody>
          <a:bodyPr lIns="91440" tIns="45720" rIns="91440" bIns="45720" anchor="t"/>
          <a:lstStyle/>
          <a:p>
            <a:r>
              <a:rPr lang="en-US" sz="2600" dirty="0">
                <a:solidFill>
                  <a:schemeClr val="tx1"/>
                </a:solidFill>
              </a:rPr>
              <a:t>Naïve + HyDE + Re-ranking</a:t>
            </a:r>
          </a:p>
          <a:p>
            <a:endParaRPr lang="en-US" sz="2600" dirty="0">
              <a:solidFill>
                <a:schemeClr val="tx1"/>
              </a:solidFill>
            </a:endParaRPr>
          </a:p>
          <a:p>
            <a:r>
              <a:rPr lang="en-US" sz="2600" dirty="0">
                <a:solidFill>
                  <a:schemeClr val="tx1"/>
                </a:solidFill>
              </a:rPr>
              <a:t>Primary Components</a:t>
            </a:r>
          </a:p>
          <a:p>
            <a:pPr marL="457200" indent="-457200">
              <a:buFont typeface="Arial" panose="020B0604020202020204" pitchFamily="34" charset="0"/>
              <a:buChar char="•"/>
            </a:pPr>
            <a:r>
              <a:rPr lang="en-US" sz="2000" dirty="0">
                <a:solidFill>
                  <a:schemeClr val="tx1"/>
                </a:solidFill>
              </a:rPr>
              <a:t>Enhanced HyDE Generator</a:t>
            </a:r>
          </a:p>
          <a:p>
            <a:pPr marL="457200" indent="-457200">
              <a:buFont typeface="Arial" panose="020B0604020202020204" pitchFamily="34" charset="0"/>
              <a:buChar char="•"/>
            </a:pPr>
            <a:r>
              <a:rPr lang="en-US" sz="2000" dirty="0">
                <a:solidFill>
                  <a:schemeClr val="tx1"/>
                </a:solidFill>
              </a:rPr>
              <a:t>Vector database</a:t>
            </a:r>
          </a:p>
          <a:p>
            <a:pPr marL="457200" indent="-457200">
              <a:buFont typeface="Arial" panose="020B0604020202020204" pitchFamily="34" charset="0"/>
              <a:buChar char="•"/>
            </a:pPr>
            <a:r>
              <a:rPr lang="en-US" sz="2000" dirty="0">
                <a:solidFill>
                  <a:schemeClr val="tx1"/>
                </a:solidFill>
              </a:rPr>
              <a:t>Custom Re-ranker</a:t>
            </a:r>
          </a:p>
          <a:p>
            <a:pPr marL="457200" indent="-457200">
              <a:buFont typeface="Arial" panose="020B0604020202020204" pitchFamily="34" charset="0"/>
              <a:buChar char="•"/>
            </a:pPr>
            <a:r>
              <a:rPr lang="en-US" sz="2000" dirty="0">
                <a:solidFill>
                  <a:schemeClr val="tx1"/>
                </a:solidFill>
              </a:rPr>
              <a:t>LLM</a:t>
            </a:r>
          </a:p>
        </p:txBody>
      </p:sp>
      <p:sp>
        <p:nvSpPr>
          <p:cNvPr id="3" name="Title 2">
            <a:extLst>
              <a:ext uri="{FF2B5EF4-FFF2-40B4-BE49-F238E27FC236}">
                <a16:creationId xmlns:a16="http://schemas.microsoft.com/office/drawing/2014/main" id="{F3BAA8BD-5E99-A1A7-FE0E-ABCB9F725A7B}"/>
              </a:ext>
            </a:extLst>
          </p:cNvPr>
          <p:cNvSpPr>
            <a:spLocks noGrp="1"/>
          </p:cNvSpPr>
          <p:nvPr>
            <p:ph type="title"/>
          </p:nvPr>
        </p:nvSpPr>
        <p:spPr/>
        <p:txBody>
          <a:bodyPr lIns="91440" tIns="45720" rIns="91440" bIns="45720" anchor="ctr"/>
          <a:lstStyle/>
          <a:p>
            <a:r>
              <a:rPr lang="en-US" dirty="0">
                <a:solidFill>
                  <a:schemeClr val="tx1"/>
                </a:solidFill>
              </a:rPr>
              <a:t>RAG Architectures: </a:t>
            </a:r>
            <a:r>
              <a:rPr lang="en-US" err="1">
                <a:solidFill>
                  <a:schemeClr val="tx1"/>
                </a:solidFill>
              </a:rPr>
              <a:t>HyDER</a:t>
            </a:r>
            <a:endParaRPr lang="en-US">
              <a:solidFill>
                <a:schemeClr val="tx1"/>
              </a:solidFill>
            </a:endParaRPr>
          </a:p>
        </p:txBody>
      </p:sp>
      <p:pic>
        <p:nvPicPr>
          <p:cNvPr id="4" name="Picture 3">
            <a:extLst>
              <a:ext uri="{FF2B5EF4-FFF2-40B4-BE49-F238E27FC236}">
                <a16:creationId xmlns:a16="http://schemas.microsoft.com/office/drawing/2014/main" id="{9EF1C68F-E54D-1840-65F2-A6CB21B0B99D}"/>
              </a:ext>
            </a:extLst>
          </p:cNvPr>
          <p:cNvPicPr>
            <a:picLocks noChangeAspect="1"/>
          </p:cNvPicPr>
          <p:nvPr/>
        </p:nvPicPr>
        <p:blipFill>
          <a:blip r:embed="rId3"/>
          <a:stretch>
            <a:fillRect/>
          </a:stretch>
        </p:blipFill>
        <p:spPr>
          <a:xfrm>
            <a:off x="4752727" y="1710267"/>
            <a:ext cx="7232325" cy="3764792"/>
          </a:xfrm>
          <a:prstGeom prst="rect">
            <a:avLst/>
          </a:prstGeom>
        </p:spPr>
      </p:pic>
    </p:spTree>
    <p:extLst>
      <p:ext uri="{BB962C8B-B14F-4D97-AF65-F5344CB8AC3E}">
        <p14:creationId xmlns:p14="http://schemas.microsoft.com/office/powerpoint/2010/main" val="2017046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A9F3686-FFD0-1335-6A00-97025EB3DCAD}"/>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2A49A5-7C82-CA6B-7163-3C69F262275E}"/>
              </a:ext>
            </a:extLst>
          </p:cNvPr>
          <p:cNvSpPr>
            <a:spLocks noGrp="1"/>
          </p:cNvSpPr>
          <p:nvPr>
            <p:ph idx="13"/>
          </p:nvPr>
        </p:nvSpPr>
        <p:spPr>
          <a:xfrm>
            <a:off x="854336" y="1847850"/>
            <a:ext cx="10118463" cy="3474508"/>
          </a:xfrm>
        </p:spPr>
        <p:txBody>
          <a:bodyPr lIns="91440" tIns="45720" rIns="91440" bIns="45720" anchor="t"/>
          <a:lstStyle/>
          <a:p>
            <a:pPr marL="338455" marR="0" indent="0" algn="just">
              <a:spcBef>
                <a:spcPts val="400"/>
              </a:spcBef>
              <a:spcAft>
                <a:spcPts val="1000"/>
              </a:spcAft>
              <a:tabLst>
                <a:tab pos="338455" algn="l"/>
              </a:tabLst>
            </a:pPr>
            <a:r>
              <a:rPr lang="en-US" sz="1800" i="1" dirty="0">
                <a:solidFill>
                  <a:schemeClr val="tx1"/>
                </a:solidFill>
                <a:effectLst/>
                <a:latin typeface="Times New Roman"/>
                <a:ea typeface="SimSun"/>
              </a:rPr>
              <a:t>Total Score = (TF-IDF Score x 0.5) + (Freshness Score x 0.3) + (Keyword Coverage x 0.2)</a:t>
            </a:r>
          </a:p>
          <a:p>
            <a:pPr marL="338455" marR="0" indent="0" algn="just">
              <a:spcBef>
                <a:spcPts val="400"/>
              </a:spcBef>
              <a:spcAft>
                <a:spcPts val="1000"/>
              </a:spcAft>
              <a:tabLst>
                <a:tab pos="338455" algn="l"/>
              </a:tabLst>
            </a:pPr>
            <a:endParaRPr lang="en-US" sz="1800" dirty="0">
              <a:solidFill>
                <a:schemeClr val="tx1"/>
              </a:solidFill>
              <a:effectLst/>
              <a:latin typeface="Times New Roman" panose="02020603050405020304" pitchFamily="18" charset="0"/>
              <a:ea typeface="SimSun" panose="02010600030101010101" pitchFamily="2" charset="-122"/>
            </a:endParaRPr>
          </a:p>
          <a:p>
            <a:pPr marL="338455" marR="0" indent="0" algn="just">
              <a:spcBef>
                <a:spcPts val="400"/>
              </a:spcBef>
              <a:spcAft>
                <a:spcPts val="1000"/>
              </a:spcAft>
              <a:tabLst>
                <a:tab pos="338455" algn="l"/>
              </a:tabLst>
            </a:pPr>
            <a:r>
              <a:rPr lang="en-US" sz="1800" i="1" dirty="0">
                <a:solidFill>
                  <a:schemeClr val="tx1"/>
                </a:solidFill>
                <a:effectLst/>
                <a:latin typeface="Times New Roman"/>
                <a:ea typeface="SimSun"/>
              </a:rPr>
              <a:t>TF-IDF Score = Cosine Similarity* (TF-IDF of Query, TF-IDF of Document)</a:t>
            </a:r>
          </a:p>
          <a:p>
            <a:pPr marL="338455" marR="0" indent="0" algn="just">
              <a:spcBef>
                <a:spcPts val="400"/>
              </a:spcBef>
              <a:spcAft>
                <a:spcPts val="1000"/>
              </a:spcAft>
              <a:tabLst>
                <a:tab pos="338455" algn="l"/>
              </a:tabLst>
            </a:pPr>
            <a:endParaRPr lang="en-US" sz="1800" dirty="0">
              <a:solidFill>
                <a:schemeClr val="tx1"/>
              </a:solidFill>
              <a:effectLst/>
              <a:latin typeface="Times New Roman" panose="02020603050405020304" pitchFamily="18" charset="0"/>
              <a:ea typeface="SimSun" panose="02010600030101010101" pitchFamily="2" charset="-122"/>
            </a:endParaRPr>
          </a:p>
          <a:p>
            <a:pPr marL="338455" marR="0" indent="0" algn="just">
              <a:spcBef>
                <a:spcPts val="400"/>
              </a:spcBef>
              <a:spcAft>
                <a:spcPts val="1000"/>
              </a:spcAft>
              <a:tabLst>
                <a:tab pos="338455" algn="l"/>
              </a:tabLst>
            </a:pPr>
            <a:r>
              <a:rPr lang="en-US" sz="1800" i="1" dirty="0">
                <a:solidFill>
                  <a:schemeClr val="tx1"/>
                </a:solidFill>
                <a:effectLst/>
                <a:latin typeface="Times New Roman"/>
                <a:ea typeface="SimSun"/>
              </a:rPr>
              <a:t>Freshness Score = (0, 1 - Time Different in Days/365)</a:t>
            </a:r>
          </a:p>
          <a:p>
            <a:pPr marL="338455" marR="0" indent="0" algn="just">
              <a:spcBef>
                <a:spcPts val="400"/>
              </a:spcBef>
              <a:spcAft>
                <a:spcPts val="1000"/>
              </a:spcAft>
              <a:tabLst>
                <a:tab pos="338455" algn="l"/>
              </a:tabLst>
            </a:pPr>
            <a:endParaRPr lang="en-US" sz="1800" dirty="0">
              <a:solidFill>
                <a:schemeClr val="tx1"/>
              </a:solidFill>
              <a:effectLst/>
              <a:latin typeface="Times New Roman" panose="02020603050405020304" pitchFamily="18" charset="0"/>
              <a:ea typeface="SimSun" panose="02010600030101010101" pitchFamily="2" charset="-122"/>
            </a:endParaRPr>
          </a:p>
          <a:p>
            <a:pPr marL="338455" marR="0" indent="0" algn="just">
              <a:spcBef>
                <a:spcPts val="400"/>
              </a:spcBef>
              <a:spcAft>
                <a:spcPts val="1000"/>
              </a:spcAft>
              <a:tabLst>
                <a:tab pos="338455" algn="l"/>
              </a:tabLst>
            </a:pPr>
            <a:r>
              <a:rPr lang="en-US" sz="1800" i="1" dirty="0">
                <a:solidFill>
                  <a:schemeClr val="tx1"/>
                </a:solidFill>
                <a:effectLst/>
                <a:latin typeface="Times New Roman"/>
                <a:ea typeface="SimSun"/>
              </a:rPr>
              <a:t>Keyword Coverage = Number of Matching Query Keywords in Document/Total Unique Keywords in Query.</a:t>
            </a:r>
          </a:p>
          <a:p>
            <a:pPr marL="338455" marR="0" indent="0" algn="just">
              <a:spcBef>
                <a:spcPts val="400"/>
              </a:spcBef>
              <a:spcAft>
                <a:spcPts val="1000"/>
              </a:spcAft>
              <a:tabLst>
                <a:tab pos="338455" algn="l"/>
              </a:tabLst>
            </a:pPr>
            <a:endParaRPr lang="en-US" sz="1800" i="1" dirty="0">
              <a:solidFill>
                <a:schemeClr val="tx1"/>
              </a:solidFill>
              <a:effectLst/>
              <a:latin typeface="Times New Roman" panose="02020603050405020304" pitchFamily="18" charset="0"/>
              <a:ea typeface="SimSun" panose="02010600030101010101" pitchFamily="2" charset="-122"/>
            </a:endParaRPr>
          </a:p>
          <a:p>
            <a:pPr marL="338455" marR="0" indent="0" algn="just">
              <a:spcBef>
                <a:spcPts val="400"/>
              </a:spcBef>
              <a:spcAft>
                <a:spcPts val="1000"/>
              </a:spcAft>
              <a:tabLst>
                <a:tab pos="338455" algn="l"/>
              </a:tabLst>
            </a:pPr>
            <a:r>
              <a:rPr lang="en-US" sz="1000" i="1" dirty="0">
                <a:solidFill>
                  <a:schemeClr val="tx1"/>
                </a:solidFill>
                <a:latin typeface="Times New Roman"/>
                <a:ea typeface="SimSun"/>
              </a:rPr>
              <a:t>* As calculated using the </a:t>
            </a:r>
            <a:r>
              <a:rPr lang="en-US" sz="1000" i="1" dirty="0" err="1">
                <a:solidFill>
                  <a:schemeClr val="tx1"/>
                </a:solidFill>
                <a:latin typeface="Times New Roman"/>
                <a:ea typeface="SimSun"/>
              </a:rPr>
              <a:t>Sklearn</a:t>
            </a:r>
            <a:r>
              <a:rPr lang="en-US" sz="1000" i="1" dirty="0">
                <a:solidFill>
                  <a:schemeClr val="tx1"/>
                </a:solidFill>
                <a:latin typeface="Times New Roman"/>
                <a:ea typeface="SimSun"/>
              </a:rPr>
              <a:t> Python package</a:t>
            </a:r>
            <a:endParaRPr lang="en-US" sz="1000" i="1">
              <a:solidFill>
                <a:schemeClr val="tx1"/>
              </a:solidFill>
              <a:latin typeface="Times New Roman"/>
              <a:ea typeface="SimSun"/>
            </a:endParaRPr>
          </a:p>
          <a:p>
            <a:endParaRPr lang="en-US" sz="1800" i="1" dirty="0">
              <a:solidFill>
                <a:schemeClr val="tx1"/>
              </a:solidFill>
            </a:endParaRPr>
          </a:p>
          <a:p>
            <a:endParaRPr lang="en-US" sz="2600" dirty="0">
              <a:solidFill>
                <a:schemeClr val="tx1"/>
              </a:solidFill>
            </a:endParaRPr>
          </a:p>
        </p:txBody>
      </p:sp>
      <p:sp>
        <p:nvSpPr>
          <p:cNvPr id="3" name="Title 2">
            <a:extLst>
              <a:ext uri="{FF2B5EF4-FFF2-40B4-BE49-F238E27FC236}">
                <a16:creationId xmlns:a16="http://schemas.microsoft.com/office/drawing/2014/main" id="{5D85AB05-D3BC-2F3E-B058-2CFFC4CEAE99}"/>
              </a:ext>
            </a:extLst>
          </p:cNvPr>
          <p:cNvSpPr>
            <a:spLocks noGrp="1"/>
          </p:cNvSpPr>
          <p:nvPr>
            <p:ph type="title"/>
          </p:nvPr>
        </p:nvSpPr>
        <p:spPr/>
        <p:txBody>
          <a:bodyPr lIns="91440" tIns="45720" rIns="91440" bIns="45720" anchor="ctr"/>
          <a:lstStyle/>
          <a:p>
            <a:r>
              <a:rPr lang="en-US" dirty="0">
                <a:solidFill>
                  <a:schemeClr val="tx1"/>
                </a:solidFill>
              </a:rPr>
              <a:t>Re-Ranking Calculations</a:t>
            </a:r>
            <a:endParaRPr lang="en-US">
              <a:solidFill>
                <a:schemeClr val="tx1"/>
              </a:solidFill>
            </a:endParaRPr>
          </a:p>
        </p:txBody>
      </p:sp>
    </p:spTree>
    <p:extLst>
      <p:ext uri="{BB962C8B-B14F-4D97-AF65-F5344CB8AC3E}">
        <p14:creationId xmlns:p14="http://schemas.microsoft.com/office/powerpoint/2010/main" val="3980459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B23CA0-DC82-D915-313C-D5B7225B969F}"/>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699E8BE-210C-9428-584F-AC76CF01E7B6}"/>
              </a:ext>
            </a:extLst>
          </p:cNvPr>
          <p:cNvSpPr>
            <a:spLocks noGrp="1"/>
          </p:cNvSpPr>
          <p:nvPr>
            <p:ph idx="13"/>
          </p:nvPr>
        </p:nvSpPr>
        <p:spPr>
          <a:xfrm>
            <a:off x="838201" y="1787524"/>
            <a:ext cx="5257800" cy="4181475"/>
          </a:xfrm>
        </p:spPr>
        <p:txBody>
          <a:bodyPr lIns="91440" tIns="45720" rIns="91440" bIns="45720" anchor="t"/>
          <a:lstStyle/>
          <a:p>
            <a:r>
              <a:rPr lang="en-US" sz="2600" dirty="0">
                <a:solidFill>
                  <a:schemeClr val="tx1"/>
                </a:solidFill>
              </a:rPr>
              <a:t>Criteria</a:t>
            </a:r>
          </a:p>
          <a:p>
            <a:pPr marL="457200" indent="-457200">
              <a:buFont typeface="Arial" panose="020B0604020202020204" pitchFamily="34" charset="0"/>
              <a:buChar char="•"/>
            </a:pPr>
            <a:r>
              <a:rPr lang="en-US" sz="2000" dirty="0">
                <a:solidFill>
                  <a:schemeClr val="tx1"/>
                </a:solidFill>
              </a:rPr>
              <a:t>Accuracy on 18 test questions (Correct document filename among </a:t>
            </a:r>
            <a:r>
              <a:rPr lang="en-US" sz="2000" dirty="0" err="1">
                <a:solidFill>
                  <a:schemeClr val="tx1"/>
                </a:solidFill>
              </a:rPr>
              <a:t>top_k</a:t>
            </a:r>
            <a:r>
              <a:rPr lang="en-US" sz="2000" dirty="0">
                <a:solidFill>
                  <a:schemeClr val="tx1"/>
                </a:solidFill>
              </a:rPr>
              <a:t> documents)</a:t>
            </a:r>
          </a:p>
          <a:p>
            <a:pPr marL="457200" indent="-457200">
              <a:buFont typeface="Arial" panose="020B0604020202020204" pitchFamily="34" charset="0"/>
              <a:buChar char="•"/>
            </a:pPr>
            <a:r>
              <a:rPr lang="en-US" sz="2000" dirty="0">
                <a:solidFill>
                  <a:schemeClr val="tx1"/>
                </a:solidFill>
              </a:rPr>
              <a:t>RAG System (Naïve, HyDE, </a:t>
            </a:r>
            <a:r>
              <a:rPr lang="en-US" sz="2000" dirty="0" err="1">
                <a:solidFill>
                  <a:schemeClr val="tx1"/>
                </a:solidFill>
              </a:rPr>
              <a:t>HyDER</a:t>
            </a:r>
            <a:r>
              <a:rPr lang="en-US" sz="2000" dirty="0">
                <a:solidFill>
                  <a:schemeClr val="tx1"/>
                </a:solidFill>
              </a:rPr>
              <a:t>)</a:t>
            </a:r>
          </a:p>
          <a:p>
            <a:r>
              <a:rPr lang="en-US" sz="2000" dirty="0">
                <a:solidFill>
                  <a:schemeClr val="tx1"/>
                </a:solidFill>
              </a:rPr>
              <a:t> </a:t>
            </a:r>
          </a:p>
          <a:p>
            <a:r>
              <a:rPr lang="en-US" sz="2600" dirty="0">
                <a:solidFill>
                  <a:schemeClr val="tx1"/>
                </a:solidFill>
              </a:rPr>
              <a:t>Best Model Config</a:t>
            </a:r>
          </a:p>
          <a:p>
            <a:pPr marL="457200" indent="-457200">
              <a:buFont typeface="Arial" panose="020B0604020202020204" pitchFamily="34" charset="0"/>
              <a:buChar char="•"/>
            </a:pPr>
            <a:r>
              <a:rPr lang="en-US" sz="2000" dirty="0">
                <a:solidFill>
                  <a:schemeClr val="tx1"/>
                </a:solidFill>
              </a:rPr>
              <a:t>Instructor-xl</a:t>
            </a:r>
          </a:p>
          <a:p>
            <a:pPr marL="457200" indent="-457200">
              <a:buFont typeface="Arial" panose="020B0604020202020204" pitchFamily="34" charset="0"/>
              <a:buChar char="•"/>
            </a:pPr>
            <a:r>
              <a:rPr lang="en-US" sz="2000" dirty="0">
                <a:solidFill>
                  <a:schemeClr val="tx1"/>
                </a:solidFill>
              </a:rPr>
              <a:t>Smaller chunking strategy (250)</a:t>
            </a:r>
          </a:p>
          <a:p>
            <a:pPr marL="457200" indent="-457200">
              <a:buFont typeface="Arial" panose="020B0604020202020204" pitchFamily="34" charset="0"/>
              <a:buChar char="•"/>
            </a:pPr>
            <a:r>
              <a:rPr lang="en-US" sz="2000" dirty="0" err="1">
                <a:solidFill>
                  <a:schemeClr val="tx1"/>
                </a:solidFill>
              </a:rPr>
              <a:t>HyDER</a:t>
            </a:r>
            <a:r>
              <a:rPr lang="en-US" sz="2000" dirty="0">
                <a:solidFill>
                  <a:schemeClr val="tx1"/>
                </a:solidFill>
              </a:rPr>
              <a:t> (slight preference)</a:t>
            </a:r>
          </a:p>
        </p:txBody>
      </p:sp>
      <p:sp>
        <p:nvSpPr>
          <p:cNvPr id="3" name="Title 2">
            <a:extLst>
              <a:ext uri="{FF2B5EF4-FFF2-40B4-BE49-F238E27FC236}">
                <a16:creationId xmlns:a16="http://schemas.microsoft.com/office/drawing/2014/main" id="{B382FD0E-6ACC-CF09-0E13-76AB533BCAFA}"/>
              </a:ext>
            </a:extLst>
          </p:cNvPr>
          <p:cNvSpPr>
            <a:spLocks noGrp="1"/>
          </p:cNvSpPr>
          <p:nvPr>
            <p:ph type="title"/>
          </p:nvPr>
        </p:nvSpPr>
        <p:spPr/>
        <p:txBody>
          <a:bodyPr lIns="91440" tIns="45720" rIns="91440" bIns="45720" anchor="ctr"/>
          <a:lstStyle/>
          <a:p>
            <a:r>
              <a:rPr lang="en-US" dirty="0">
                <a:solidFill>
                  <a:schemeClr val="tx1"/>
                </a:solidFill>
              </a:rPr>
              <a:t>Evaluation: All Data</a:t>
            </a:r>
          </a:p>
        </p:txBody>
      </p:sp>
      <p:pic>
        <p:nvPicPr>
          <p:cNvPr id="7" name="Picture 6" descr="A graph of different colored lines&#10;&#10;Description automatically generated">
            <a:extLst>
              <a:ext uri="{FF2B5EF4-FFF2-40B4-BE49-F238E27FC236}">
                <a16:creationId xmlns:a16="http://schemas.microsoft.com/office/drawing/2014/main" id="{B62306FF-A126-16BF-7E2E-5E09B479CAF5}"/>
              </a:ext>
            </a:extLst>
          </p:cNvPr>
          <p:cNvPicPr>
            <a:picLocks/>
          </p:cNvPicPr>
          <p:nvPr/>
        </p:nvPicPr>
        <p:blipFill rotWithShape="1">
          <a:blip r:embed="rId3">
            <a:extLst>
              <a:ext uri="{28A0092B-C50C-407E-A947-70E740481C1C}">
                <a14:useLocalDpi xmlns:a14="http://schemas.microsoft.com/office/drawing/2010/main" val="0"/>
              </a:ext>
            </a:extLst>
          </a:blip>
          <a:srcRect l="6083" t="5267" r="7638" b="1034"/>
          <a:stretch/>
        </p:blipFill>
        <p:spPr bwMode="auto">
          <a:xfrm>
            <a:off x="6197600" y="1000760"/>
            <a:ext cx="5849303" cy="392684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78811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8C42BE-567F-9972-B69A-FDCDDC4761E1}"/>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44711E9-EA0C-CA9B-9DD0-B7AC29CB2533}"/>
              </a:ext>
            </a:extLst>
          </p:cNvPr>
          <p:cNvSpPr>
            <a:spLocks noGrp="1"/>
          </p:cNvSpPr>
          <p:nvPr>
            <p:ph idx="13"/>
          </p:nvPr>
        </p:nvSpPr>
        <p:spPr>
          <a:xfrm>
            <a:off x="838201" y="2322857"/>
            <a:ext cx="10483326" cy="3303242"/>
          </a:xfrm>
        </p:spPr>
        <p:txBody>
          <a:bodyPr numCol="2" spcCol="274320"/>
          <a:lstStyle/>
          <a:p>
            <a:pPr algn="ctr"/>
            <a:r>
              <a:rPr lang="en-US" sz="2000" dirty="0" err="1"/>
              <a:t>HyDER</a:t>
            </a:r>
            <a:r>
              <a:rPr lang="en-US" sz="2000" dirty="0"/>
              <a:t> </a:t>
            </a:r>
            <a:r>
              <a:rPr lang="en-US" sz="1200" dirty="0"/>
              <a:t>(250 Chunked Vector DB)</a:t>
            </a:r>
          </a:p>
          <a:p>
            <a:r>
              <a:rPr lang="en-US" sz="1400" i="1" dirty="0"/>
              <a:t>Captain Pearl R. Nye's favorite ballad is Barbara Allen. This information can be found in the context, where Captain Nye states, "I guess Barbara Allen is my favorite of them all." The recording was made on June 27, 1937 in Akron, Ohio, as part of a field interview conducted by John A. Lomax. This information is part of a sound recording titled "Two Sailors: Sea Shanties and Canal Boat Ballads," which is one of 10 radio programs in "The Ballad Hunter" radio series. The original filename for this information is </a:t>
            </a:r>
            <a:r>
              <a:rPr lang="en-US" sz="1400" b="1" i="1" dirty="0">
                <a:solidFill>
                  <a:srgbClr val="00B050"/>
                </a:solidFill>
                <a:highlight>
                  <a:srgbClr val="FFFF00"/>
                </a:highlight>
              </a:rPr>
              <a:t>sr28a_en.txt</a:t>
            </a:r>
            <a:r>
              <a:rPr lang="en-US" sz="1400" i="1" dirty="0"/>
              <a:t>.</a:t>
            </a: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pPr algn="ctr"/>
            <a:r>
              <a:rPr lang="en-US" sz="2000" dirty="0" err="1"/>
              <a:t>HyDER</a:t>
            </a:r>
            <a:r>
              <a:rPr lang="en-US" sz="2000" dirty="0"/>
              <a:t> </a:t>
            </a:r>
            <a:r>
              <a:rPr lang="en-US" sz="1200" dirty="0"/>
              <a:t>(1,000 Chunked Vector DB)</a:t>
            </a:r>
          </a:p>
          <a:p>
            <a:r>
              <a:rPr lang="en-US" sz="1400" i="1" dirty="0"/>
              <a:t>Captain Pearl R. Nye's favorite ballad is Barbara Allen. This information can be found in the file "</a:t>
            </a:r>
            <a:r>
              <a:rPr lang="en-US" sz="1400" b="1" i="1" dirty="0">
                <a:solidFill>
                  <a:srgbClr val="FF3300"/>
                </a:solidFill>
                <a:highlight>
                  <a:srgbClr val="FFFF00"/>
                </a:highlight>
              </a:rPr>
              <a:t>afc1933001_ms403_002.txt</a:t>
            </a:r>
            <a:r>
              <a:rPr lang="en-US" sz="1400" i="1" dirty="0"/>
              <a:t>". The context explicitly states: "I guess Barbara Allen is my favorite of them all." This quote is attributed to Captain Nye in the passage. Additionally, the context mentions that the Library of Congress has eighty-three versions of Barbara Allen, further emphasizing the popularity and significance of this ballad.</a:t>
            </a:r>
          </a:p>
          <a:p>
            <a:r>
              <a:rPr lang="en-US" sz="1400" i="1" dirty="0"/>
              <a:t>The metadata indicates that this information comes from the John A. Lomax and Alan Lomax papers, specifically from a manuscript titled "Adventures of a Ballad Hunter." The document was created between 1907 and 1969 in the United States, though Captain Nye's exact recording date is not specified in the given information.</a:t>
            </a:r>
            <a:endParaRPr lang="en-US" sz="2000" i="1" dirty="0"/>
          </a:p>
        </p:txBody>
      </p:sp>
      <p:sp>
        <p:nvSpPr>
          <p:cNvPr id="3" name="Title 2">
            <a:extLst>
              <a:ext uri="{FF2B5EF4-FFF2-40B4-BE49-F238E27FC236}">
                <a16:creationId xmlns:a16="http://schemas.microsoft.com/office/drawing/2014/main" id="{C8A14F4C-FE84-D2CF-7981-280A0BB08F01}"/>
              </a:ext>
            </a:extLst>
          </p:cNvPr>
          <p:cNvSpPr>
            <a:spLocks noGrp="1"/>
          </p:cNvSpPr>
          <p:nvPr>
            <p:ph type="title"/>
          </p:nvPr>
        </p:nvSpPr>
        <p:spPr/>
        <p:txBody>
          <a:bodyPr lIns="91440" tIns="45720" rIns="91440" bIns="45720" anchor="ctr"/>
          <a:lstStyle/>
          <a:p>
            <a:r>
              <a:rPr lang="en-US" dirty="0">
                <a:solidFill>
                  <a:schemeClr val="tx1"/>
                </a:solidFill>
              </a:rPr>
              <a:t>Evaluation: Generation</a:t>
            </a:r>
          </a:p>
        </p:txBody>
      </p:sp>
      <p:sp>
        <p:nvSpPr>
          <p:cNvPr id="5" name="TextBox 4">
            <a:extLst>
              <a:ext uri="{FF2B5EF4-FFF2-40B4-BE49-F238E27FC236}">
                <a16:creationId xmlns:a16="http://schemas.microsoft.com/office/drawing/2014/main" id="{79873BB2-915B-8C0E-55EB-72E812E0E510}"/>
              </a:ext>
            </a:extLst>
          </p:cNvPr>
          <p:cNvSpPr txBox="1"/>
          <p:nvPr/>
        </p:nvSpPr>
        <p:spPr>
          <a:xfrm>
            <a:off x="838201" y="1690687"/>
            <a:ext cx="10483326" cy="400110"/>
          </a:xfrm>
          <a:prstGeom prst="rect">
            <a:avLst/>
          </a:prstGeom>
          <a:noFill/>
        </p:spPr>
        <p:txBody>
          <a:bodyPr wrap="square" rtlCol="0">
            <a:spAutoFit/>
          </a:bodyPr>
          <a:lstStyle/>
          <a:p>
            <a:pPr algn="ctr"/>
            <a:r>
              <a:rPr lang="en-US" sz="2000" dirty="0">
                <a:solidFill>
                  <a:srgbClr val="595959"/>
                </a:solidFill>
                <a:latin typeface="Arial"/>
                <a:cs typeface="Arial"/>
              </a:rPr>
              <a:t>Query: </a:t>
            </a:r>
            <a:r>
              <a:rPr lang="en-US" sz="1600" i="1" dirty="0">
                <a:solidFill>
                  <a:srgbClr val="595959"/>
                </a:solidFill>
                <a:latin typeface="Arial"/>
                <a:cs typeface="Arial"/>
              </a:rPr>
              <a:t>What is Captain Pearl R. Nye's favorite ballad?</a:t>
            </a:r>
          </a:p>
        </p:txBody>
      </p:sp>
    </p:spTree>
    <p:extLst>
      <p:ext uri="{BB962C8B-B14F-4D97-AF65-F5344CB8AC3E}">
        <p14:creationId xmlns:p14="http://schemas.microsoft.com/office/powerpoint/2010/main" val="3816542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E7CE9-8336-7643-604C-49E26D30B5EF}"/>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65D7DA-995C-FD6C-D400-4E108DDF4ACB}"/>
              </a:ext>
            </a:extLst>
          </p:cNvPr>
          <p:cNvSpPr>
            <a:spLocks noGrp="1"/>
          </p:cNvSpPr>
          <p:nvPr>
            <p:ph idx="13"/>
          </p:nvPr>
        </p:nvSpPr>
        <p:spPr>
          <a:xfrm>
            <a:off x="838200" y="1825625"/>
            <a:ext cx="6433457" cy="3474508"/>
          </a:xfrm>
        </p:spPr>
        <p:txBody>
          <a:bodyPr lIns="91440" tIns="45720" rIns="91440" bIns="45720" anchor="t"/>
          <a:lstStyle/>
          <a:p>
            <a:pPr marL="285750" indent="-285750">
              <a:buFont typeface="Arial,Sans-Serif"/>
              <a:buChar char="•"/>
            </a:pPr>
            <a:r>
              <a:rPr lang="en-US" sz="2000" dirty="0">
                <a:solidFill>
                  <a:schemeClr val="tx1"/>
                </a:solidFill>
                <a:ea typeface="Lato"/>
              </a:rPr>
              <a:t>Naive RAG baseline: ~45% accuracy</a:t>
            </a:r>
            <a:endParaRPr lang="en-US" sz="2000" dirty="0">
              <a:solidFill>
                <a:schemeClr val="tx1"/>
              </a:solidFill>
            </a:endParaRPr>
          </a:p>
          <a:p>
            <a:pPr marL="285750" indent="-285750">
              <a:buFont typeface="Arial,Sans-Serif"/>
              <a:buChar char="•"/>
            </a:pPr>
            <a:r>
              <a:rPr lang="en-US" sz="2000" dirty="0">
                <a:solidFill>
                  <a:schemeClr val="tx1"/>
                </a:solidFill>
                <a:ea typeface="Lato"/>
              </a:rPr>
              <a:t>Basic </a:t>
            </a:r>
            <a:r>
              <a:rPr lang="en-US" sz="2000" dirty="0" err="1">
                <a:solidFill>
                  <a:schemeClr val="tx1"/>
                </a:solidFill>
                <a:ea typeface="Lato"/>
              </a:rPr>
              <a:t>HyDE</a:t>
            </a:r>
            <a:r>
              <a:rPr lang="en-US" sz="2000" dirty="0">
                <a:solidFill>
                  <a:schemeClr val="tx1"/>
                </a:solidFill>
                <a:ea typeface="Lato"/>
              </a:rPr>
              <a:t>: ~75% accuracy</a:t>
            </a:r>
            <a:endParaRPr lang="en-US" sz="2000" dirty="0">
              <a:solidFill>
                <a:schemeClr val="tx1"/>
              </a:solidFill>
            </a:endParaRPr>
          </a:p>
          <a:p>
            <a:pPr marL="285750" indent="-285750">
              <a:buFont typeface="Arial,Sans-Serif"/>
              <a:buChar char="•"/>
            </a:pPr>
            <a:r>
              <a:rPr lang="en-US" sz="2000" dirty="0" err="1">
                <a:solidFill>
                  <a:schemeClr val="tx1"/>
                </a:solidFill>
                <a:ea typeface="Lato"/>
              </a:rPr>
              <a:t>HyDER</a:t>
            </a:r>
            <a:r>
              <a:rPr lang="en-US" sz="2000" dirty="0">
                <a:solidFill>
                  <a:schemeClr val="tx1"/>
                </a:solidFill>
                <a:ea typeface="Lato"/>
              </a:rPr>
              <a:t>: ~90% accuracy at top-k=15</a:t>
            </a:r>
            <a:endParaRPr lang="en-US" sz="2000" dirty="0">
              <a:solidFill>
                <a:schemeClr val="tx1"/>
              </a:solidFill>
            </a:endParaRPr>
          </a:p>
          <a:p>
            <a:pPr marL="285750" indent="-285750">
              <a:buFont typeface="Arial,Sans-Serif"/>
              <a:buChar char="•"/>
            </a:pPr>
            <a:r>
              <a:rPr lang="en-US" sz="2000" dirty="0">
                <a:solidFill>
                  <a:schemeClr val="tx1"/>
                </a:solidFill>
                <a:ea typeface="Lato"/>
              </a:rPr>
              <a:t>Chunk size comparison:</a:t>
            </a:r>
            <a:endParaRPr lang="en-US" sz="2000" dirty="0">
              <a:solidFill>
                <a:schemeClr val="tx1"/>
              </a:solidFill>
            </a:endParaRPr>
          </a:p>
          <a:p>
            <a:pPr marL="971550" lvl="1" indent="-285750">
              <a:buFont typeface="Arial,Sans-Serif"/>
              <a:buChar char="•"/>
            </a:pPr>
            <a:r>
              <a:rPr lang="en-US" sz="2000" dirty="0">
                <a:ea typeface="Lato"/>
              </a:rPr>
              <a:t>250 chars: 94% max accuracy</a:t>
            </a:r>
            <a:endParaRPr lang="en-US" sz="2000" dirty="0"/>
          </a:p>
          <a:p>
            <a:pPr marL="971550" lvl="1" indent="-285750">
              <a:buFont typeface="Arial,Sans-Serif"/>
              <a:buChar char="•"/>
            </a:pPr>
            <a:r>
              <a:rPr lang="en-US" sz="2000" dirty="0">
                <a:ea typeface="Lato"/>
              </a:rPr>
              <a:t>1000 chars: 87% max accuracy</a:t>
            </a:r>
            <a:endParaRPr lang="en-US" sz="2000" dirty="0"/>
          </a:p>
          <a:p>
            <a:pPr marL="971550" lvl="1" indent="-285750">
              <a:buFont typeface="Arial,Sans-Serif"/>
              <a:buChar char="•"/>
            </a:pPr>
            <a:r>
              <a:rPr lang="en-US" sz="2000" dirty="0">
                <a:ea typeface="Lato"/>
              </a:rPr>
              <a:t>2000 chars: 82% max accuracy</a:t>
            </a:r>
          </a:p>
          <a:p>
            <a:pPr marL="685800" indent="-228600">
              <a:buFont typeface="Arial"/>
              <a:buChar char="•"/>
            </a:pPr>
            <a:endParaRPr lang="en-US" sz="2000" dirty="0">
              <a:solidFill>
                <a:schemeClr val="tx1"/>
              </a:solidFill>
            </a:endParaRPr>
          </a:p>
          <a:p>
            <a:pPr marL="685800" indent="-228600">
              <a:buFont typeface="Arial"/>
              <a:buChar char="•"/>
            </a:pPr>
            <a:endParaRPr lang="en-US" sz="2000" dirty="0">
              <a:solidFill>
                <a:schemeClr val="tx1"/>
              </a:solidFill>
            </a:endParaRPr>
          </a:p>
          <a:p>
            <a:pPr marL="685800" indent="-228600">
              <a:buFont typeface="Arial"/>
              <a:buChar char="•"/>
            </a:pPr>
            <a:endParaRPr lang="en-US" sz="2000" dirty="0">
              <a:solidFill>
                <a:schemeClr val="tx1"/>
              </a:solidFill>
            </a:endParaRPr>
          </a:p>
          <a:p>
            <a:pPr marL="285750" indent="-285750">
              <a:buFont typeface="Arial"/>
              <a:buChar char="•"/>
            </a:pPr>
            <a:endParaRPr lang="en-US" sz="2000" dirty="0">
              <a:solidFill>
                <a:schemeClr val="tx1"/>
              </a:solidFill>
              <a:ea typeface="Lato"/>
              <a:cs typeface="Lato"/>
            </a:endParaRPr>
          </a:p>
        </p:txBody>
      </p:sp>
      <p:sp>
        <p:nvSpPr>
          <p:cNvPr id="3" name="Title 2">
            <a:extLst>
              <a:ext uri="{FF2B5EF4-FFF2-40B4-BE49-F238E27FC236}">
                <a16:creationId xmlns:a16="http://schemas.microsoft.com/office/drawing/2014/main" id="{49AC036F-61FC-0403-1CF7-916303399DF1}"/>
              </a:ext>
            </a:extLst>
          </p:cNvPr>
          <p:cNvSpPr>
            <a:spLocks noGrp="1"/>
          </p:cNvSpPr>
          <p:nvPr>
            <p:ph type="title"/>
          </p:nvPr>
        </p:nvSpPr>
        <p:spPr/>
        <p:txBody>
          <a:bodyPr lIns="91440" tIns="45720" rIns="91440" bIns="45720" anchor="ctr"/>
          <a:lstStyle/>
          <a:p>
            <a:r>
              <a:rPr lang="en-US" dirty="0">
                <a:solidFill>
                  <a:schemeClr val="tx1"/>
                </a:solidFill>
              </a:rPr>
              <a:t>Results</a:t>
            </a:r>
          </a:p>
        </p:txBody>
      </p:sp>
    </p:spTree>
    <p:extLst>
      <p:ext uri="{BB962C8B-B14F-4D97-AF65-F5344CB8AC3E}">
        <p14:creationId xmlns:p14="http://schemas.microsoft.com/office/powerpoint/2010/main" val="2566058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E7CE9-8336-7643-604C-49E26D30B5EF}"/>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65D7DA-995C-FD6C-D400-4E108DDF4ACB}"/>
              </a:ext>
            </a:extLst>
          </p:cNvPr>
          <p:cNvSpPr>
            <a:spLocks noGrp="1"/>
          </p:cNvSpPr>
          <p:nvPr>
            <p:ph idx="13"/>
          </p:nvPr>
        </p:nvSpPr>
        <p:spPr>
          <a:xfrm>
            <a:off x="838200" y="1825625"/>
            <a:ext cx="6433457" cy="3474508"/>
          </a:xfrm>
        </p:spPr>
        <p:txBody>
          <a:bodyPr lIns="91440" tIns="45720" rIns="91440" bIns="45720" anchor="t"/>
          <a:lstStyle/>
          <a:p>
            <a:pPr>
              <a:buFont typeface="Arial"/>
              <a:buChar char="•"/>
            </a:pPr>
            <a:r>
              <a:rPr lang="en-US" sz="2000" dirty="0">
                <a:solidFill>
                  <a:schemeClr val="tx1"/>
                </a:solidFill>
                <a:ea typeface="Lato"/>
              </a:rPr>
              <a:t>Future Work:</a:t>
            </a:r>
          </a:p>
          <a:p>
            <a:pPr lvl="1">
              <a:buFont typeface="Arial"/>
              <a:buChar char="•"/>
            </a:pPr>
            <a:r>
              <a:rPr lang="en-US" sz="2000" dirty="0">
                <a:solidFill>
                  <a:srgbClr val="000000"/>
                </a:solidFill>
                <a:ea typeface="Lato"/>
              </a:rPr>
              <a:t>Multimodal Integration: </a:t>
            </a:r>
            <a:endParaRPr lang="en-US" sz="2000">
              <a:solidFill>
                <a:srgbClr val="000000"/>
              </a:solidFill>
            </a:endParaRPr>
          </a:p>
          <a:p>
            <a:pPr lvl="2">
              <a:buFont typeface="Wingdings"/>
              <a:buChar char="§"/>
            </a:pPr>
            <a:r>
              <a:rPr lang="en-US" dirty="0">
                <a:ea typeface="Lato"/>
              </a:rPr>
              <a:t>Image understanding</a:t>
            </a:r>
            <a:endParaRPr lang="en-US"/>
          </a:p>
          <a:p>
            <a:pPr lvl="2">
              <a:buFont typeface="Wingdings"/>
              <a:buChar char="§"/>
            </a:pPr>
            <a:r>
              <a:rPr lang="en-US" dirty="0">
                <a:ea typeface="Lato"/>
              </a:rPr>
              <a:t>Cross-modal relationships</a:t>
            </a:r>
            <a:endParaRPr lang="en-US"/>
          </a:p>
          <a:p>
            <a:pPr lvl="2">
              <a:buFont typeface="Wingdings"/>
              <a:buChar char="§"/>
            </a:pPr>
            <a:r>
              <a:rPr lang="en-US" dirty="0">
                <a:ea typeface="Lato"/>
              </a:rPr>
              <a:t>Visual context preservation</a:t>
            </a:r>
            <a:endParaRPr lang="en-US"/>
          </a:p>
          <a:p>
            <a:pPr lvl="1">
              <a:buFont typeface="Arial"/>
              <a:buChar char="•"/>
            </a:pPr>
            <a:r>
              <a:rPr lang="en-US" sz="2000" dirty="0">
                <a:ea typeface="Lato"/>
              </a:rPr>
              <a:t>Conversational Interface: </a:t>
            </a:r>
            <a:endParaRPr lang="en-US" sz="2000"/>
          </a:p>
          <a:p>
            <a:pPr lvl="2">
              <a:buFont typeface="Wingdings"/>
              <a:buChar char="§"/>
            </a:pPr>
            <a:r>
              <a:rPr lang="en-US" dirty="0">
                <a:ea typeface="Lato"/>
              </a:rPr>
              <a:t>Memory of past interactions</a:t>
            </a:r>
            <a:endParaRPr lang="en-US"/>
          </a:p>
          <a:p>
            <a:pPr lvl="2">
              <a:buFont typeface="Wingdings"/>
              <a:buChar char="§"/>
            </a:pPr>
            <a:r>
              <a:rPr lang="en-US" dirty="0">
                <a:ea typeface="Lato"/>
              </a:rPr>
              <a:t>Context accumulation</a:t>
            </a:r>
            <a:endParaRPr lang="en-US"/>
          </a:p>
          <a:p>
            <a:pPr lvl="2">
              <a:buFont typeface="Wingdings"/>
              <a:buChar char="§"/>
            </a:pPr>
            <a:r>
              <a:rPr lang="en-US" dirty="0">
                <a:ea typeface="Lato"/>
              </a:rPr>
              <a:t>Thread-based exploration</a:t>
            </a:r>
            <a:endParaRPr lang="en-US"/>
          </a:p>
          <a:p>
            <a:endParaRPr lang="en-US" sz="2400" dirty="0">
              <a:solidFill>
                <a:schemeClr val="tx1"/>
              </a:solidFill>
              <a:ea typeface="Lato"/>
            </a:endParaRPr>
          </a:p>
          <a:p>
            <a:pPr marL="285750" indent="-285750">
              <a:buFont typeface="Arial"/>
              <a:buChar char="•"/>
            </a:pPr>
            <a:endParaRPr lang="en-US" sz="2000" dirty="0">
              <a:solidFill>
                <a:schemeClr val="tx1"/>
              </a:solidFill>
              <a:ea typeface="Lato"/>
              <a:cs typeface="Lato"/>
            </a:endParaRPr>
          </a:p>
          <a:p>
            <a:endParaRPr lang="en-US" sz="2000" dirty="0">
              <a:solidFill>
                <a:schemeClr val="tx1"/>
              </a:solidFill>
              <a:ea typeface="Lato"/>
            </a:endParaRPr>
          </a:p>
          <a:p>
            <a:endParaRPr lang="en-US" sz="2000" dirty="0">
              <a:solidFill>
                <a:schemeClr val="tx1"/>
              </a:solidFill>
              <a:ea typeface="Lato"/>
            </a:endParaRPr>
          </a:p>
          <a:p>
            <a:endParaRPr lang="en-US" sz="2000" dirty="0">
              <a:solidFill>
                <a:schemeClr val="tx1"/>
              </a:solidFill>
              <a:ea typeface="Lato"/>
            </a:endParaRPr>
          </a:p>
        </p:txBody>
      </p:sp>
      <p:sp>
        <p:nvSpPr>
          <p:cNvPr id="3" name="Title 2">
            <a:extLst>
              <a:ext uri="{FF2B5EF4-FFF2-40B4-BE49-F238E27FC236}">
                <a16:creationId xmlns:a16="http://schemas.microsoft.com/office/drawing/2014/main" id="{49AC036F-61FC-0403-1CF7-916303399DF1}"/>
              </a:ext>
            </a:extLst>
          </p:cNvPr>
          <p:cNvSpPr>
            <a:spLocks noGrp="1"/>
          </p:cNvSpPr>
          <p:nvPr>
            <p:ph type="title"/>
          </p:nvPr>
        </p:nvSpPr>
        <p:spPr/>
        <p:txBody>
          <a:bodyPr lIns="91440" tIns="45720" rIns="91440" bIns="45720" anchor="ctr"/>
          <a:lstStyle/>
          <a:p>
            <a:r>
              <a:rPr lang="en-US" dirty="0">
                <a:solidFill>
                  <a:schemeClr val="tx1"/>
                </a:solidFill>
              </a:rPr>
              <a:t>Conclusions and Future Work</a:t>
            </a:r>
          </a:p>
        </p:txBody>
      </p:sp>
    </p:spTree>
    <p:extLst>
      <p:ext uri="{BB962C8B-B14F-4D97-AF65-F5344CB8AC3E}">
        <p14:creationId xmlns:p14="http://schemas.microsoft.com/office/powerpoint/2010/main" val="1997667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B22CE0-0BC8-8A52-8250-20737A7FEA1D}"/>
              </a:ext>
            </a:extLst>
          </p:cNvPr>
          <p:cNvSpPr>
            <a:spLocks noGrp="1"/>
          </p:cNvSpPr>
          <p:nvPr>
            <p:ph idx="13"/>
          </p:nvPr>
        </p:nvSpPr>
        <p:spPr/>
        <p:txBody>
          <a:bodyPr lIns="91440" tIns="45720" rIns="91440" bIns="45720" anchor="t"/>
          <a:lstStyle/>
          <a:p>
            <a:pPr>
              <a:buFont typeface="Arial"/>
              <a:buChar char="•"/>
            </a:pPr>
            <a:r>
              <a:rPr lang="en-US" sz="2000" dirty="0">
                <a:solidFill>
                  <a:schemeClr val="tx1"/>
                </a:solidFill>
                <a:ea typeface="Lato"/>
                <a:cs typeface="Lato"/>
              </a:rPr>
              <a:t>Collections described across multiple systems:</a:t>
            </a:r>
            <a:endParaRPr lang="en-US" sz="2000" dirty="0">
              <a:solidFill>
                <a:schemeClr val="tx1"/>
              </a:solidFill>
              <a:ea typeface="Lato"/>
            </a:endParaRPr>
          </a:p>
          <a:p>
            <a:pPr lvl="1">
              <a:buFont typeface="Arial"/>
              <a:buChar char="•"/>
            </a:pPr>
            <a:r>
              <a:rPr lang="en-US" sz="2000" dirty="0">
                <a:ea typeface="Lato"/>
                <a:cs typeface="Lato"/>
              </a:rPr>
              <a:t>Catalog records (bibliographic)</a:t>
            </a:r>
            <a:endParaRPr lang="en-US" sz="2000"/>
          </a:p>
          <a:p>
            <a:pPr lvl="1">
              <a:buFont typeface="Arial"/>
              <a:buChar char="•"/>
            </a:pPr>
            <a:r>
              <a:rPr lang="en-US" sz="2000" dirty="0">
                <a:ea typeface="Lato"/>
                <a:cs typeface="Lato"/>
              </a:rPr>
              <a:t>Finding aids (hierarchical)</a:t>
            </a:r>
            <a:endParaRPr lang="en-US" sz="2000" dirty="0"/>
          </a:p>
          <a:p>
            <a:pPr lvl="1">
              <a:buFont typeface="Arial"/>
              <a:buChar char="•"/>
            </a:pPr>
            <a:r>
              <a:rPr lang="en-US" sz="2000" dirty="0">
                <a:ea typeface="Lato"/>
                <a:cs typeface="Lato"/>
              </a:rPr>
              <a:t>Digital objects (file-level)</a:t>
            </a:r>
            <a:endParaRPr lang="en-US" sz="2000"/>
          </a:p>
          <a:p>
            <a:pPr>
              <a:buFont typeface="Arial"/>
              <a:buChar char="•"/>
            </a:pPr>
            <a:r>
              <a:rPr lang="en-US" sz="2000" dirty="0">
                <a:solidFill>
                  <a:schemeClr val="tx1"/>
                </a:solidFill>
                <a:ea typeface="Lato"/>
                <a:cs typeface="Lato"/>
              </a:rPr>
              <a:t>Current limitations:</a:t>
            </a:r>
            <a:endParaRPr lang="en-US" sz="2000" dirty="0">
              <a:solidFill>
                <a:schemeClr val="tx1"/>
              </a:solidFill>
            </a:endParaRPr>
          </a:p>
          <a:p>
            <a:pPr lvl="1">
              <a:buFont typeface="Arial"/>
              <a:buChar char="•"/>
            </a:pPr>
            <a:r>
              <a:rPr lang="en-US" sz="2000" dirty="0">
                <a:ea typeface="Lato"/>
                <a:cs typeface="Lato"/>
              </a:rPr>
              <a:t>Multiple disconnected systems</a:t>
            </a:r>
            <a:endParaRPr lang="en-US" sz="2000" dirty="0"/>
          </a:p>
          <a:p>
            <a:pPr lvl="1">
              <a:buFont typeface="Arial"/>
              <a:buChar char="•"/>
            </a:pPr>
            <a:r>
              <a:rPr lang="en-US" sz="2000" dirty="0">
                <a:ea typeface="Lato"/>
                <a:cs typeface="Lato"/>
              </a:rPr>
              <a:t>Complex navigation</a:t>
            </a:r>
            <a:endParaRPr lang="en-US" sz="2000" dirty="0"/>
          </a:p>
          <a:p>
            <a:pPr lvl="1">
              <a:buFont typeface="Arial"/>
              <a:buChar char="•"/>
            </a:pPr>
            <a:r>
              <a:rPr lang="en-US" sz="2000" dirty="0">
                <a:ea typeface="Lato"/>
                <a:cs typeface="Lato"/>
              </a:rPr>
              <a:t>Requires expert knowledge</a:t>
            </a:r>
            <a:endParaRPr lang="en-US" sz="2000" dirty="0"/>
          </a:p>
          <a:p>
            <a:pPr marL="285750" indent="-285750">
              <a:buFont typeface="Arial"/>
              <a:buChar char="•"/>
            </a:pPr>
            <a:endParaRPr lang="en-US" sz="2000" dirty="0">
              <a:solidFill>
                <a:schemeClr val="tx1"/>
              </a:solidFill>
              <a:ea typeface="Lato"/>
              <a:cs typeface="Lato"/>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p:txBody>
      </p:sp>
      <p:sp>
        <p:nvSpPr>
          <p:cNvPr id="3" name="Title 2">
            <a:extLst>
              <a:ext uri="{FF2B5EF4-FFF2-40B4-BE49-F238E27FC236}">
                <a16:creationId xmlns:a16="http://schemas.microsoft.com/office/drawing/2014/main" id="{A9ECCA93-135C-1755-9D8A-1CA242BA6095}"/>
              </a:ext>
            </a:extLst>
          </p:cNvPr>
          <p:cNvSpPr>
            <a:spLocks noGrp="1"/>
          </p:cNvSpPr>
          <p:nvPr>
            <p:ph type="title"/>
          </p:nvPr>
        </p:nvSpPr>
        <p:spPr/>
        <p:txBody>
          <a:bodyPr lIns="91440" tIns="45720" rIns="91440" bIns="45720" anchor="ctr"/>
          <a:lstStyle/>
          <a:p>
            <a:r>
              <a:rPr lang="en-US" dirty="0">
                <a:solidFill>
                  <a:schemeClr val="tx1"/>
                </a:solidFill>
              </a:rPr>
              <a:t>Archival Data</a:t>
            </a:r>
          </a:p>
        </p:txBody>
      </p:sp>
    </p:spTree>
    <p:extLst>
      <p:ext uri="{BB962C8B-B14F-4D97-AF65-F5344CB8AC3E}">
        <p14:creationId xmlns:p14="http://schemas.microsoft.com/office/powerpoint/2010/main" val="3351656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F9BDF0-A944-73D3-A9A6-3C7CCE73A47C}"/>
              </a:ext>
            </a:extLst>
          </p:cNvPr>
          <p:cNvSpPr>
            <a:spLocks noGrp="1"/>
          </p:cNvSpPr>
          <p:nvPr>
            <p:ph idx="13"/>
          </p:nvPr>
        </p:nvSpPr>
        <p:spPr>
          <a:xfrm>
            <a:off x="838200" y="1825625"/>
            <a:ext cx="5508812" cy="3474508"/>
          </a:xfrm>
        </p:spPr>
        <p:txBody>
          <a:bodyPr lIns="91440" tIns="45720" rIns="91440" bIns="45720" anchor="t"/>
          <a:lstStyle/>
          <a:p>
            <a:endParaRPr lang="en-US" sz="2600" dirty="0"/>
          </a:p>
        </p:txBody>
      </p:sp>
      <p:sp>
        <p:nvSpPr>
          <p:cNvPr id="3" name="Title 2">
            <a:extLst>
              <a:ext uri="{FF2B5EF4-FFF2-40B4-BE49-F238E27FC236}">
                <a16:creationId xmlns:a16="http://schemas.microsoft.com/office/drawing/2014/main" id="{230AF7DC-DD2B-4082-5322-F6FC0E0CB32D}"/>
              </a:ext>
            </a:extLst>
          </p:cNvPr>
          <p:cNvSpPr>
            <a:spLocks noGrp="1"/>
          </p:cNvSpPr>
          <p:nvPr>
            <p:ph type="title"/>
          </p:nvPr>
        </p:nvSpPr>
        <p:spPr/>
        <p:txBody>
          <a:bodyPr lIns="91440" tIns="45720" rIns="91440" bIns="45720" anchor="ctr"/>
          <a:lstStyle/>
          <a:p>
            <a:endParaRPr lang="en-US" dirty="0"/>
          </a:p>
        </p:txBody>
      </p:sp>
      <p:pic>
        <p:nvPicPr>
          <p:cNvPr id="4" name="Graphic 9">
            <a:extLst>
              <a:ext uri="{FF2B5EF4-FFF2-40B4-BE49-F238E27FC236}">
                <a16:creationId xmlns:a16="http://schemas.microsoft.com/office/drawing/2014/main" id="{162414BA-D075-BE46-A55D-1D5ADD6633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8916" y="715617"/>
            <a:ext cx="5365627" cy="4745922"/>
          </a:xfrm>
          <a:prstGeom prst="rect">
            <a:avLst/>
          </a:prstGeom>
        </p:spPr>
      </p:pic>
    </p:spTree>
    <p:extLst>
      <p:ext uri="{BB962C8B-B14F-4D97-AF65-F5344CB8AC3E}">
        <p14:creationId xmlns:p14="http://schemas.microsoft.com/office/powerpoint/2010/main" val="3816027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B22CE0-0BC8-8A52-8250-20737A7FEA1D}"/>
              </a:ext>
            </a:extLst>
          </p:cNvPr>
          <p:cNvSpPr>
            <a:spLocks noGrp="1"/>
          </p:cNvSpPr>
          <p:nvPr>
            <p:ph idx="13"/>
          </p:nvPr>
        </p:nvSpPr>
        <p:spPr/>
        <p:txBody>
          <a:bodyPr lIns="91440" tIns="45720" rIns="91440" bIns="45720" anchor="t"/>
          <a:lstStyle/>
          <a:p>
            <a:pPr marL="285750" indent="-285750">
              <a:buFont typeface="Arial"/>
              <a:buChar char="•"/>
            </a:pPr>
            <a:r>
              <a:rPr lang="en-US" sz="2000" dirty="0">
                <a:solidFill>
                  <a:schemeClr val="tx1"/>
                </a:solidFill>
                <a:ea typeface="Lato"/>
                <a:cs typeface="Lato"/>
              </a:rPr>
              <a:t>Division at Library of Congress</a:t>
            </a:r>
            <a:endParaRPr lang="en-US" sz="2000" dirty="0">
              <a:solidFill>
                <a:schemeClr val="tx1"/>
              </a:solidFill>
            </a:endParaRPr>
          </a:p>
          <a:p>
            <a:pPr marL="285750" indent="-285750">
              <a:buFont typeface="Arial"/>
              <a:buChar char="•"/>
            </a:pPr>
            <a:r>
              <a:rPr lang="en-US" sz="2000" dirty="0">
                <a:solidFill>
                  <a:schemeClr val="tx1"/>
                </a:solidFill>
                <a:ea typeface="Lato"/>
                <a:cs typeface="Lato"/>
              </a:rPr>
              <a:t>Founded 1976 by American Folklife Preservation Act</a:t>
            </a:r>
            <a:endParaRPr lang="en-US" sz="2000">
              <a:solidFill>
                <a:schemeClr val="tx1"/>
              </a:solidFill>
            </a:endParaRPr>
          </a:p>
          <a:p>
            <a:pPr marL="285750" indent="-285750">
              <a:buFont typeface="Arial"/>
              <a:buChar char="•"/>
            </a:pPr>
            <a:r>
              <a:rPr lang="en-US" sz="2000" dirty="0">
                <a:solidFill>
                  <a:schemeClr val="tx1"/>
                </a:solidFill>
                <a:ea typeface="Lato"/>
                <a:cs typeface="Lato"/>
              </a:rPr>
              <a:t>Houses Archive of Folk Culture (est. 1928)</a:t>
            </a:r>
            <a:endParaRPr lang="en-US" sz="2000">
              <a:solidFill>
                <a:schemeClr val="tx1"/>
              </a:solidFill>
            </a:endParaRPr>
          </a:p>
          <a:p>
            <a:pPr marL="285750" indent="-285750">
              <a:buFont typeface="Arial"/>
              <a:buChar char="•"/>
            </a:pPr>
            <a:r>
              <a:rPr lang="en-US" sz="2000" dirty="0">
                <a:solidFill>
                  <a:schemeClr val="tx1"/>
                </a:solidFill>
                <a:ea typeface="Lato"/>
                <a:cs typeface="Lato"/>
              </a:rPr>
              <a:t>Materials: Folk songs, oral histories, field notes, manuscripts, photographs, audio/video recordings</a:t>
            </a:r>
            <a:endParaRPr lang="en-US" sz="2000">
              <a:solidFill>
                <a:schemeClr val="tx1"/>
              </a:solidFill>
            </a:endParaRPr>
          </a:p>
          <a:p>
            <a:endParaRPr lang="en-US" sz="2600" dirty="0">
              <a:solidFill>
                <a:schemeClr val="tx1"/>
              </a:solidFill>
            </a:endParaRPr>
          </a:p>
          <a:p>
            <a:endParaRPr lang="en-US" sz="2600" dirty="0">
              <a:solidFill>
                <a:schemeClr val="tx1"/>
              </a:solidFill>
            </a:endParaRPr>
          </a:p>
          <a:p>
            <a:endParaRPr lang="en-US" sz="2600" dirty="0">
              <a:solidFill>
                <a:schemeClr val="tx1"/>
              </a:solidFill>
            </a:endParaRPr>
          </a:p>
        </p:txBody>
      </p:sp>
      <p:sp>
        <p:nvSpPr>
          <p:cNvPr id="3" name="Title 2">
            <a:extLst>
              <a:ext uri="{FF2B5EF4-FFF2-40B4-BE49-F238E27FC236}">
                <a16:creationId xmlns:a16="http://schemas.microsoft.com/office/drawing/2014/main" id="{A9ECCA93-135C-1755-9D8A-1CA242BA6095}"/>
              </a:ext>
            </a:extLst>
          </p:cNvPr>
          <p:cNvSpPr>
            <a:spLocks noGrp="1"/>
          </p:cNvSpPr>
          <p:nvPr>
            <p:ph type="title"/>
          </p:nvPr>
        </p:nvSpPr>
        <p:spPr/>
        <p:txBody>
          <a:bodyPr lIns="91440" tIns="45720" rIns="91440" bIns="45720" anchor="ctr"/>
          <a:lstStyle/>
          <a:p>
            <a:r>
              <a:rPr lang="en-US" dirty="0">
                <a:solidFill>
                  <a:schemeClr val="tx1"/>
                </a:solidFill>
              </a:rPr>
              <a:t>American Folklife Center</a:t>
            </a:r>
          </a:p>
        </p:txBody>
      </p:sp>
    </p:spTree>
    <p:extLst>
      <p:ext uri="{BB962C8B-B14F-4D97-AF65-F5344CB8AC3E}">
        <p14:creationId xmlns:p14="http://schemas.microsoft.com/office/powerpoint/2010/main" val="344403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92DE81-A37C-1AE2-26B1-EB180AC543A7}"/>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4C5FDD4-CA09-8E3A-F68D-CBE4EF2A4697}"/>
              </a:ext>
            </a:extLst>
          </p:cNvPr>
          <p:cNvSpPr>
            <a:spLocks noGrp="1"/>
          </p:cNvSpPr>
          <p:nvPr>
            <p:ph idx="13"/>
          </p:nvPr>
        </p:nvSpPr>
        <p:spPr/>
        <p:txBody>
          <a:bodyPr lIns="91440" tIns="45720" rIns="91440" bIns="45720" anchor="t"/>
          <a:lstStyle/>
          <a:p>
            <a:r>
              <a:rPr lang="en-US" sz="2600" dirty="0">
                <a:solidFill>
                  <a:schemeClr val="tx1"/>
                </a:solidFill>
              </a:rPr>
              <a:t>Simple UI that enables researchers and librarians to more efficiently identify their research materials and reference documents.</a:t>
            </a:r>
          </a:p>
          <a:p>
            <a:endParaRPr lang="en-US" sz="2600" dirty="0">
              <a:solidFill>
                <a:schemeClr val="tx1"/>
              </a:solidFill>
            </a:endParaRPr>
          </a:p>
          <a:p>
            <a:r>
              <a:rPr lang="en-US" sz="2600" dirty="0">
                <a:solidFill>
                  <a:schemeClr val="tx1"/>
                </a:solidFill>
              </a:rPr>
              <a:t>Proof of Concept</a:t>
            </a:r>
            <a:endParaRPr lang="en-US" sz="2000">
              <a:solidFill>
                <a:schemeClr val="tx1"/>
              </a:solidFill>
            </a:endParaRPr>
          </a:p>
          <a:p>
            <a:pPr marL="457200" indent="-457200">
              <a:buFont typeface="Arial" panose="020B0604020202020204" pitchFamily="34" charset="0"/>
              <a:buChar char="•"/>
            </a:pPr>
            <a:r>
              <a:rPr lang="en-US" sz="2600" dirty="0">
                <a:solidFill>
                  <a:schemeClr val="tx1"/>
                </a:solidFill>
              </a:rPr>
              <a:t>Combines LLMs with information retrieval</a:t>
            </a:r>
          </a:p>
          <a:p>
            <a:pPr marL="457200" indent="-457200">
              <a:buFont typeface="Arial" panose="020B0604020202020204" pitchFamily="34" charset="0"/>
              <a:buChar char="•"/>
            </a:pPr>
            <a:r>
              <a:rPr lang="en-US" sz="2600" dirty="0">
                <a:solidFill>
                  <a:schemeClr val="tx1"/>
                </a:solidFill>
              </a:rPr>
              <a:t>Enables natural language queries</a:t>
            </a:r>
          </a:p>
          <a:p>
            <a:pPr marL="457200" indent="-457200">
              <a:buFont typeface="Arial" panose="020B0604020202020204" pitchFamily="34" charset="0"/>
              <a:buChar char="•"/>
            </a:pPr>
            <a:r>
              <a:rPr lang="en-US" sz="2600" dirty="0">
                <a:solidFill>
                  <a:schemeClr val="tx1"/>
                </a:solidFill>
              </a:rPr>
              <a:t>Maintains archival context, provides citations</a:t>
            </a:r>
          </a:p>
          <a:p>
            <a:pPr marL="457200" indent="-457200">
              <a:buFont typeface="Arial" panose="020B0604020202020204" pitchFamily="34" charset="0"/>
              <a:buChar char="•"/>
            </a:pPr>
            <a:r>
              <a:rPr lang="en-US" sz="2600" dirty="0">
                <a:solidFill>
                  <a:schemeClr val="tx1"/>
                </a:solidFill>
              </a:rPr>
              <a:t>94% retrieval accuracy</a:t>
            </a:r>
          </a:p>
          <a:p>
            <a:endParaRPr lang="en-US" sz="2600" dirty="0"/>
          </a:p>
        </p:txBody>
      </p:sp>
      <p:sp>
        <p:nvSpPr>
          <p:cNvPr id="3" name="Title 2">
            <a:extLst>
              <a:ext uri="{FF2B5EF4-FFF2-40B4-BE49-F238E27FC236}">
                <a16:creationId xmlns:a16="http://schemas.microsoft.com/office/drawing/2014/main" id="{1534575C-0859-075E-6354-6EAA68B4C99F}"/>
              </a:ext>
            </a:extLst>
          </p:cNvPr>
          <p:cNvSpPr>
            <a:spLocks noGrp="1"/>
          </p:cNvSpPr>
          <p:nvPr>
            <p:ph type="title"/>
          </p:nvPr>
        </p:nvSpPr>
        <p:spPr/>
        <p:txBody>
          <a:bodyPr lIns="91440" tIns="45720" rIns="91440" bIns="45720" anchor="ctr"/>
          <a:lstStyle/>
          <a:p>
            <a:r>
              <a:rPr lang="en-US" err="1">
                <a:solidFill>
                  <a:schemeClr val="tx1"/>
                </a:solidFill>
              </a:rPr>
              <a:t>FolkRAG</a:t>
            </a:r>
            <a:endParaRPr lang="en-US">
              <a:solidFill>
                <a:schemeClr val="tx1"/>
              </a:solidFill>
            </a:endParaRPr>
          </a:p>
        </p:txBody>
      </p:sp>
    </p:spTree>
    <p:extLst>
      <p:ext uri="{BB962C8B-B14F-4D97-AF65-F5344CB8AC3E}">
        <p14:creationId xmlns:p14="http://schemas.microsoft.com/office/powerpoint/2010/main" val="905093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92DE81-A37C-1AE2-26B1-EB180AC543A7}"/>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4C5FDD4-CA09-8E3A-F68D-CBE4EF2A4697}"/>
              </a:ext>
            </a:extLst>
          </p:cNvPr>
          <p:cNvSpPr>
            <a:spLocks noGrp="1"/>
          </p:cNvSpPr>
          <p:nvPr>
            <p:ph idx="13"/>
          </p:nvPr>
        </p:nvSpPr>
        <p:spPr/>
        <p:txBody>
          <a:bodyPr lIns="91440" tIns="45720" rIns="91440" bIns="45720" anchor="t"/>
          <a:lstStyle/>
          <a:p>
            <a:pPr marL="285750" indent="-285750">
              <a:buFont typeface="Arial"/>
              <a:buChar char="•"/>
            </a:pPr>
            <a:r>
              <a:rPr lang="en-US" sz="2000" dirty="0">
                <a:solidFill>
                  <a:schemeClr val="tx1"/>
                </a:solidFill>
                <a:ea typeface="Lato"/>
                <a:cs typeface="Lato"/>
              </a:rPr>
              <a:t>Web scraping pipeline:</a:t>
            </a:r>
            <a:endParaRPr lang="en-US" sz="2000" dirty="0">
              <a:solidFill>
                <a:schemeClr val="tx1"/>
              </a:solidFill>
            </a:endParaRPr>
          </a:p>
          <a:p>
            <a:pPr marL="971550" lvl="1" indent="-285750">
              <a:buFont typeface="Arial"/>
              <a:buChar char="•"/>
            </a:pPr>
            <a:r>
              <a:rPr lang="en-US" sz="2000" dirty="0">
                <a:ea typeface="Lato"/>
                <a:cs typeface="Lato"/>
              </a:rPr>
              <a:t>EAD XML from LoC finding aids</a:t>
            </a:r>
            <a:endParaRPr lang="en-US" sz="2000" dirty="0"/>
          </a:p>
          <a:p>
            <a:pPr marL="971550" lvl="1" indent="-285750">
              <a:buFont typeface="Arial"/>
              <a:buChar char="•"/>
            </a:pPr>
            <a:r>
              <a:rPr lang="en-US" sz="2000" dirty="0">
                <a:ea typeface="Lato"/>
                <a:cs typeface="Lato"/>
              </a:rPr>
              <a:t>MARC XML from catalog records</a:t>
            </a:r>
            <a:endParaRPr lang="en-US" sz="2000" dirty="0"/>
          </a:p>
          <a:p>
            <a:pPr marL="971550" lvl="1" indent="-285750">
              <a:buFont typeface="Arial"/>
              <a:buChar char="•"/>
            </a:pPr>
            <a:r>
              <a:rPr lang="en-US" sz="2000" dirty="0">
                <a:ea typeface="Lato"/>
                <a:cs typeface="Lato"/>
              </a:rPr>
              <a:t>JSON metadata via LoC API</a:t>
            </a:r>
            <a:endParaRPr lang="en-US" sz="2000" dirty="0"/>
          </a:p>
          <a:p>
            <a:pPr marL="285750" indent="-285750">
              <a:buFont typeface="Arial"/>
              <a:buChar char="•"/>
            </a:pPr>
            <a:r>
              <a:rPr lang="en-US" sz="2000" dirty="0">
                <a:solidFill>
                  <a:schemeClr val="tx1"/>
                </a:solidFill>
                <a:ea typeface="Lato"/>
                <a:cs typeface="Lato"/>
              </a:rPr>
              <a:t>Document processing:</a:t>
            </a:r>
            <a:endParaRPr lang="en-US" sz="2000" dirty="0">
              <a:solidFill>
                <a:schemeClr val="tx1"/>
              </a:solidFill>
            </a:endParaRPr>
          </a:p>
          <a:p>
            <a:pPr marL="971550" lvl="1" indent="-285750">
              <a:buFont typeface="Arial"/>
              <a:buChar char="•"/>
            </a:pPr>
            <a:r>
              <a:rPr lang="en-US" sz="2000" dirty="0">
                <a:ea typeface="Lato"/>
                <a:cs typeface="Lato"/>
              </a:rPr>
              <a:t>10,980 Whisper audio transcriptions</a:t>
            </a:r>
            <a:endParaRPr lang="en-US" sz="2000" dirty="0"/>
          </a:p>
          <a:p>
            <a:pPr marL="971550" lvl="1" indent="-285750">
              <a:buFont typeface="Arial"/>
              <a:buChar char="•"/>
            </a:pPr>
            <a:r>
              <a:rPr lang="en-US" sz="2000" dirty="0">
                <a:ea typeface="Lato"/>
                <a:cs typeface="Lato"/>
              </a:rPr>
              <a:t>4,292 Tesseract OCR outputs</a:t>
            </a:r>
            <a:endParaRPr lang="en-US" sz="2000" dirty="0"/>
          </a:p>
          <a:p>
            <a:pPr marL="971550" lvl="1" indent="-285750">
              <a:buFont typeface="Arial"/>
              <a:buChar char="•"/>
            </a:pPr>
            <a:r>
              <a:rPr lang="en-US" sz="2000" dirty="0">
                <a:ea typeface="Lato"/>
                <a:cs typeface="Lato"/>
              </a:rPr>
              <a:t>29,778 library-created text files</a:t>
            </a:r>
            <a:endParaRPr lang="en-US" sz="2000" dirty="0"/>
          </a:p>
          <a:p>
            <a:pPr marL="285750" indent="-285750">
              <a:buFont typeface="Arial"/>
              <a:buChar char="•"/>
            </a:pPr>
            <a:r>
              <a:rPr lang="en-US" sz="2000" dirty="0">
                <a:solidFill>
                  <a:schemeClr val="tx1"/>
                </a:solidFill>
                <a:ea typeface="Lato"/>
                <a:cs typeface="Lato"/>
              </a:rPr>
              <a:t>Metadata integration:</a:t>
            </a:r>
            <a:endParaRPr lang="en-US" sz="2000" dirty="0">
              <a:solidFill>
                <a:schemeClr val="tx1"/>
              </a:solidFill>
            </a:endParaRPr>
          </a:p>
          <a:p>
            <a:pPr marL="971550" lvl="1" indent="-285750">
              <a:buFont typeface="Arial"/>
              <a:buChar char="•"/>
            </a:pPr>
            <a:r>
              <a:rPr lang="en-US" sz="2000" dirty="0">
                <a:ea typeface="Lato"/>
                <a:cs typeface="Lato"/>
              </a:rPr>
              <a:t>Pattern matching for identifiers</a:t>
            </a:r>
            <a:endParaRPr lang="en-US" sz="2000" dirty="0"/>
          </a:p>
          <a:p>
            <a:pPr marL="971550" lvl="1" indent="-285750">
              <a:buFont typeface="Arial"/>
              <a:buChar char="•"/>
            </a:pPr>
            <a:r>
              <a:rPr lang="en-US" sz="2000" dirty="0">
                <a:ea typeface="Lato"/>
                <a:cs typeface="Lato"/>
              </a:rPr>
              <a:t>Hierarchical field mapping</a:t>
            </a:r>
            <a:endParaRPr lang="en-US" sz="2000" dirty="0"/>
          </a:p>
          <a:p>
            <a:pPr marL="971550" lvl="1" indent="-285750">
              <a:buFont typeface="Arial"/>
              <a:buChar char="•"/>
            </a:pPr>
            <a:endParaRPr lang="en-US" sz="2000" dirty="0">
              <a:solidFill>
                <a:schemeClr val="tx1"/>
              </a:solidFill>
            </a:endParaRPr>
          </a:p>
        </p:txBody>
      </p:sp>
      <p:sp>
        <p:nvSpPr>
          <p:cNvPr id="3" name="Title 2">
            <a:extLst>
              <a:ext uri="{FF2B5EF4-FFF2-40B4-BE49-F238E27FC236}">
                <a16:creationId xmlns:a16="http://schemas.microsoft.com/office/drawing/2014/main" id="{1534575C-0859-075E-6354-6EAA68B4C99F}"/>
              </a:ext>
            </a:extLst>
          </p:cNvPr>
          <p:cNvSpPr>
            <a:spLocks noGrp="1"/>
          </p:cNvSpPr>
          <p:nvPr>
            <p:ph type="title"/>
          </p:nvPr>
        </p:nvSpPr>
        <p:spPr/>
        <p:txBody>
          <a:bodyPr lIns="91440" tIns="45720" rIns="91440" bIns="45720" anchor="ctr"/>
          <a:lstStyle/>
          <a:p>
            <a:r>
              <a:rPr lang="en-US" dirty="0">
                <a:solidFill>
                  <a:schemeClr val="tx1"/>
                </a:solidFill>
              </a:rPr>
              <a:t>Data Acquisition and Processing</a:t>
            </a:r>
          </a:p>
        </p:txBody>
      </p:sp>
    </p:spTree>
    <p:extLst>
      <p:ext uri="{BB962C8B-B14F-4D97-AF65-F5344CB8AC3E}">
        <p14:creationId xmlns:p14="http://schemas.microsoft.com/office/powerpoint/2010/main" val="3509404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7455E2-5D4A-4C9C-261B-00A23301555D}"/>
              </a:ext>
            </a:extLst>
          </p:cNvPr>
          <p:cNvSpPr>
            <a:spLocks noGrp="1"/>
          </p:cNvSpPr>
          <p:nvPr>
            <p:ph idx="13"/>
          </p:nvPr>
        </p:nvSpPr>
        <p:spPr/>
        <p:txBody>
          <a:bodyPr lIns="91440" tIns="45720" rIns="91440" bIns="45720" anchor="t"/>
          <a:lstStyle/>
          <a:p>
            <a:pPr marL="285750" indent="-285750">
              <a:buFont typeface="Arial"/>
              <a:buChar char="•"/>
            </a:pPr>
            <a:r>
              <a:rPr lang="en-US" sz="2000" dirty="0">
                <a:solidFill>
                  <a:schemeClr val="tx1"/>
                </a:solidFill>
              </a:rPr>
              <a:t>Started with FAISS: </a:t>
            </a:r>
          </a:p>
          <a:p>
            <a:pPr marL="971550" lvl="1">
              <a:buFont typeface="Courier New"/>
              <a:buChar char="o"/>
            </a:pPr>
            <a:r>
              <a:rPr lang="en-US" sz="2000" dirty="0"/>
              <a:t>Fast similarity search</a:t>
            </a:r>
          </a:p>
          <a:p>
            <a:pPr marL="971550" lvl="1">
              <a:buFont typeface="Courier New"/>
              <a:buChar char="o"/>
            </a:pPr>
            <a:r>
              <a:rPr lang="en-US" sz="2000" dirty="0"/>
              <a:t>GPU optimization</a:t>
            </a:r>
          </a:p>
          <a:p>
            <a:pPr marL="971550" lvl="1">
              <a:buFont typeface="Courier New"/>
              <a:buChar char="o"/>
            </a:pPr>
            <a:r>
              <a:rPr lang="en-US" sz="2000" dirty="0"/>
              <a:t>Metadata limitations</a:t>
            </a:r>
          </a:p>
          <a:p>
            <a:pPr marL="285750" indent="-285750">
              <a:buFont typeface="Arial"/>
              <a:buChar char="•"/>
            </a:pPr>
            <a:r>
              <a:rPr lang="en-US" sz="2000" dirty="0">
                <a:solidFill>
                  <a:schemeClr val="tx1"/>
                </a:solidFill>
              </a:rPr>
              <a:t>Switched to </a:t>
            </a:r>
            <a:r>
              <a:rPr lang="en-US" sz="2000" err="1">
                <a:solidFill>
                  <a:schemeClr val="tx1"/>
                </a:solidFill>
              </a:rPr>
              <a:t>DeepLake</a:t>
            </a:r>
            <a:r>
              <a:rPr lang="en-US" sz="2000" dirty="0">
                <a:solidFill>
                  <a:schemeClr val="tx1"/>
                </a:solidFill>
              </a:rPr>
              <a:t>: </a:t>
            </a:r>
          </a:p>
          <a:p>
            <a:pPr marL="971550" lvl="1">
              <a:buFont typeface="Courier New"/>
              <a:buChar char="o"/>
            </a:pPr>
            <a:r>
              <a:rPr lang="en-US" sz="2000" dirty="0"/>
              <a:t>Individual tensor per field</a:t>
            </a:r>
          </a:p>
          <a:p>
            <a:pPr marL="971550" lvl="1">
              <a:buFont typeface="Courier New"/>
              <a:buChar char="o"/>
            </a:pPr>
            <a:r>
              <a:rPr lang="en-US" sz="2000" dirty="0"/>
              <a:t>Preserved metadata hierarchy</a:t>
            </a:r>
          </a:p>
          <a:p>
            <a:pPr marL="971550" lvl="1">
              <a:buFont typeface="Courier New"/>
              <a:buChar char="o"/>
            </a:pPr>
            <a:r>
              <a:rPr lang="en-US" sz="2000" dirty="0"/>
              <a:t>Efficient filtering capability</a:t>
            </a:r>
          </a:p>
          <a:p>
            <a:pPr marL="285750" indent="-285750">
              <a:buFont typeface="Arial"/>
              <a:buChar char="•"/>
            </a:pPr>
            <a:endParaRPr lang="en-US" sz="2000" dirty="0"/>
          </a:p>
          <a:p>
            <a:endParaRPr lang="en-US" sz="2000" dirty="0"/>
          </a:p>
        </p:txBody>
      </p:sp>
      <p:sp>
        <p:nvSpPr>
          <p:cNvPr id="3" name="Title 2">
            <a:extLst>
              <a:ext uri="{FF2B5EF4-FFF2-40B4-BE49-F238E27FC236}">
                <a16:creationId xmlns:a16="http://schemas.microsoft.com/office/drawing/2014/main" id="{C7199AF6-263E-229C-6E02-4434BB822F4B}"/>
              </a:ext>
            </a:extLst>
          </p:cNvPr>
          <p:cNvSpPr>
            <a:spLocks noGrp="1"/>
          </p:cNvSpPr>
          <p:nvPr>
            <p:ph type="title"/>
          </p:nvPr>
        </p:nvSpPr>
        <p:spPr/>
        <p:txBody>
          <a:bodyPr lIns="91440" tIns="45720" rIns="91440" bIns="45720" anchor="ctr"/>
          <a:lstStyle/>
          <a:p>
            <a:r>
              <a:rPr lang="en-US" dirty="0">
                <a:solidFill>
                  <a:schemeClr val="tx1"/>
                </a:solidFill>
              </a:rPr>
              <a:t>Initial Steps</a:t>
            </a:r>
          </a:p>
        </p:txBody>
      </p:sp>
    </p:spTree>
    <p:extLst>
      <p:ext uri="{BB962C8B-B14F-4D97-AF65-F5344CB8AC3E}">
        <p14:creationId xmlns:p14="http://schemas.microsoft.com/office/powerpoint/2010/main" val="2731243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7455E2-5D4A-4C9C-261B-00A23301555D}"/>
              </a:ext>
            </a:extLst>
          </p:cNvPr>
          <p:cNvSpPr>
            <a:spLocks noGrp="1"/>
          </p:cNvSpPr>
          <p:nvPr>
            <p:ph idx="13"/>
          </p:nvPr>
        </p:nvSpPr>
        <p:spPr/>
        <p:txBody>
          <a:bodyPr lIns="91440" tIns="45720" rIns="91440" bIns="45720" anchor="t"/>
          <a:lstStyle/>
          <a:p>
            <a:pPr>
              <a:buFont typeface="Arial"/>
              <a:buChar char="•"/>
            </a:pPr>
            <a:r>
              <a:rPr lang="en-US" sz="2000" dirty="0" err="1">
                <a:solidFill>
                  <a:schemeClr val="tx1"/>
                </a:solidFill>
                <a:ea typeface="Lato"/>
                <a:cs typeface="Lato"/>
              </a:rPr>
              <a:t>DeepLake</a:t>
            </a:r>
            <a:r>
              <a:rPr lang="en-US" sz="2000" dirty="0">
                <a:solidFill>
                  <a:schemeClr val="tx1"/>
                </a:solidFill>
                <a:ea typeface="Lato"/>
                <a:cs typeface="Lato"/>
              </a:rPr>
              <a:t> vector store w/metadata</a:t>
            </a:r>
          </a:p>
          <a:p>
            <a:pPr>
              <a:buFont typeface="Arial"/>
              <a:buChar char="•"/>
            </a:pPr>
            <a:r>
              <a:rPr lang="en-US" sz="2000" dirty="0">
                <a:solidFill>
                  <a:schemeClr val="tx1"/>
                </a:solidFill>
                <a:ea typeface="Lato"/>
                <a:cs typeface="Lato"/>
              </a:rPr>
              <a:t>Instructor-XL embeddings</a:t>
            </a:r>
            <a:endParaRPr lang="en-US" sz="2000" dirty="0">
              <a:solidFill>
                <a:schemeClr val="tx1"/>
              </a:solidFill>
            </a:endParaRPr>
          </a:p>
          <a:p>
            <a:pPr>
              <a:buFont typeface="Arial"/>
              <a:buChar char="•"/>
            </a:pPr>
            <a:r>
              <a:rPr lang="en-US" sz="2000" dirty="0" err="1">
                <a:solidFill>
                  <a:schemeClr val="tx1"/>
                </a:solidFill>
                <a:ea typeface="Lato"/>
                <a:cs typeface="Lato"/>
              </a:rPr>
              <a:t>HyDE</a:t>
            </a:r>
            <a:r>
              <a:rPr lang="en-US" sz="2000" dirty="0">
                <a:solidFill>
                  <a:schemeClr val="tx1"/>
                </a:solidFill>
                <a:ea typeface="Lato"/>
                <a:cs typeface="Lato"/>
              </a:rPr>
              <a:t> generator (Claude/Bedrock)</a:t>
            </a:r>
            <a:endParaRPr lang="en-US" sz="2000" dirty="0">
              <a:solidFill>
                <a:schemeClr val="tx1"/>
              </a:solidFill>
            </a:endParaRPr>
          </a:p>
          <a:p>
            <a:pPr>
              <a:buFont typeface="Arial"/>
              <a:buChar char="•"/>
            </a:pPr>
            <a:r>
              <a:rPr lang="en-US" sz="2000" dirty="0">
                <a:solidFill>
                  <a:schemeClr val="tx1"/>
                </a:solidFill>
                <a:ea typeface="Lato"/>
                <a:cs typeface="Lato"/>
              </a:rPr>
              <a:t>TF-IDF re-ranking</a:t>
            </a:r>
            <a:endParaRPr lang="en-US" sz="2000" dirty="0">
              <a:solidFill>
                <a:schemeClr val="tx1"/>
              </a:solidFill>
            </a:endParaRPr>
          </a:p>
          <a:p>
            <a:pPr marL="285750" indent="-285750">
              <a:buFont typeface="Arial"/>
              <a:buChar char="•"/>
            </a:pPr>
            <a:endParaRPr lang="en-US" sz="2000" dirty="0">
              <a:solidFill>
                <a:schemeClr val="tx1"/>
              </a:solidFill>
            </a:endParaRPr>
          </a:p>
        </p:txBody>
      </p:sp>
      <p:sp>
        <p:nvSpPr>
          <p:cNvPr id="3" name="Title 2">
            <a:extLst>
              <a:ext uri="{FF2B5EF4-FFF2-40B4-BE49-F238E27FC236}">
                <a16:creationId xmlns:a16="http://schemas.microsoft.com/office/drawing/2014/main" id="{C7199AF6-263E-229C-6E02-4434BB822F4B}"/>
              </a:ext>
            </a:extLst>
          </p:cNvPr>
          <p:cNvSpPr>
            <a:spLocks noGrp="1"/>
          </p:cNvSpPr>
          <p:nvPr>
            <p:ph type="title"/>
          </p:nvPr>
        </p:nvSpPr>
        <p:spPr/>
        <p:txBody>
          <a:bodyPr lIns="91440" tIns="45720" rIns="91440" bIns="45720" anchor="ctr"/>
          <a:lstStyle/>
          <a:p>
            <a:r>
              <a:rPr lang="en-US" dirty="0">
                <a:solidFill>
                  <a:schemeClr val="tx1"/>
                </a:solidFill>
              </a:rPr>
              <a:t>Technical Overview</a:t>
            </a:r>
          </a:p>
        </p:txBody>
      </p:sp>
    </p:spTree>
    <p:extLst>
      <p:ext uri="{BB962C8B-B14F-4D97-AF65-F5344CB8AC3E}">
        <p14:creationId xmlns:p14="http://schemas.microsoft.com/office/powerpoint/2010/main" val="1671116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CA0CDD-5BDB-AF1B-AE80-B68698CAAC7A}"/>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3F9AC5-C827-F28D-6312-9A9815B15E57}"/>
              </a:ext>
            </a:extLst>
          </p:cNvPr>
          <p:cNvSpPr>
            <a:spLocks noGrp="1"/>
          </p:cNvSpPr>
          <p:nvPr>
            <p:ph idx="13"/>
          </p:nvPr>
        </p:nvSpPr>
        <p:spPr>
          <a:xfrm>
            <a:off x="838200" y="1825625"/>
            <a:ext cx="6433457" cy="3474508"/>
          </a:xfrm>
        </p:spPr>
        <p:txBody>
          <a:bodyPr lIns="91440" tIns="45720" rIns="91440" bIns="45720" anchor="t"/>
          <a:lstStyle/>
          <a:p>
            <a:r>
              <a:rPr lang="en-US" sz="2600" dirty="0">
                <a:solidFill>
                  <a:schemeClr val="tx1"/>
                </a:solidFill>
              </a:rPr>
              <a:t>Primary Components</a:t>
            </a:r>
          </a:p>
          <a:p>
            <a:pPr marL="457200" indent="-457200">
              <a:buFont typeface="Arial" panose="020B0604020202020204" pitchFamily="34" charset="0"/>
              <a:buChar char="•"/>
            </a:pPr>
            <a:r>
              <a:rPr lang="en-US" sz="2000" dirty="0">
                <a:solidFill>
                  <a:schemeClr val="tx1"/>
                </a:solidFill>
              </a:rPr>
              <a:t>Vector database</a:t>
            </a:r>
          </a:p>
          <a:p>
            <a:pPr marL="457200" indent="-457200">
              <a:buFont typeface="Arial" panose="020B0604020202020204" pitchFamily="34" charset="0"/>
              <a:buChar char="•"/>
            </a:pPr>
            <a:r>
              <a:rPr lang="en-US" sz="2000" dirty="0">
                <a:solidFill>
                  <a:schemeClr val="tx1"/>
                </a:solidFill>
              </a:rPr>
              <a:t>LLM</a:t>
            </a:r>
          </a:p>
        </p:txBody>
      </p:sp>
      <p:sp>
        <p:nvSpPr>
          <p:cNvPr id="3" name="Title 2">
            <a:extLst>
              <a:ext uri="{FF2B5EF4-FFF2-40B4-BE49-F238E27FC236}">
                <a16:creationId xmlns:a16="http://schemas.microsoft.com/office/drawing/2014/main" id="{27A4CA33-BD00-547B-E518-4301BDF8358C}"/>
              </a:ext>
            </a:extLst>
          </p:cNvPr>
          <p:cNvSpPr>
            <a:spLocks noGrp="1"/>
          </p:cNvSpPr>
          <p:nvPr>
            <p:ph type="title"/>
          </p:nvPr>
        </p:nvSpPr>
        <p:spPr/>
        <p:txBody>
          <a:bodyPr lIns="91440" tIns="45720" rIns="91440" bIns="45720" anchor="ctr"/>
          <a:lstStyle/>
          <a:p>
            <a:r>
              <a:rPr lang="en-US" dirty="0">
                <a:solidFill>
                  <a:schemeClr val="tx1"/>
                </a:solidFill>
              </a:rPr>
              <a:t>RAG Architectures: Naïve</a:t>
            </a:r>
            <a:endParaRPr lang="en-US">
              <a:solidFill>
                <a:schemeClr val="tx1"/>
              </a:solidFill>
            </a:endParaRPr>
          </a:p>
        </p:txBody>
      </p:sp>
      <p:pic>
        <p:nvPicPr>
          <p:cNvPr id="4" name="Picture 3">
            <a:extLst>
              <a:ext uri="{FF2B5EF4-FFF2-40B4-BE49-F238E27FC236}">
                <a16:creationId xmlns:a16="http://schemas.microsoft.com/office/drawing/2014/main" id="{244050DA-E331-5B9D-E582-974C5F8DA937}"/>
              </a:ext>
            </a:extLst>
          </p:cNvPr>
          <p:cNvPicPr>
            <a:picLocks noChangeAspect="1"/>
          </p:cNvPicPr>
          <p:nvPr/>
        </p:nvPicPr>
        <p:blipFill>
          <a:blip r:embed="rId3"/>
          <a:stretch>
            <a:fillRect/>
          </a:stretch>
        </p:blipFill>
        <p:spPr>
          <a:xfrm>
            <a:off x="6807200" y="1586721"/>
            <a:ext cx="4837111" cy="3952315"/>
          </a:xfrm>
          <a:prstGeom prst="rect">
            <a:avLst/>
          </a:prstGeom>
        </p:spPr>
      </p:pic>
    </p:spTree>
    <p:extLst>
      <p:ext uri="{BB962C8B-B14F-4D97-AF65-F5344CB8AC3E}">
        <p14:creationId xmlns:p14="http://schemas.microsoft.com/office/powerpoint/2010/main" val="4229729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3052</TotalTime>
  <Words>1516</Words>
  <Application>Microsoft Office PowerPoint</Application>
  <PresentationFormat>Widescreen</PresentationFormat>
  <Paragraphs>151</Paragraphs>
  <Slides>19</Slides>
  <Notes>13</Notes>
  <HiddenSlides>3</HiddenSlides>
  <MMClips>0</MMClips>
  <ScaleCrop>false</ScaleCrop>
  <HeadingPairs>
    <vt:vector size="4" baseType="variant">
      <vt:variant>
        <vt:lpstr>Theme</vt:lpstr>
      </vt:variant>
      <vt:variant>
        <vt:i4>3</vt:i4>
      </vt:variant>
      <vt:variant>
        <vt:lpstr>Slide Titles</vt:lpstr>
      </vt:variant>
      <vt:variant>
        <vt:i4>19</vt:i4>
      </vt:variant>
    </vt:vector>
  </HeadingPairs>
  <TitlesOfParts>
    <vt:vector size="22" baseType="lpstr">
      <vt:lpstr>Office Theme</vt:lpstr>
      <vt:lpstr>2_Office Theme</vt:lpstr>
      <vt:lpstr>1_Office Theme</vt:lpstr>
      <vt:lpstr>FolkRAG</vt:lpstr>
      <vt:lpstr>Archival Data</vt:lpstr>
      <vt:lpstr>PowerPoint Presentation</vt:lpstr>
      <vt:lpstr>American Folklife Center</vt:lpstr>
      <vt:lpstr>FolkRAG</vt:lpstr>
      <vt:lpstr>Data Acquisition and Processing</vt:lpstr>
      <vt:lpstr>Initial Steps</vt:lpstr>
      <vt:lpstr>Technical Overview</vt:lpstr>
      <vt:lpstr>RAG Architectures: Naïve</vt:lpstr>
      <vt:lpstr>LLM Prompts: Response Generator</vt:lpstr>
      <vt:lpstr>RAG Architectures: HyDE</vt:lpstr>
      <vt:lpstr>LLM Prompts: HyDE Generator</vt:lpstr>
      <vt:lpstr>Evaluation: Sample Data</vt:lpstr>
      <vt:lpstr>RAG Architectures: HyDER</vt:lpstr>
      <vt:lpstr>Re-Ranking Calculations</vt:lpstr>
      <vt:lpstr>Evaluation: All Data</vt:lpstr>
      <vt:lpstr>Evaluation: Generation</vt:lpstr>
      <vt:lpstr>Results</vt:lpstr>
      <vt:lpstr>Conclusions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Healy, Devin Marie</dc:creator>
  <cp:lastModifiedBy>Jonathan Schild</cp:lastModifiedBy>
  <cp:revision>200</cp:revision>
  <dcterms:created xsi:type="dcterms:W3CDTF">2020-03-10T16:22:03Z</dcterms:created>
  <dcterms:modified xsi:type="dcterms:W3CDTF">2024-12-10T18:19:08Z</dcterms:modified>
</cp:coreProperties>
</file>