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1"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69"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D3E99-08CE-4911-A8D3-6FF7F669F076}" v="19" dt="2023-12-03T10:02:11.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0" d="100"/>
          <a:sy n="80" d="100"/>
        </p:scale>
        <p:origin x="58" y="110"/>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 Sham" userId="1a205e1c70805734" providerId="LiveId" clId="{202D3E99-08CE-4911-A8D3-6FF7F669F076}"/>
    <pc:docChg chg="undo custSel addSld modSld modMainMaster">
      <pc:chgData name="Jon Sham" userId="1a205e1c70805734" providerId="LiveId" clId="{202D3E99-08CE-4911-A8D3-6FF7F669F076}" dt="2023-12-03T10:19:03.571" v="2227" actId="1076"/>
      <pc:docMkLst>
        <pc:docMk/>
      </pc:docMkLst>
      <pc:sldChg chg="addSp modSp mod setBg addAnim">
        <pc:chgData name="Jon Sham" userId="1a205e1c70805734" providerId="LiveId" clId="{202D3E99-08CE-4911-A8D3-6FF7F669F076}" dt="2023-12-03T09:15:10.788" v="44"/>
        <pc:sldMkLst>
          <pc:docMk/>
          <pc:sldMk cId="1642425379" sldId="256"/>
        </pc:sldMkLst>
        <pc:spChg chg="mod">
          <ac:chgData name="Jon Sham" userId="1a205e1c70805734" providerId="LiveId" clId="{202D3E99-08CE-4911-A8D3-6FF7F669F076}" dt="2023-12-03T09:15:10.784" v="42" actId="26606"/>
          <ac:spMkLst>
            <pc:docMk/>
            <pc:sldMk cId="1642425379" sldId="256"/>
            <ac:spMk id="2" creationId="{216815C6-3AD0-46E6-A74A-1967BD91AF50}"/>
          </ac:spMkLst>
        </pc:spChg>
        <pc:spChg chg="mod">
          <ac:chgData name="Jon Sham" userId="1a205e1c70805734" providerId="LiveId" clId="{202D3E99-08CE-4911-A8D3-6FF7F669F076}" dt="2023-12-03T09:15:10.784" v="42" actId="26606"/>
          <ac:spMkLst>
            <pc:docMk/>
            <pc:sldMk cId="1642425379" sldId="256"/>
            <ac:spMk id="3" creationId="{1901B20D-4C28-4DA3-ABBD-718C22A5E58B}"/>
          </ac:spMkLst>
        </pc:spChg>
        <pc:spChg chg="add">
          <ac:chgData name="Jon Sham" userId="1a205e1c70805734" providerId="LiveId" clId="{202D3E99-08CE-4911-A8D3-6FF7F669F076}" dt="2023-12-03T09:15:10.784" v="42" actId="26606"/>
          <ac:spMkLst>
            <pc:docMk/>
            <pc:sldMk cId="1642425379" sldId="256"/>
            <ac:spMk id="9" creationId="{F3F4807A-5068-4492-8025-D75F320E908D}"/>
          </ac:spMkLst>
        </pc:spChg>
        <pc:spChg chg="add">
          <ac:chgData name="Jon Sham" userId="1a205e1c70805734" providerId="LiveId" clId="{202D3E99-08CE-4911-A8D3-6FF7F669F076}" dt="2023-12-03T09:15:10.784" v="42" actId="26606"/>
          <ac:spMkLst>
            <pc:docMk/>
            <pc:sldMk cId="1642425379" sldId="256"/>
            <ac:spMk id="11" creationId="{B24996F8-180C-4DCB-8A26-DFA336CDEFBC}"/>
          </ac:spMkLst>
        </pc:spChg>
        <pc:spChg chg="add">
          <ac:chgData name="Jon Sham" userId="1a205e1c70805734" providerId="LiveId" clId="{202D3E99-08CE-4911-A8D3-6FF7F669F076}" dt="2023-12-03T09:15:10.784" v="42" actId="26606"/>
          <ac:spMkLst>
            <pc:docMk/>
            <pc:sldMk cId="1642425379" sldId="256"/>
            <ac:spMk id="13" creationId="{630182B0-3559-41D5-9EBC-0BD86BEDAD09}"/>
          </ac:spMkLst>
        </pc:spChg>
        <pc:picChg chg="add">
          <ac:chgData name="Jon Sham" userId="1a205e1c70805734" providerId="LiveId" clId="{202D3E99-08CE-4911-A8D3-6FF7F669F076}" dt="2023-12-03T09:15:10.784" v="42" actId="26606"/>
          <ac:picMkLst>
            <pc:docMk/>
            <pc:sldMk cId="1642425379" sldId="256"/>
            <ac:picMk id="5" creationId="{F402A3F4-CE02-328E-7699-83BD84DA90F7}"/>
          </ac:picMkLst>
        </pc:picChg>
      </pc:sldChg>
      <pc:sldChg chg="addSp delSp modSp mod setBg modClrScheme chgLayout">
        <pc:chgData name="Jon Sham" userId="1a205e1c70805734" providerId="LiveId" clId="{202D3E99-08CE-4911-A8D3-6FF7F669F076}" dt="2023-12-03T09:16:34.391" v="55" actId="26606"/>
        <pc:sldMkLst>
          <pc:docMk/>
          <pc:sldMk cId="794628581" sldId="257"/>
        </pc:sldMkLst>
        <pc:spChg chg="mod ord">
          <ac:chgData name="Jon Sham" userId="1a205e1c70805734" providerId="LiveId" clId="{202D3E99-08CE-4911-A8D3-6FF7F669F076}" dt="2023-12-03T09:16:34.391" v="55" actId="26606"/>
          <ac:spMkLst>
            <pc:docMk/>
            <pc:sldMk cId="794628581" sldId="257"/>
            <ac:spMk id="2" creationId="{1339D249-0515-49E1-AE4E-FDFF588D40D0}"/>
          </ac:spMkLst>
        </pc:spChg>
        <pc:spChg chg="del">
          <ac:chgData name="Jon Sham" userId="1a205e1c70805734" providerId="LiveId" clId="{202D3E99-08CE-4911-A8D3-6FF7F669F076}" dt="2023-12-03T09:13:35.347" v="21" actId="478"/>
          <ac:spMkLst>
            <pc:docMk/>
            <pc:sldMk cId="794628581" sldId="257"/>
            <ac:spMk id="3" creationId="{FBE38A69-A814-A560-0AAB-28558AD6C402}"/>
          </ac:spMkLst>
        </pc:spChg>
        <pc:spChg chg="del mod ord">
          <ac:chgData name="Jon Sham" userId="1a205e1c70805734" providerId="LiveId" clId="{202D3E99-08CE-4911-A8D3-6FF7F669F076}" dt="2023-12-03T09:16:07.306" v="53" actId="478"/>
          <ac:spMkLst>
            <pc:docMk/>
            <pc:sldMk cId="794628581" sldId="257"/>
            <ac:spMk id="4" creationId="{E8C6F62F-7F90-0A30-C387-F7AAAA4EACA3}"/>
          </ac:spMkLst>
        </pc:spChg>
        <pc:spChg chg="del mod ord">
          <ac:chgData name="Jon Sham" userId="1a205e1c70805734" providerId="LiveId" clId="{202D3E99-08CE-4911-A8D3-6FF7F669F076}" dt="2023-12-03T09:16:05.167" v="52" actId="478"/>
          <ac:spMkLst>
            <pc:docMk/>
            <pc:sldMk cId="794628581" sldId="257"/>
            <ac:spMk id="5" creationId="{768C9A05-E38B-478A-2F78-22F6B7AA233E}"/>
          </ac:spMkLst>
        </pc:spChg>
        <pc:spChg chg="del mod">
          <ac:chgData name="Jon Sham" userId="1a205e1c70805734" providerId="LiveId" clId="{202D3E99-08CE-4911-A8D3-6FF7F669F076}" dt="2023-12-03T09:15:46.724" v="47" actId="478"/>
          <ac:spMkLst>
            <pc:docMk/>
            <pc:sldMk cId="794628581" sldId="257"/>
            <ac:spMk id="6" creationId="{E0430EA9-7DB6-0366-EAC7-B4BE00D10B84}"/>
          </ac:spMkLst>
        </pc:spChg>
        <pc:spChg chg="add del">
          <ac:chgData name="Jon Sham" userId="1a205e1c70805734" providerId="LiveId" clId="{202D3E99-08CE-4911-A8D3-6FF7F669F076}" dt="2023-12-03T09:16:00.757" v="50" actId="26606"/>
          <ac:spMkLst>
            <pc:docMk/>
            <pc:sldMk cId="794628581" sldId="257"/>
            <ac:spMk id="16" creationId="{989BE678-777B-482A-A616-FEDC47B162E5}"/>
          </ac:spMkLst>
        </pc:spChg>
        <pc:spChg chg="add del">
          <ac:chgData name="Jon Sham" userId="1a205e1c70805734" providerId="LiveId" clId="{202D3E99-08CE-4911-A8D3-6FF7F669F076}" dt="2023-12-03T09:16:00.757" v="50" actId="26606"/>
          <ac:spMkLst>
            <pc:docMk/>
            <pc:sldMk cId="794628581" sldId="257"/>
            <ac:spMk id="22" creationId="{D28BE0C3-2102-4820-B88B-A448B1840D14}"/>
          </ac:spMkLst>
        </pc:spChg>
        <pc:spChg chg="add del">
          <ac:chgData name="Jon Sham" userId="1a205e1c70805734" providerId="LiveId" clId="{202D3E99-08CE-4911-A8D3-6FF7F669F076}" dt="2023-12-03T09:16:00.757" v="50" actId="26606"/>
          <ac:spMkLst>
            <pc:docMk/>
            <pc:sldMk cId="794628581" sldId="257"/>
            <ac:spMk id="24" creationId="{4A5788BB-481F-4FC7-AD49-73D20DDD6AE4}"/>
          </ac:spMkLst>
        </pc:spChg>
        <pc:spChg chg="add del">
          <ac:chgData name="Jon Sham" userId="1a205e1c70805734" providerId="LiveId" clId="{202D3E99-08CE-4911-A8D3-6FF7F669F076}" dt="2023-12-03T09:16:34.391" v="55" actId="26606"/>
          <ac:spMkLst>
            <pc:docMk/>
            <pc:sldMk cId="794628581" sldId="257"/>
            <ac:spMk id="33" creationId="{989BE678-777B-482A-A616-FEDC47B162E5}"/>
          </ac:spMkLst>
        </pc:spChg>
        <pc:spChg chg="add del">
          <ac:chgData name="Jon Sham" userId="1a205e1c70805734" providerId="LiveId" clId="{202D3E99-08CE-4911-A8D3-6FF7F669F076}" dt="2023-12-03T09:16:34.391" v="55" actId="26606"/>
          <ac:spMkLst>
            <pc:docMk/>
            <pc:sldMk cId="794628581" sldId="257"/>
            <ac:spMk id="39" creationId="{D28BE0C3-2102-4820-B88B-A448B1840D14}"/>
          </ac:spMkLst>
        </pc:spChg>
        <pc:spChg chg="add del">
          <ac:chgData name="Jon Sham" userId="1a205e1c70805734" providerId="LiveId" clId="{202D3E99-08CE-4911-A8D3-6FF7F669F076}" dt="2023-12-03T09:16:34.391" v="55" actId="26606"/>
          <ac:spMkLst>
            <pc:docMk/>
            <pc:sldMk cId="794628581" sldId="257"/>
            <ac:spMk id="41" creationId="{C885E190-58DD-42DD-A4A8-401E15C92A52}"/>
          </ac:spMkLst>
        </pc:spChg>
        <pc:spChg chg="add">
          <ac:chgData name="Jon Sham" userId="1a205e1c70805734" providerId="LiveId" clId="{202D3E99-08CE-4911-A8D3-6FF7F669F076}" dt="2023-12-03T09:16:34.391" v="55" actId="26606"/>
          <ac:spMkLst>
            <pc:docMk/>
            <pc:sldMk cId="794628581" sldId="257"/>
            <ac:spMk id="50" creationId="{989BE678-777B-482A-A616-FEDC47B162E5}"/>
          </ac:spMkLst>
        </pc:spChg>
        <pc:spChg chg="add">
          <ac:chgData name="Jon Sham" userId="1a205e1c70805734" providerId="LiveId" clId="{202D3E99-08CE-4911-A8D3-6FF7F669F076}" dt="2023-12-03T09:16:34.391" v="55" actId="26606"/>
          <ac:spMkLst>
            <pc:docMk/>
            <pc:sldMk cId="794628581" sldId="257"/>
            <ac:spMk id="56" creationId="{D28BE0C3-2102-4820-B88B-A448B1840D14}"/>
          </ac:spMkLst>
        </pc:spChg>
        <pc:spChg chg="add">
          <ac:chgData name="Jon Sham" userId="1a205e1c70805734" providerId="LiveId" clId="{202D3E99-08CE-4911-A8D3-6FF7F669F076}" dt="2023-12-03T09:16:34.391" v="55" actId="26606"/>
          <ac:spMkLst>
            <pc:docMk/>
            <pc:sldMk cId="794628581" sldId="257"/>
            <ac:spMk id="58" creationId="{A4322390-8B58-46BE-88EB-D9FD30C08743}"/>
          </ac:spMkLst>
        </pc:spChg>
        <pc:spChg chg="add">
          <ac:chgData name="Jon Sham" userId="1a205e1c70805734" providerId="LiveId" clId="{202D3E99-08CE-4911-A8D3-6FF7F669F076}" dt="2023-12-03T09:16:34.391" v="55" actId="26606"/>
          <ac:spMkLst>
            <pc:docMk/>
            <pc:sldMk cId="794628581" sldId="257"/>
            <ac:spMk id="60" creationId="{C885E190-58DD-42DD-A4A8-401E15C92A52}"/>
          </ac:spMkLst>
        </pc:spChg>
        <pc:picChg chg="add del mod">
          <ac:chgData name="Jon Sham" userId="1a205e1c70805734" providerId="LiveId" clId="{202D3E99-08CE-4911-A8D3-6FF7F669F076}" dt="2023-12-03T09:14:43.912" v="37" actId="478"/>
          <ac:picMkLst>
            <pc:docMk/>
            <pc:sldMk cId="794628581" sldId="257"/>
            <ac:picMk id="8" creationId="{2D1E0F58-6A80-60F0-5168-D73EAA77C1AB}"/>
          </ac:picMkLst>
        </pc:picChg>
        <pc:picChg chg="add mod">
          <ac:chgData name="Jon Sham" userId="1a205e1c70805734" providerId="LiveId" clId="{202D3E99-08CE-4911-A8D3-6FF7F669F076}" dt="2023-12-03T09:16:34.391" v="55" actId="26606"/>
          <ac:picMkLst>
            <pc:docMk/>
            <pc:sldMk cId="794628581" sldId="257"/>
            <ac:picMk id="9" creationId="{BD34FDCA-2984-B377-519C-2BF767A8B2E9}"/>
          </ac:picMkLst>
        </pc:picChg>
        <pc:picChg chg="add del">
          <ac:chgData name="Jon Sham" userId="1a205e1c70805734" providerId="LiveId" clId="{202D3E99-08CE-4911-A8D3-6FF7F669F076}" dt="2023-12-03T09:16:00.757" v="50" actId="26606"/>
          <ac:picMkLst>
            <pc:docMk/>
            <pc:sldMk cId="794628581" sldId="257"/>
            <ac:picMk id="12" creationId="{DF19BAF3-7E20-4B9D-B544-BABAEEA1FA75}"/>
          </ac:picMkLst>
        </pc:picChg>
        <pc:picChg chg="add del">
          <ac:chgData name="Jon Sham" userId="1a205e1c70805734" providerId="LiveId" clId="{202D3E99-08CE-4911-A8D3-6FF7F669F076}" dt="2023-12-03T09:16:00.757" v="50" actId="26606"/>
          <ac:picMkLst>
            <pc:docMk/>
            <pc:sldMk cId="794628581" sldId="257"/>
            <ac:picMk id="14" creationId="{950648F4-ABCD-4DF0-8641-76CFB2354721}"/>
          </ac:picMkLst>
        </pc:picChg>
        <pc:picChg chg="add del">
          <ac:chgData name="Jon Sham" userId="1a205e1c70805734" providerId="LiveId" clId="{202D3E99-08CE-4911-A8D3-6FF7F669F076}" dt="2023-12-03T09:16:00.757" v="50" actId="26606"/>
          <ac:picMkLst>
            <pc:docMk/>
            <pc:sldMk cId="794628581" sldId="257"/>
            <ac:picMk id="18" creationId="{CF1EB4BD-9C7E-4AA3-9681-C7EB0DA6250B}"/>
          </ac:picMkLst>
        </pc:picChg>
        <pc:picChg chg="add del">
          <ac:chgData name="Jon Sham" userId="1a205e1c70805734" providerId="LiveId" clId="{202D3E99-08CE-4911-A8D3-6FF7F669F076}" dt="2023-12-03T09:16:00.757" v="50" actId="26606"/>
          <ac:picMkLst>
            <pc:docMk/>
            <pc:sldMk cId="794628581" sldId="257"/>
            <ac:picMk id="20" creationId="{94AAE3AA-3759-4D28-B0EF-575F25A5146C}"/>
          </ac:picMkLst>
        </pc:picChg>
        <pc:picChg chg="add del">
          <ac:chgData name="Jon Sham" userId="1a205e1c70805734" providerId="LiveId" clId="{202D3E99-08CE-4911-A8D3-6FF7F669F076}" dt="2023-12-03T09:16:34.391" v="55" actId="26606"/>
          <ac:picMkLst>
            <pc:docMk/>
            <pc:sldMk cId="794628581" sldId="257"/>
            <ac:picMk id="29" creationId="{DF19BAF3-7E20-4B9D-B544-BABAEEA1FA75}"/>
          </ac:picMkLst>
        </pc:picChg>
        <pc:picChg chg="add del">
          <ac:chgData name="Jon Sham" userId="1a205e1c70805734" providerId="LiveId" clId="{202D3E99-08CE-4911-A8D3-6FF7F669F076}" dt="2023-12-03T09:16:34.391" v="55" actId="26606"/>
          <ac:picMkLst>
            <pc:docMk/>
            <pc:sldMk cId="794628581" sldId="257"/>
            <ac:picMk id="31" creationId="{950648F4-ABCD-4DF0-8641-76CFB2354721}"/>
          </ac:picMkLst>
        </pc:picChg>
        <pc:picChg chg="add del">
          <ac:chgData name="Jon Sham" userId="1a205e1c70805734" providerId="LiveId" clId="{202D3E99-08CE-4911-A8D3-6FF7F669F076}" dt="2023-12-03T09:16:34.391" v="55" actId="26606"/>
          <ac:picMkLst>
            <pc:docMk/>
            <pc:sldMk cId="794628581" sldId="257"/>
            <ac:picMk id="35" creationId="{CF1EB4BD-9C7E-4AA3-9681-C7EB0DA6250B}"/>
          </ac:picMkLst>
        </pc:picChg>
        <pc:picChg chg="add del">
          <ac:chgData name="Jon Sham" userId="1a205e1c70805734" providerId="LiveId" clId="{202D3E99-08CE-4911-A8D3-6FF7F669F076}" dt="2023-12-03T09:16:34.391" v="55" actId="26606"/>
          <ac:picMkLst>
            <pc:docMk/>
            <pc:sldMk cId="794628581" sldId="257"/>
            <ac:picMk id="37" creationId="{94AAE3AA-3759-4D28-B0EF-575F25A5146C}"/>
          </ac:picMkLst>
        </pc:picChg>
        <pc:picChg chg="add">
          <ac:chgData name="Jon Sham" userId="1a205e1c70805734" providerId="LiveId" clId="{202D3E99-08CE-4911-A8D3-6FF7F669F076}" dt="2023-12-03T09:16:34.391" v="55" actId="26606"/>
          <ac:picMkLst>
            <pc:docMk/>
            <pc:sldMk cId="794628581" sldId="257"/>
            <ac:picMk id="46" creationId="{DF19BAF3-7E20-4B9D-B544-BABAEEA1FA75}"/>
          </ac:picMkLst>
        </pc:picChg>
        <pc:picChg chg="add">
          <ac:chgData name="Jon Sham" userId="1a205e1c70805734" providerId="LiveId" clId="{202D3E99-08CE-4911-A8D3-6FF7F669F076}" dt="2023-12-03T09:16:34.391" v="55" actId="26606"/>
          <ac:picMkLst>
            <pc:docMk/>
            <pc:sldMk cId="794628581" sldId="257"/>
            <ac:picMk id="48" creationId="{950648F4-ABCD-4DF0-8641-76CFB2354721}"/>
          </ac:picMkLst>
        </pc:picChg>
        <pc:picChg chg="add">
          <ac:chgData name="Jon Sham" userId="1a205e1c70805734" providerId="LiveId" clId="{202D3E99-08CE-4911-A8D3-6FF7F669F076}" dt="2023-12-03T09:16:34.391" v="55" actId="26606"/>
          <ac:picMkLst>
            <pc:docMk/>
            <pc:sldMk cId="794628581" sldId="257"/>
            <ac:picMk id="52" creationId="{CF1EB4BD-9C7E-4AA3-9681-C7EB0DA6250B}"/>
          </ac:picMkLst>
        </pc:picChg>
        <pc:picChg chg="add">
          <ac:chgData name="Jon Sham" userId="1a205e1c70805734" providerId="LiveId" clId="{202D3E99-08CE-4911-A8D3-6FF7F669F076}" dt="2023-12-03T09:16:34.391" v="55" actId="26606"/>
          <ac:picMkLst>
            <pc:docMk/>
            <pc:sldMk cId="794628581" sldId="257"/>
            <ac:picMk id="54" creationId="{94AAE3AA-3759-4D28-B0EF-575F25A5146C}"/>
          </ac:picMkLst>
        </pc:picChg>
      </pc:sldChg>
      <pc:sldChg chg="addSp delSp modSp new mod setBg setClrOvrMap">
        <pc:chgData name="Jon Sham" userId="1a205e1c70805734" providerId="LiveId" clId="{202D3E99-08CE-4911-A8D3-6FF7F669F076}" dt="2023-12-03T09:17:48.839" v="75" actId="478"/>
        <pc:sldMkLst>
          <pc:docMk/>
          <pc:sldMk cId="933002701" sldId="258"/>
        </pc:sldMkLst>
        <pc:spChg chg="mod">
          <ac:chgData name="Jon Sham" userId="1a205e1c70805734" providerId="LiveId" clId="{202D3E99-08CE-4911-A8D3-6FF7F669F076}" dt="2023-12-03T09:17:40.767" v="72" actId="26606"/>
          <ac:spMkLst>
            <pc:docMk/>
            <pc:sldMk cId="933002701" sldId="258"/>
            <ac:spMk id="2" creationId="{F2EFCFCB-B5B5-252A-2F11-FD67315945C1}"/>
          </ac:spMkLst>
        </pc:spChg>
        <pc:spChg chg="mod">
          <ac:chgData name="Jon Sham" userId="1a205e1c70805734" providerId="LiveId" clId="{202D3E99-08CE-4911-A8D3-6FF7F669F076}" dt="2023-12-03T09:17:40.767" v="72" actId="26606"/>
          <ac:spMkLst>
            <pc:docMk/>
            <pc:sldMk cId="933002701" sldId="258"/>
            <ac:spMk id="3" creationId="{069CB624-3857-6B2D-7CC1-53BA2F044147}"/>
          </ac:spMkLst>
        </pc:spChg>
        <pc:spChg chg="del mod ord">
          <ac:chgData name="Jon Sham" userId="1a205e1c70805734" providerId="LiveId" clId="{202D3E99-08CE-4911-A8D3-6FF7F669F076}" dt="2023-12-03T09:17:46.420" v="74" actId="478"/>
          <ac:spMkLst>
            <pc:docMk/>
            <pc:sldMk cId="933002701" sldId="258"/>
            <ac:spMk id="4" creationId="{23740DEF-C48E-C421-6BA9-DE1DBAB059E7}"/>
          </ac:spMkLst>
        </pc:spChg>
        <pc:spChg chg="del mod">
          <ac:chgData name="Jon Sham" userId="1a205e1c70805734" providerId="LiveId" clId="{202D3E99-08CE-4911-A8D3-6FF7F669F076}" dt="2023-12-03T09:17:48.839" v="75" actId="478"/>
          <ac:spMkLst>
            <pc:docMk/>
            <pc:sldMk cId="933002701" sldId="258"/>
            <ac:spMk id="5" creationId="{97330BDD-145F-236D-DBFE-2399D8132E4E}"/>
          </ac:spMkLst>
        </pc:spChg>
        <pc:spChg chg="del mod ord">
          <ac:chgData name="Jon Sham" userId="1a205e1c70805734" providerId="LiveId" clId="{202D3E99-08CE-4911-A8D3-6FF7F669F076}" dt="2023-12-03T09:17:44.757" v="73" actId="478"/>
          <ac:spMkLst>
            <pc:docMk/>
            <pc:sldMk cId="933002701" sldId="258"/>
            <ac:spMk id="6" creationId="{8D505033-A56E-A0EB-9BFA-21D323C66295}"/>
          </ac:spMkLst>
        </pc:spChg>
        <pc:spChg chg="add del">
          <ac:chgData name="Jon Sham" userId="1a205e1c70805734" providerId="LiveId" clId="{202D3E99-08CE-4911-A8D3-6FF7F669F076}" dt="2023-12-03T09:17:40.743" v="71" actId="26606"/>
          <ac:spMkLst>
            <pc:docMk/>
            <pc:sldMk cId="933002701" sldId="258"/>
            <ac:spMk id="12" creationId="{C8A3C342-1D03-412F-8DD3-BF519E8E0AE9}"/>
          </ac:spMkLst>
        </pc:spChg>
        <pc:spChg chg="add">
          <ac:chgData name="Jon Sham" userId="1a205e1c70805734" providerId="LiveId" clId="{202D3E99-08CE-4911-A8D3-6FF7F669F076}" dt="2023-12-03T09:17:40.767" v="72" actId="26606"/>
          <ac:spMkLst>
            <pc:docMk/>
            <pc:sldMk cId="933002701" sldId="258"/>
            <ac:spMk id="13" creationId="{61515115-95FB-41E0-86F3-8744438C09D0}"/>
          </ac:spMkLst>
        </pc:spChg>
        <pc:spChg chg="add del">
          <ac:chgData name="Jon Sham" userId="1a205e1c70805734" providerId="LiveId" clId="{202D3E99-08CE-4911-A8D3-6FF7F669F076}" dt="2023-12-03T09:17:40.743" v="71" actId="26606"/>
          <ac:spMkLst>
            <pc:docMk/>
            <pc:sldMk cId="933002701" sldId="258"/>
            <ac:spMk id="14" creationId="{81CC9B02-E087-4350-AEBD-2C3CF001AF01}"/>
          </ac:spMkLst>
        </pc:spChg>
        <pc:spChg chg="add">
          <ac:chgData name="Jon Sham" userId="1a205e1c70805734" providerId="LiveId" clId="{202D3E99-08CE-4911-A8D3-6FF7F669F076}" dt="2023-12-03T09:17:40.767" v="72" actId="26606"/>
          <ac:spMkLst>
            <pc:docMk/>
            <pc:sldMk cId="933002701" sldId="258"/>
            <ac:spMk id="15" creationId="{8222A33F-BE2D-4D69-92A0-5DF8B17BAACA}"/>
          </ac:spMkLst>
        </pc:spChg>
        <pc:spChg chg="add del">
          <ac:chgData name="Jon Sham" userId="1a205e1c70805734" providerId="LiveId" clId="{202D3E99-08CE-4911-A8D3-6FF7F669F076}" dt="2023-12-03T09:17:40.743" v="71" actId="26606"/>
          <ac:spMkLst>
            <pc:docMk/>
            <pc:sldMk cId="933002701" sldId="258"/>
            <ac:spMk id="16" creationId="{D6F18ACE-6E82-4ADC-8A2F-A1771B309B16}"/>
          </ac:spMkLst>
        </pc:spChg>
        <pc:spChg chg="add">
          <ac:chgData name="Jon Sham" userId="1a205e1c70805734" providerId="LiveId" clId="{202D3E99-08CE-4911-A8D3-6FF7F669F076}" dt="2023-12-03T09:17:40.767" v="72" actId="26606"/>
          <ac:spMkLst>
            <pc:docMk/>
            <pc:sldMk cId="933002701" sldId="258"/>
            <ac:spMk id="17" creationId="{CE1C74D0-9609-468A-9597-5D87C8A42B58}"/>
          </ac:spMkLst>
        </pc:spChg>
        <pc:spChg chg="add">
          <ac:chgData name="Jon Sham" userId="1a205e1c70805734" providerId="LiveId" clId="{202D3E99-08CE-4911-A8D3-6FF7F669F076}" dt="2023-12-03T09:17:40.767" v="72" actId="26606"/>
          <ac:spMkLst>
            <pc:docMk/>
            <pc:sldMk cId="933002701" sldId="258"/>
            <ac:spMk id="19" creationId="{C137128D-E594-4905-9F76-E385F0831D60}"/>
          </ac:spMkLst>
        </pc:spChg>
        <pc:picChg chg="add del">
          <ac:chgData name="Jon Sham" userId="1a205e1c70805734" providerId="LiveId" clId="{202D3E99-08CE-4911-A8D3-6FF7F669F076}" dt="2023-12-03T09:17:40.743" v="71" actId="26606"/>
          <ac:picMkLst>
            <pc:docMk/>
            <pc:sldMk cId="933002701" sldId="258"/>
            <ac:picMk id="8" creationId="{B72093A2-4D06-0F80-3967-1ADB96ADCEA8}"/>
          </ac:picMkLst>
        </pc:picChg>
        <pc:picChg chg="add">
          <ac:chgData name="Jon Sham" userId="1a205e1c70805734" providerId="LiveId" clId="{202D3E99-08CE-4911-A8D3-6FF7F669F076}" dt="2023-12-03T09:17:40.767" v="72" actId="26606"/>
          <ac:picMkLst>
            <pc:docMk/>
            <pc:sldMk cId="933002701" sldId="258"/>
            <ac:picMk id="10" creationId="{4A86CE7C-950A-8E8B-8BBE-3029255C1E23}"/>
          </ac:picMkLst>
        </pc:picChg>
      </pc:sldChg>
      <pc:sldChg chg="addSp delSp modSp new mod">
        <pc:chgData name="Jon Sham" userId="1a205e1c70805734" providerId="LiveId" clId="{202D3E99-08CE-4911-A8D3-6FF7F669F076}" dt="2023-12-03T09:26:34.743" v="391" actId="255"/>
        <pc:sldMkLst>
          <pc:docMk/>
          <pc:sldMk cId="2085700957" sldId="259"/>
        </pc:sldMkLst>
        <pc:spChg chg="mod">
          <ac:chgData name="Jon Sham" userId="1a205e1c70805734" providerId="LiveId" clId="{202D3E99-08CE-4911-A8D3-6FF7F669F076}" dt="2023-12-03T09:19:21.318" v="88" actId="20577"/>
          <ac:spMkLst>
            <pc:docMk/>
            <pc:sldMk cId="2085700957" sldId="259"/>
            <ac:spMk id="2" creationId="{8A2FD879-CDAC-AA8A-68E4-00E134B9B25B}"/>
          </ac:spMkLst>
        </pc:spChg>
        <pc:spChg chg="del">
          <ac:chgData name="Jon Sham" userId="1a205e1c70805734" providerId="LiveId" clId="{202D3E99-08CE-4911-A8D3-6FF7F669F076}" dt="2023-12-03T09:19:44.014" v="90" actId="478"/>
          <ac:spMkLst>
            <pc:docMk/>
            <pc:sldMk cId="2085700957" sldId="259"/>
            <ac:spMk id="3" creationId="{EE3D4E6E-CCFA-C55B-0C55-96F525EFDF72}"/>
          </ac:spMkLst>
        </pc:spChg>
        <pc:spChg chg="del">
          <ac:chgData name="Jon Sham" userId="1a205e1c70805734" providerId="LiveId" clId="{202D3E99-08CE-4911-A8D3-6FF7F669F076}" dt="2023-12-03T09:24:51.850" v="296" actId="478"/>
          <ac:spMkLst>
            <pc:docMk/>
            <pc:sldMk cId="2085700957" sldId="259"/>
            <ac:spMk id="4" creationId="{0AFB4B92-570A-E3FC-17AF-C91CFDF1DD7D}"/>
          </ac:spMkLst>
        </pc:spChg>
        <pc:spChg chg="del">
          <ac:chgData name="Jon Sham" userId="1a205e1c70805734" providerId="LiveId" clId="{202D3E99-08CE-4911-A8D3-6FF7F669F076}" dt="2023-12-03T09:24:50.424" v="295" actId="478"/>
          <ac:spMkLst>
            <pc:docMk/>
            <pc:sldMk cId="2085700957" sldId="259"/>
            <ac:spMk id="5" creationId="{0D9FA7EE-3F4F-4342-2E4A-4836BBA2A4F8}"/>
          </ac:spMkLst>
        </pc:spChg>
        <pc:spChg chg="del">
          <ac:chgData name="Jon Sham" userId="1a205e1c70805734" providerId="LiveId" clId="{202D3E99-08CE-4911-A8D3-6FF7F669F076}" dt="2023-12-03T09:25:01.225" v="297" actId="478"/>
          <ac:spMkLst>
            <pc:docMk/>
            <pc:sldMk cId="2085700957" sldId="259"/>
            <ac:spMk id="6" creationId="{8E866661-FFC9-54EC-5466-9EBB680419CF}"/>
          </ac:spMkLst>
        </pc:spChg>
        <pc:spChg chg="add mod">
          <ac:chgData name="Jon Sham" userId="1a205e1c70805734" providerId="LiveId" clId="{202D3E99-08CE-4911-A8D3-6FF7F669F076}" dt="2023-12-03T09:24:41.898" v="292" actId="1076"/>
          <ac:spMkLst>
            <pc:docMk/>
            <pc:sldMk cId="2085700957" sldId="259"/>
            <ac:spMk id="7" creationId="{E3C895A7-2D90-17C6-A12F-1BF1EF745763}"/>
          </ac:spMkLst>
        </pc:spChg>
        <pc:spChg chg="add mod">
          <ac:chgData name="Jon Sham" userId="1a205e1c70805734" providerId="LiveId" clId="{202D3E99-08CE-4911-A8D3-6FF7F669F076}" dt="2023-12-03T09:24:46.725" v="294" actId="1076"/>
          <ac:spMkLst>
            <pc:docMk/>
            <pc:sldMk cId="2085700957" sldId="259"/>
            <ac:spMk id="12" creationId="{EDFE0347-2505-F061-7700-712BAAD4DC5F}"/>
          </ac:spMkLst>
        </pc:spChg>
        <pc:spChg chg="add mod">
          <ac:chgData name="Jon Sham" userId="1a205e1c70805734" providerId="LiveId" clId="{202D3E99-08CE-4911-A8D3-6FF7F669F076}" dt="2023-12-03T09:24:29.254" v="289" actId="1076"/>
          <ac:spMkLst>
            <pc:docMk/>
            <pc:sldMk cId="2085700957" sldId="259"/>
            <ac:spMk id="16" creationId="{504EEFFE-6882-0950-7466-BE8D2204DAE8}"/>
          </ac:spMkLst>
        </pc:spChg>
        <pc:spChg chg="add mod">
          <ac:chgData name="Jon Sham" userId="1a205e1c70805734" providerId="LiveId" clId="{202D3E99-08CE-4911-A8D3-6FF7F669F076}" dt="2023-12-03T09:26:34.743" v="391" actId="255"/>
          <ac:spMkLst>
            <pc:docMk/>
            <pc:sldMk cId="2085700957" sldId="259"/>
            <ac:spMk id="19" creationId="{041992DF-0FF9-ACA9-5CA0-2A9FABB9BF47}"/>
          </ac:spMkLst>
        </pc:spChg>
        <pc:picChg chg="add mod">
          <ac:chgData name="Jon Sham" userId="1a205e1c70805734" providerId="LiveId" clId="{202D3E99-08CE-4911-A8D3-6FF7F669F076}" dt="2023-12-03T09:24:44.417" v="293" actId="1076"/>
          <ac:picMkLst>
            <pc:docMk/>
            <pc:sldMk cId="2085700957" sldId="259"/>
            <ac:picMk id="9" creationId="{8B1C3593-340C-B540-FC83-B2CC41F0B2F7}"/>
          </ac:picMkLst>
        </pc:picChg>
        <pc:picChg chg="add del">
          <ac:chgData name="Jon Sham" userId="1a205e1c70805734" providerId="LiveId" clId="{202D3E99-08CE-4911-A8D3-6FF7F669F076}" dt="2023-12-03T09:20:55.747" v="103" actId="22"/>
          <ac:picMkLst>
            <pc:docMk/>
            <pc:sldMk cId="2085700957" sldId="259"/>
            <ac:picMk id="11" creationId="{17E78913-9ED5-0B6B-FD70-BD5B3DE0B10B}"/>
          </ac:picMkLst>
        </pc:picChg>
        <pc:picChg chg="add mod">
          <ac:chgData name="Jon Sham" userId="1a205e1c70805734" providerId="LiveId" clId="{202D3E99-08CE-4911-A8D3-6FF7F669F076}" dt="2023-12-03T09:24:26.593" v="288" actId="1076"/>
          <ac:picMkLst>
            <pc:docMk/>
            <pc:sldMk cId="2085700957" sldId="259"/>
            <ac:picMk id="14" creationId="{C9F81E3F-C1E7-9B28-A4B9-18B7C4EF300C}"/>
          </ac:picMkLst>
        </pc:picChg>
        <pc:picChg chg="add del mod">
          <ac:chgData name="Jon Sham" userId="1a205e1c70805734" providerId="LiveId" clId="{202D3E99-08CE-4911-A8D3-6FF7F669F076}" dt="2023-12-03T09:23:24.896" v="224"/>
          <ac:picMkLst>
            <pc:docMk/>
            <pc:sldMk cId="2085700957" sldId="259"/>
            <ac:picMk id="15" creationId="{42E88FDF-966C-DD1B-FCC5-2827612DCC78}"/>
          </ac:picMkLst>
        </pc:picChg>
        <pc:picChg chg="add mod">
          <ac:chgData name="Jon Sham" userId="1a205e1c70805734" providerId="LiveId" clId="{202D3E99-08CE-4911-A8D3-6FF7F669F076}" dt="2023-12-03T09:25:29.143" v="301" actId="1076"/>
          <ac:picMkLst>
            <pc:docMk/>
            <pc:sldMk cId="2085700957" sldId="259"/>
            <ac:picMk id="18" creationId="{C93DFB29-62B6-5752-3ABA-18389F3CF669}"/>
          </ac:picMkLst>
        </pc:picChg>
      </pc:sldChg>
      <pc:sldChg chg="addSp delSp modSp new mod setBg">
        <pc:chgData name="Jon Sham" userId="1a205e1c70805734" providerId="LiveId" clId="{202D3E99-08CE-4911-A8D3-6FF7F669F076}" dt="2023-12-03T09:27:40.770" v="398" actId="478"/>
        <pc:sldMkLst>
          <pc:docMk/>
          <pc:sldMk cId="1247860698" sldId="260"/>
        </pc:sldMkLst>
        <pc:spChg chg="mod">
          <ac:chgData name="Jon Sham" userId="1a205e1c70805734" providerId="LiveId" clId="{202D3E99-08CE-4911-A8D3-6FF7F669F076}" dt="2023-12-03T09:27:28.439" v="395" actId="26606"/>
          <ac:spMkLst>
            <pc:docMk/>
            <pc:sldMk cId="1247860698" sldId="260"/>
            <ac:spMk id="2" creationId="{B2E78907-4D4E-595C-38FF-5E477DA80C79}"/>
          </ac:spMkLst>
        </pc:spChg>
        <pc:spChg chg="mod">
          <ac:chgData name="Jon Sham" userId="1a205e1c70805734" providerId="LiveId" clId="{202D3E99-08CE-4911-A8D3-6FF7F669F076}" dt="2023-12-03T09:27:28.439" v="395" actId="26606"/>
          <ac:spMkLst>
            <pc:docMk/>
            <pc:sldMk cId="1247860698" sldId="260"/>
            <ac:spMk id="3" creationId="{782039F7-26E6-BE15-A4DB-F69013D93265}"/>
          </ac:spMkLst>
        </pc:spChg>
        <pc:spChg chg="del mod ord">
          <ac:chgData name="Jon Sham" userId="1a205e1c70805734" providerId="LiveId" clId="{202D3E99-08CE-4911-A8D3-6FF7F669F076}" dt="2023-12-03T09:27:39.356" v="397" actId="478"/>
          <ac:spMkLst>
            <pc:docMk/>
            <pc:sldMk cId="1247860698" sldId="260"/>
            <ac:spMk id="4" creationId="{B8D5C4F7-A1DB-4D8E-83AB-B07679B8E0F2}"/>
          </ac:spMkLst>
        </pc:spChg>
        <pc:spChg chg="del mod">
          <ac:chgData name="Jon Sham" userId="1a205e1c70805734" providerId="LiveId" clId="{202D3E99-08CE-4911-A8D3-6FF7F669F076}" dt="2023-12-03T09:27:40.770" v="398" actId="478"/>
          <ac:spMkLst>
            <pc:docMk/>
            <pc:sldMk cId="1247860698" sldId="260"/>
            <ac:spMk id="5" creationId="{6D2B5F08-0260-198D-3674-C40F60243359}"/>
          </ac:spMkLst>
        </pc:spChg>
        <pc:spChg chg="del mod">
          <ac:chgData name="Jon Sham" userId="1a205e1c70805734" providerId="LiveId" clId="{202D3E99-08CE-4911-A8D3-6FF7F669F076}" dt="2023-12-03T09:27:33.261" v="396" actId="478"/>
          <ac:spMkLst>
            <pc:docMk/>
            <pc:sldMk cId="1247860698" sldId="260"/>
            <ac:spMk id="6" creationId="{C9E2BF72-AA6D-07A8-5567-B7141805885D}"/>
          </ac:spMkLst>
        </pc:spChg>
        <pc:spChg chg="add">
          <ac:chgData name="Jon Sham" userId="1a205e1c70805734" providerId="LiveId" clId="{202D3E99-08CE-4911-A8D3-6FF7F669F076}" dt="2023-12-03T09:27:28.439" v="395" actId="26606"/>
          <ac:spMkLst>
            <pc:docMk/>
            <pc:sldMk cId="1247860698" sldId="260"/>
            <ac:spMk id="12" creationId="{C8A3C342-1D03-412F-8DD3-BF519E8E0AE9}"/>
          </ac:spMkLst>
        </pc:spChg>
        <pc:spChg chg="add">
          <ac:chgData name="Jon Sham" userId="1a205e1c70805734" providerId="LiveId" clId="{202D3E99-08CE-4911-A8D3-6FF7F669F076}" dt="2023-12-03T09:27:28.439" v="395" actId="26606"/>
          <ac:spMkLst>
            <pc:docMk/>
            <pc:sldMk cId="1247860698" sldId="260"/>
            <ac:spMk id="14" creationId="{81CC9B02-E087-4350-AEBD-2C3CF001AF01}"/>
          </ac:spMkLst>
        </pc:spChg>
        <pc:picChg chg="add">
          <ac:chgData name="Jon Sham" userId="1a205e1c70805734" providerId="LiveId" clId="{202D3E99-08CE-4911-A8D3-6FF7F669F076}" dt="2023-12-03T09:27:28.439" v="395" actId="26606"/>
          <ac:picMkLst>
            <pc:docMk/>
            <pc:sldMk cId="1247860698" sldId="260"/>
            <ac:picMk id="8" creationId="{EC3896F8-520A-5208-DD83-682965D5F12B}"/>
          </ac:picMkLst>
        </pc:picChg>
      </pc:sldChg>
      <pc:sldChg chg="addSp delSp modSp new mod">
        <pc:chgData name="Jon Sham" userId="1a205e1c70805734" providerId="LiveId" clId="{202D3E99-08CE-4911-A8D3-6FF7F669F076}" dt="2023-12-03T09:37:21.128" v="835" actId="12"/>
        <pc:sldMkLst>
          <pc:docMk/>
          <pc:sldMk cId="275669578" sldId="261"/>
        </pc:sldMkLst>
        <pc:spChg chg="mod">
          <ac:chgData name="Jon Sham" userId="1a205e1c70805734" providerId="LiveId" clId="{202D3E99-08CE-4911-A8D3-6FF7F669F076}" dt="2023-12-03T09:28:10.239" v="401" actId="368"/>
          <ac:spMkLst>
            <pc:docMk/>
            <pc:sldMk cId="275669578" sldId="261"/>
            <ac:spMk id="2" creationId="{53C04C8D-4E93-2E37-324D-9CBDA4E28FC5}"/>
          </ac:spMkLst>
        </pc:spChg>
        <pc:spChg chg="mod">
          <ac:chgData name="Jon Sham" userId="1a205e1c70805734" providerId="LiveId" clId="{202D3E99-08CE-4911-A8D3-6FF7F669F076}" dt="2023-12-03T09:31:11.886" v="501" actId="1076"/>
          <ac:spMkLst>
            <pc:docMk/>
            <pc:sldMk cId="275669578" sldId="261"/>
            <ac:spMk id="3" creationId="{8A48A428-8CE4-74A5-9EAA-77F255385B65}"/>
          </ac:spMkLst>
        </pc:spChg>
        <pc:spChg chg="del">
          <ac:chgData name="Jon Sham" userId="1a205e1c70805734" providerId="LiveId" clId="{202D3E99-08CE-4911-A8D3-6FF7F669F076}" dt="2023-12-03T09:29:39.111" v="444" actId="478"/>
          <ac:spMkLst>
            <pc:docMk/>
            <pc:sldMk cId="275669578" sldId="261"/>
            <ac:spMk id="4" creationId="{3D32B220-0247-F405-FF5A-499FDA43179A}"/>
          </ac:spMkLst>
        </pc:spChg>
        <pc:spChg chg="del">
          <ac:chgData name="Jon Sham" userId="1a205e1c70805734" providerId="LiveId" clId="{202D3E99-08CE-4911-A8D3-6FF7F669F076}" dt="2023-12-03T09:29:36.057" v="442" actId="478"/>
          <ac:spMkLst>
            <pc:docMk/>
            <pc:sldMk cId="275669578" sldId="261"/>
            <ac:spMk id="5" creationId="{637939BA-2707-E908-1B10-5F417CB4652E}"/>
          </ac:spMkLst>
        </pc:spChg>
        <pc:spChg chg="del">
          <ac:chgData name="Jon Sham" userId="1a205e1c70805734" providerId="LiveId" clId="{202D3E99-08CE-4911-A8D3-6FF7F669F076}" dt="2023-12-03T09:29:37.852" v="443" actId="478"/>
          <ac:spMkLst>
            <pc:docMk/>
            <pc:sldMk cId="275669578" sldId="261"/>
            <ac:spMk id="6" creationId="{C96DB30F-7DB8-4677-569C-8370BF6EEEB8}"/>
          </ac:spMkLst>
        </pc:spChg>
        <pc:spChg chg="add mod">
          <ac:chgData name="Jon Sham" userId="1a205e1c70805734" providerId="LiveId" clId="{202D3E99-08CE-4911-A8D3-6FF7F669F076}" dt="2023-12-03T09:37:13.821" v="834" actId="255"/>
          <ac:spMkLst>
            <pc:docMk/>
            <pc:sldMk cId="275669578" sldId="261"/>
            <ac:spMk id="9" creationId="{DD6864BA-2266-10B5-06AD-D1D4CB191A8E}"/>
          </ac:spMkLst>
        </pc:spChg>
        <pc:spChg chg="add mod">
          <ac:chgData name="Jon Sham" userId="1a205e1c70805734" providerId="LiveId" clId="{202D3E99-08CE-4911-A8D3-6FF7F669F076}" dt="2023-12-03T09:31:39.093" v="559" actId="20577"/>
          <ac:spMkLst>
            <pc:docMk/>
            <pc:sldMk cId="275669578" sldId="261"/>
            <ac:spMk id="12" creationId="{38AD19A9-1ECB-ACFA-C694-0398DD027D5B}"/>
          </ac:spMkLst>
        </pc:spChg>
        <pc:spChg chg="add mod">
          <ac:chgData name="Jon Sham" userId="1a205e1c70805734" providerId="LiveId" clId="{202D3E99-08CE-4911-A8D3-6FF7F669F076}" dt="2023-12-03T09:37:21.128" v="835" actId="12"/>
          <ac:spMkLst>
            <pc:docMk/>
            <pc:sldMk cId="275669578" sldId="261"/>
            <ac:spMk id="13" creationId="{C779A804-7240-3CED-CE59-2C145AA209B9}"/>
          </ac:spMkLst>
        </pc:spChg>
        <pc:spChg chg="add mod">
          <ac:chgData name="Jon Sham" userId="1a205e1c70805734" providerId="LiveId" clId="{202D3E99-08CE-4911-A8D3-6FF7F669F076}" dt="2023-12-03T09:33:57.370" v="810" actId="20577"/>
          <ac:spMkLst>
            <pc:docMk/>
            <pc:sldMk cId="275669578" sldId="261"/>
            <ac:spMk id="14" creationId="{A275EF69-B61F-806B-9245-2FBCCC3C608B}"/>
          </ac:spMkLst>
        </pc:spChg>
        <pc:spChg chg="add mod">
          <ac:chgData name="Jon Sham" userId="1a205e1c70805734" providerId="LiveId" clId="{202D3E99-08CE-4911-A8D3-6FF7F669F076}" dt="2023-12-03T09:34:40.847" v="817" actId="27636"/>
          <ac:spMkLst>
            <pc:docMk/>
            <pc:sldMk cId="275669578" sldId="261"/>
            <ac:spMk id="17" creationId="{ED098C58-77B9-755B-1CA8-A937BEE188F9}"/>
          </ac:spMkLst>
        </pc:spChg>
        <pc:spChg chg="add mod">
          <ac:chgData name="Jon Sham" userId="1a205e1c70805734" providerId="LiveId" clId="{202D3E99-08CE-4911-A8D3-6FF7F669F076}" dt="2023-12-03T09:37:04.154" v="832" actId="255"/>
          <ac:spMkLst>
            <pc:docMk/>
            <pc:sldMk cId="275669578" sldId="261"/>
            <ac:spMk id="19" creationId="{C44917C3-C670-62C3-31D5-9B90E29DFAA3}"/>
          </ac:spMkLst>
        </pc:spChg>
        <pc:picChg chg="add mod">
          <ac:chgData name="Jon Sham" userId="1a205e1c70805734" providerId="LiveId" clId="{202D3E99-08CE-4911-A8D3-6FF7F669F076}" dt="2023-12-03T09:31:01.601" v="497" actId="1076"/>
          <ac:picMkLst>
            <pc:docMk/>
            <pc:sldMk cId="275669578" sldId="261"/>
            <ac:picMk id="8" creationId="{CAE1E5A4-5C50-230A-7240-9B43126FDE68}"/>
          </ac:picMkLst>
        </pc:picChg>
        <pc:picChg chg="add mod">
          <ac:chgData name="Jon Sham" userId="1a205e1c70805734" providerId="LiveId" clId="{202D3E99-08CE-4911-A8D3-6FF7F669F076}" dt="2023-12-03T09:31:07.683" v="500" actId="1076"/>
          <ac:picMkLst>
            <pc:docMk/>
            <pc:sldMk cId="275669578" sldId="261"/>
            <ac:picMk id="11" creationId="{BDDA3A45-3C08-EB73-70A5-ED8FC87F3C7E}"/>
          </ac:picMkLst>
        </pc:picChg>
        <pc:picChg chg="add mod">
          <ac:chgData name="Jon Sham" userId="1a205e1c70805734" providerId="LiveId" clId="{202D3E99-08CE-4911-A8D3-6FF7F669F076}" dt="2023-12-03T09:34:29.517" v="812" actId="1076"/>
          <ac:picMkLst>
            <pc:docMk/>
            <pc:sldMk cId="275669578" sldId="261"/>
            <ac:picMk id="16" creationId="{A939E844-5993-127F-80B6-02F792B8CDE2}"/>
          </ac:picMkLst>
        </pc:picChg>
      </pc:sldChg>
      <pc:sldChg chg="addSp delSp modSp new mod setBg setClrOvrMap">
        <pc:chgData name="Jon Sham" userId="1a205e1c70805734" providerId="LiveId" clId="{202D3E99-08CE-4911-A8D3-6FF7F669F076}" dt="2023-12-03T09:39:48.938" v="856" actId="26606"/>
        <pc:sldMkLst>
          <pc:docMk/>
          <pc:sldMk cId="508414942" sldId="262"/>
        </pc:sldMkLst>
        <pc:spChg chg="del mod">
          <ac:chgData name="Jon Sham" userId="1a205e1c70805734" providerId="LiveId" clId="{202D3E99-08CE-4911-A8D3-6FF7F669F076}" dt="2023-12-03T09:38:56.741" v="847" actId="478"/>
          <ac:spMkLst>
            <pc:docMk/>
            <pc:sldMk cId="508414942" sldId="262"/>
            <ac:spMk id="2" creationId="{29CF6001-9527-DB08-A7AE-B0C5F84365DB}"/>
          </ac:spMkLst>
        </pc:spChg>
        <pc:spChg chg="mod">
          <ac:chgData name="Jon Sham" userId="1a205e1c70805734" providerId="LiveId" clId="{202D3E99-08CE-4911-A8D3-6FF7F669F076}" dt="2023-12-03T09:39:48.938" v="856" actId="26606"/>
          <ac:spMkLst>
            <pc:docMk/>
            <pc:sldMk cId="508414942" sldId="262"/>
            <ac:spMk id="3" creationId="{59BCB082-5558-7F62-97AC-1507BA4C22DE}"/>
          </ac:spMkLst>
        </pc:spChg>
        <pc:spChg chg="del mod ord">
          <ac:chgData name="Jon Sham" userId="1a205e1c70805734" providerId="LiveId" clId="{202D3E99-08CE-4911-A8D3-6FF7F669F076}" dt="2023-12-03T09:38:50.307" v="844" actId="478"/>
          <ac:spMkLst>
            <pc:docMk/>
            <pc:sldMk cId="508414942" sldId="262"/>
            <ac:spMk id="4" creationId="{94E6E8B3-39B2-8C68-2C85-ABC91BA86F90}"/>
          </ac:spMkLst>
        </pc:spChg>
        <pc:spChg chg="del mod">
          <ac:chgData name="Jon Sham" userId="1a205e1c70805734" providerId="LiveId" clId="{202D3E99-08CE-4911-A8D3-6FF7F669F076}" dt="2023-12-03T09:38:51.879" v="845" actId="478"/>
          <ac:spMkLst>
            <pc:docMk/>
            <pc:sldMk cId="508414942" sldId="262"/>
            <ac:spMk id="5" creationId="{172B5D34-85CB-8CC5-9CC5-3271EB13178C}"/>
          </ac:spMkLst>
        </pc:spChg>
        <pc:spChg chg="del mod ord">
          <ac:chgData name="Jon Sham" userId="1a205e1c70805734" providerId="LiveId" clId="{202D3E99-08CE-4911-A8D3-6FF7F669F076}" dt="2023-12-03T09:38:48.017" v="843" actId="478"/>
          <ac:spMkLst>
            <pc:docMk/>
            <pc:sldMk cId="508414942" sldId="262"/>
            <ac:spMk id="6" creationId="{E1FF3576-2A91-FE45-923E-98998BD3234B}"/>
          </ac:spMkLst>
        </pc:spChg>
        <pc:spChg chg="add del">
          <ac:chgData name="Jon Sham" userId="1a205e1c70805734" providerId="LiveId" clId="{202D3E99-08CE-4911-A8D3-6FF7F669F076}" dt="2023-12-03T09:39:48.938" v="856" actId="26606"/>
          <ac:spMkLst>
            <pc:docMk/>
            <pc:sldMk cId="508414942" sldId="262"/>
            <ac:spMk id="13" creationId="{61515115-95FB-41E0-86F3-8744438C09D0}"/>
          </ac:spMkLst>
        </pc:spChg>
        <pc:spChg chg="add del">
          <ac:chgData name="Jon Sham" userId="1a205e1c70805734" providerId="LiveId" clId="{202D3E99-08CE-4911-A8D3-6FF7F669F076}" dt="2023-12-03T09:39:48.938" v="856" actId="26606"/>
          <ac:spMkLst>
            <pc:docMk/>
            <pc:sldMk cId="508414942" sldId="262"/>
            <ac:spMk id="15" creationId="{8222A33F-BE2D-4D69-92A0-5DF8B17BAACA}"/>
          </ac:spMkLst>
        </pc:spChg>
        <pc:spChg chg="add del">
          <ac:chgData name="Jon Sham" userId="1a205e1c70805734" providerId="LiveId" clId="{202D3E99-08CE-4911-A8D3-6FF7F669F076}" dt="2023-12-03T09:39:48.938" v="856" actId="26606"/>
          <ac:spMkLst>
            <pc:docMk/>
            <pc:sldMk cId="508414942" sldId="262"/>
            <ac:spMk id="17" creationId="{CE1C74D0-9609-468A-9597-5D87C8A42B58}"/>
          </ac:spMkLst>
        </pc:spChg>
        <pc:spChg chg="add del">
          <ac:chgData name="Jon Sham" userId="1a205e1c70805734" providerId="LiveId" clId="{202D3E99-08CE-4911-A8D3-6FF7F669F076}" dt="2023-12-03T09:39:48.938" v="856" actId="26606"/>
          <ac:spMkLst>
            <pc:docMk/>
            <pc:sldMk cId="508414942" sldId="262"/>
            <ac:spMk id="19" creationId="{C137128D-E594-4905-9F76-E385F0831D60}"/>
          </ac:spMkLst>
        </pc:spChg>
        <pc:spChg chg="add">
          <ac:chgData name="Jon Sham" userId="1a205e1c70805734" providerId="LiveId" clId="{202D3E99-08CE-4911-A8D3-6FF7F669F076}" dt="2023-12-03T09:39:48.938" v="856" actId="26606"/>
          <ac:spMkLst>
            <pc:docMk/>
            <pc:sldMk cId="508414942" sldId="262"/>
            <ac:spMk id="24" creationId="{B4AAD3FD-83A5-4B89-9F8F-01B8870865BE}"/>
          </ac:spMkLst>
        </pc:spChg>
        <pc:spChg chg="add">
          <ac:chgData name="Jon Sham" userId="1a205e1c70805734" providerId="LiveId" clId="{202D3E99-08CE-4911-A8D3-6FF7F669F076}" dt="2023-12-03T09:39:48.938" v="856" actId="26606"/>
          <ac:spMkLst>
            <pc:docMk/>
            <pc:sldMk cId="508414942" sldId="262"/>
            <ac:spMk id="26" creationId="{61752F1D-FC0F-4103-9584-630E643CCDA6}"/>
          </ac:spMkLst>
        </pc:spChg>
        <pc:spChg chg="add">
          <ac:chgData name="Jon Sham" userId="1a205e1c70805734" providerId="LiveId" clId="{202D3E99-08CE-4911-A8D3-6FF7F669F076}" dt="2023-12-03T09:39:48.938" v="856" actId="26606"/>
          <ac:spMkLst>
            <pc:docMk/>
            <pc:sldMk cId="508414942" sldId="262"/>
            <ac:spMk id="28" creationId="{70151CB7-E7DE-4917-B831-01DF9CE01306}"/>
          </ac:spMkLst>
        </pc:spChg>
        <pc:spChg chg="add">
          <ac:chgData name="Jon Sham" userId="1a205e1c70805734" providerId="LiveId" clId="{202D3E99-08CE-4911-A8D3-6FF7F669F076}" dt="2023-12-03T09:39:48.938" v="856" actId="26606"/>
          <ac:spMkLst>
            <pc:docMk/>
            <pc:sldMk cId="508414942" sldId="262"/>
            <ac:spMk id="30" creationId="{A92A1116-1C84-41DF-B803-1F7B0883EC82}"/>
          </ac:spMkLst>
        </pc:spChg>
        <pc:picChg chg="add mod ord">
          <ac:chgData name="Jon Sham" userId="1a205e1c70805734" providerId="LiveId" clId="{202D3E99-08CE-4911-A8D3-6FF7F669F076}" dt="2023-12-03T09:39:48.938" v="856" actId="26606"/>
          <ac:picMkLst>
            <pc:docMk/>
            <pc:sldMk cId="508414942" sldId="262"/>
            <ac:picMk id="8" creationId="{19646C52-1E1E-F2DE-593E-F813D0B0D7D5}"/>
          </ac:picMkLst>
        </pc:picChg>
      </pc:sldChg>
      <pc:sldChg chg="addSp delSp modSp new mod setBg">
        <pc:chgData name="Jon Sham" userId="1a205e1c70805734" providerId="LiveId" clId="{202D3E99-08CE-4911-A8D3-6FF7F669F076}" dt="2023-12-03T09:43:19.812" v="892" actId="1076"/>
        <pc:sldMkLst>
          <pc:docMk/>
          <pc:sldMk cId="1184696545" sldId="263"/>
        </pc:sldMkLst>
        <pc:spChg chg="del">
          <ac:chgData name="Jon Sham" userId="1a205e1c70805734" providerId="LiveId" clId="{202D3E99-08CE-4911-A8D3-6FF7F669F076}" dt="2023-12-03T09:40:14.744" v="863" actId="478"/>
          <ac:spMkLst>
            <pc:docMk/>
            <pc:sldMk cId="1184696545" sldId="263"/>
            <ac:spMk id="2" creationId="{AE63F456-8484-8E07-6658-F77B84FEF0E5}"/>
          </ac:spMkLst>
        </pc:spChg>
        <pc:spChg chg="add del mod ord">
          <ac:chgData name="Jon Sham" userId="1a205e1c70805734" providerId="LiveId" clId="{202D3E99-08CE-4911-A8D3-6FF7F669F076}" dt="2023-12-03T09:43:00.382" v="884" actId="26606"/>
          <ac:spMkLst>
            <pc:docMk/>
            <pc:sldMk cId="1184696545" sldId="263"/>
            <ac:spMk id="3" creationId="{7D0F35EF-0AEC-2EF4-35E7-421DA1116F6D}"/>
          </ac:spMkLst>
        </pc:spChg>
        <pc:spChg chg="del">
          <ac:chgData name="Jon Sham" userId="1a205e1c70805734" providerId="LiveId" clId="{202D3E99-08CE-4911-A8D3-6FF7F669F076}" dt="2023-12-03T09:40:09.269" v="860" actId="478"/>
          <ac:spMkLst>
            <pc:docMk/>
            <pc:sldMk cId="1184696545" sldId="263"/>
            <ac:spMk id="4" creationId="{F78E5392-76F6-CC15-BF11-DE7E21972346}"/>
          </ac:spMkLst>
        </pc:spChg>
        <pc:spChg chg="del">
          <ac:chgData name="Jon Sham" userId="1a205e1c70805734" providerId="LiveId" clId="{202D3E99-08CE-4911-A8D3-6FF7F669F076}" dt="2023-12-03T09:40:02.376" v="859" actId="478"/>
          <ac:spMkLst>
            <pc:docMk/>
            <pc:sldMk cId="1184696545" sldId="263"/>
            <ac:spMk id="5" creationId="{D7A12576-053A-E7D4-DF8F-5F84976B5DC1}"/>
          </ac:spMkLst>
        </pc:spChg>
        <pc:spChg chg="del">
          <ac:chgData name="Jon Sham" userId="1a205e1c70805734" providerId="LiveId" clId="{202D3E99-08CE-4911-A8D3-6FF7F669F076}" dt="2023-12-03T09:40:00.777" v="858" actId="478"/>
          <ac:spMkLst>
            <pc:docMk/>
            <pc:sldMk cId="1184696545" sldId="263"/>
            <ac:spMk id="6" creationId="{940E83EA-AF90-B147-83E6-35A8901D970B}"/>
          </ac:spMkLst>
        </pc:spChg>
        <pc:spChg chg="add del">
          <ac:chgData name="Jon Sham" userId="1a205e1c70805734" providerId="LiveId" clId="{202D3E99-08CE-4911-A8D3-6FF7F669F076}" dt="2023-12-03T09:43:00.382" v="884" actId="26606"/>
          <ac:spMkLst>
            <pc:docMk/>
            <pc:sldMk cId="1184696545" sldId="263"/>
            <ac:spMk id="17" creationId="{C8A3C342-1D03-412F-8DD3-BF519E8E0AE9}"/>
          </ac:spMkLst>
        </pc:spChg>
        <pc:spChg chg="add del">
          <ac:chgData name="Jon Sham" userId="1a205e1c70805734" providerId="LiveId" clId="{202D3E99-08CE-4911-A8D3-6FF7F669F076}" dt="2023-12-03T09:43:00.382" v="884" actId="26606"/>
          <ac:spMkLst>
            <pc:docMk/>
            <pc:sldMk cId="1184696545" sldId="263"/>
            <ac:spMk id="19" creationId="{81CC9B02-E087-4350-AEBD-2C3CF001AF01}"/>
          </ac:spMkLst>
        </pc:spChg>
        <pc:picChg chg="add mod ord">
          <ac:chgData name="Jon Sham" userId="1a205e1c70805734" providerId="LiveId" clId="{202D3E99-08CE-4911-A8D3-6FF7F669F076}" dt="2023-12-03T09:43:19.812" v="892" actId="1076"/>
          <ac:picMkLst>
            <pc:docMk/>
            <pc:sldMk cId="1184696545" sldId="263"/>
            <ac:picMk id="8" creationId="{7920768B-2870-6D1D-0F25-59C65C9B8444}"/>
          </ac:picMkLst>
        </pc:picChg>
        <pc:picChg chg="add mod">
          <ac:chgData name="Jon Sham" userId="1a205e1c70805734" providerId="LiveId" clId="{202D3E99-08CE-4911-A8D3-6FF7F669F076}" dt="2023-12-03T09:43:03.629" v="885" actId="1076"/>
          <ac:picMkLst>
            <pc:docMk/>
            <pc:sldMk cId="1184696545" sldId="263"/>
            <ac:picMk id="10" creationId="{0CBE9237-E22D-EE93-C432-19A178150984}"/>
          </ac:picMkLst>
        </pc:picChg>
        <pc:picChg chg="add mod">
          <ac:chgData name="Jon Sham" userId="1a205e1c70805734" providerId="LiveId" clId="{202D3E99-08CE-4911-A8D3-6FF7F669F076}" dt="2023-12-03T09:43:10.190" v="888" actId="1076"/>
          <ac:picMkLst>
            <pc:docMk/>
            <pc:sldMk cId="1184696545" sldId="263"/>
            <ac:picMk id="12" creationId="{34AFB7FA-DA26-BF2E-E81F-12374FEA2877}"/>
          </ac:picMkLst>
        </pc:picChg>
      </pc:sldChg>
      <pc:sldChg chg="addSp delSp modSp new mod">
        <pc:chgData name="Jon Sham" userId="1a205e1c70805734" providerId="LiveId" clId="{202D3E99-08CE-4911-A8D3-6FF7F669F076}" dt="2023-12-03T09:49:10.897" v="965" actId="14100"/>
        <pc:sldMkLst>
          <pc:docMk/>
          <pc:sldMk cId="3377407209" sldId="264"/>
        </pc:sldMkLst>
        <pc:spChg chg="mod">
          <ac:chgData name="Jon Sham" userId="1a205e1c70805734" providerId="LiveId" clId="{202D3E99-08CE-4911-A8D3-6FF7F669F076}" dt="2023-12-03T09:43:50.770" v="896" actId="20577"/>
          <ac:spMkLst>
            <pc:docMk/>
            <pc:sldMk cId="3377407209" sldId="264"/>
            <ac:spMk id="2" creationId="{78F202ED-A16B-8F3D-BC25-B2E85F4A1B0C}"/>
          </ac:spMkLst>
        </pc:spChg>
        <pc:spChg chg="del">
          <ac:chgData name="Jon Sham" userId="1a205e1c70805734" providerId="LiveId" clId="{202D3E99-08CE-4911-A8D3-6FF7F669F076}" dt="2023-12-03T09:45:58.101" v="912" actId="22"/>
          <ac:spMkLst>
            <pc:docMk/>
            <pc:sldMk cId="3377407209" sldId="264"/>
            <ac:spMk id="3" creationId="{CC75BB6D-6C91-9059-5602-9494D2F200DE}"/>
          </ac:spMkLst>
        </pc:spChg>
        <pc:spChg chg="del">
          <ac:chgData name="Jon Sham" userId="1a205e1c70805734" providerId="LiveId" clId="{202D3E99-08CE-4911-A8D3-6FF7F669F076}" dt="2023-12-03T09:45:08.988" v="905" actId="478"/>
          <ac:spMkLst>
            <pc:docMk/>
            <pc:sldMk cId="3377407209" sldId="264"/>
            <ac:spMk id="4" creationId="{BB23ED0E-5F43-8217-3BD4-BD70F63B8E4E}"/>
          </ac:spMkLst>
        </pc:spChg>
        <pc:spChg chg="del">
          <ac:chgData name="Jon Sham" userId="1a205e1c70805734" providerId="LiveId" clId="{202D3E99-08CE-4911-A8D3-6FF7F669F076}" dt="2023-12-03T09:45:05.965" v="904" actId="478"/>
          <ac:spMkLst>
            <pc:docMk/>
            <pc:sldMk cId="3377407209" sldId="264"/>
            <ac:spMk id="5" creationId="{5DC1978E-F763-0209-82DB-8737ABAC59CA}"/>
          </ac:spMkLst>
        </pc:spChg>
        <pc:spChg chg="del">
          <ac:chgData name="Jon Sham" userId="1a205e1c70805734" providerId="LiveId" clId="{202D3E99-08CE-4911-A8D3-6FF7F669F076}" dt="2023-12-03T09:45:04.008" v="903" actId="478"/>
          <ac:spMkLst>
            <pc:docMk/>
            <pc:sldMk cId="3377407209" sldId="264"/>
            <ac:spMk id="6" creationId="{B4C366FB-79F8-B5F0-F381-A1D94886489E}"/>
          </ac:spMkLst>
        </pc:spChg>
        <pc:spChg chg="add mod">
          <ac:chgData name="Jon Sham" userId="1a205e1c70805734" providerId="LiveId" clId="{202D3E99-08CE-4911-A8D3-6FF7F669F076}" dt="2023-12-03T09:48:30.081" v="960" actId="1076"/>
          <ac:spMkLst>
            <pc:docMk/>
            <pc:sldMk cId="3377407209" sldId="264"/>
            <ac:spMk id="11" creationId="{1C0E7E36-B38A-22FC-9F79-F974F1D6AD1A}"/>
          </ac:spMkLst>
        </pc:spChg>
        <pc:picChg chg="add mod">
          <ac:chgData name="Jon Sham" userId="1a205e1c70805734" providerId="LiveId" clId="{202D3E99-08CE-4911-A8D3-6FF7F669F076}" dt="2023-12-03T09:49:10.897" v="965" actId="14100"/>
          <ac:picMkLst>
            <pc:docMk/>
            <pc:sldMk cId="3377407209" sldId="264"/>
            <ac:picMk id="8" creationId="{9BB6C4BE-AAD5-E562-F6E9-8AE3609DF9AB}"/>
          </ac:picMkLst>
        </pc:picChg>
        <pc:picChg chg="add mod ord">
          <ac:chgData name="Jon Sham" userId="1a205e1c70805734" providerId="LiveId" clId="{202D3E99-08CE-4911-A8D3-6FF7F669F076}" dt="2023-12-03T09:49:03.263" v="962" actId="14100"/>
          <ac:picMkLst>
            <pc:docMk/>
            <pc:sldMk cId="3377407209" sldId="264"/>
            <ac:picMk id="10" creationId="{11FCD15F-D347-6124-2AAF-9180D1E207D1}"/>
          </ac:picMkLst>
        </pc:picChg>
      </pc:sldChg>
      <pc:sldChg chg="addSp delSp modSp new mod">
        <pc:chgData name="Jon Sham" userId="1a205e1c70805734" providerId="LiveId" clId="{202D3E99-08CE-4911-A8D3-6FF7F669F076}" dt="2023-12-03T09:53:54.148" v="992" actId="1076"/>
        <pc:sldMkLst>
          <pc:docMk/>
          <pc:sldMk cId="1792438839" sldId="265"/>
        </pc:sldMkLst>
        <pc:spChg chg="mod">
          <ac:chgData name="Jon Sham" userId="1a205e1c70805734" providerId="LiveId" clId="{202D3E99-08CE-4911-A8D3-6FF7F669F076}" dt="2023-12-03T09:50:00.495" v="968" actId="368"/>
          <ac:spMkLst>
            <pc:docMk/>
            <pc:sldMk cId="1792438839" sldId="265"/>
            <ac:spMk id="2" creationId="{2C95EDAD-A4CE-E311-40A9-5E7851142610}"/>
          </ac:spMkLst>
        </pc:spChg>
        <pc:spChg chg="mod">
          <ac:chgData name="Jon Sham" userId="1a205e1c70805734" providerId="LiveId" clId="{202D3E99-08CE-4911-A8D3-6FF7F669F076}" dt="2023-12-03T09:53:54.148" v="992" actId="1076"/>
          <ac:spMkLst>
            <pc:docMk/>
            <pc:sldMk cId="1792438839" sldId="265"/>
            <ac:spMk id="3" creationId="{8419886D-B916-97C9-FA90-8962F8C5EA74}"/>
          </ac:spMkLst>
        </pc:spChg>
        <pc:spChg chg="del">
          <ac:chgData name="Jon Sham" userId="1a205e1c70805734" providerId="LiveId" clId="{202D3E99-08CE-4911-A8D3-6FF7F669F076}" dt="2023-12-03T09:50:06.928" v="971" actId="478"/>
          <ac:spMkLst>
            <pc:docMk/>
            <pc:sldMk cId="1792438839" sldId="265"/>
            <ac:spMk id="4" creationId="{F6C45B51-D846-0435-228E-D0147346459C}"/>
          </ac:spMkLst>
        </pc:spChg>
        <pc:spChg chg="del">
          <ac:chgData name="Jon Sham" userId="1a205e1c70805734" providerId="LiveId" clId="{202D3E99-08CE-4911-A8D3-6FF7F669F076}" dt="2023-12-03T09:50:05.238" v="970" actId="478"/>
          <ac:spMkLst>
            <pc:docMk/>
            <pc:sldMk cId="1792438839" sldId="265"/>
            <ac:spMk id="5" creationId="{57EED2EC-9DF7-3898-5F47-92E6BE0C64FE}"/>
          </ac:spMkLst>
        </pc:spChg>
        <pc:spChg chg="del">
          <ac:chgData name="Jon Sham" userId="1a205e1c70805734" providerId="LiveId" clId="{202D3E99-08CE-4911-A8D3-6FF7F669F076}" dt="2023-12-03T09:50:03.769" v="969" actId="478"/>
          <ac:spMkLst>
            <pc:docMk/>
            <pc:sldMk cId="1792438839" sldId="265"/>
            <ac:spMk id="6" creationId="{4C703E25-C058-DA35-0416-3C10CA7E4F4E}"/>
          </ac:spMkLst>
        </pc:spChg>
        <pc:picChg chg="add mod">
          <ac:chgData name="Jon Sham" userId="1a205e1c70805734" providerId="LiveId" clId="{202D3E99-08CE-4911-A8D3-6FF7F669F076}" dt="2023-12-03T09:50:50.630" v="973" actId="1076"/>
          <ac:picMkLst>
            <pc:docMk/>
            <pc:sldMk cId="1792438839" sldId="265"/>
            <ac:picMk id="8" creationId="{B782000C-029E-230B-1772-D7C4792A6C3B}"/>
          </ac:picMkLst>
        </pc:picChg>
        <pc:picChg chg="add mod">
          <ac:chgData name="Jon Sham" userId="1a205e1c70805734" providerId="LiveId" clId="{202D3E99-08CE-4911-A8D3-6FF7F669F076}" dt="2023-12-03T09:51:29.391" v="977" actId="1076"/>
          <ac:picMkLst>
            <pc:docMk/>
            <pc:sldMk cId="1792438839" sldId="265"/>
            <ac:picMk id="10" creationId="{E360027B-595D-AA98-EDA4-960022F0BFD9}"/>
          </ac:picMkLst>
        </pc:picChg>
        <pc:picChg chg="add mod">
          <ac:chgData name="Jon Sham" userId="1a205e1c70805734" providerId="LiveId" clId="{202D3E99-08CE-4911-A8D3-6FF7F669F076}" dt="2023-12-03T09:52:29.106" v="983" actId="1076"/>
          <ac:picMkLst>
            <pc:docMk/>
            <pc:sldMk cId="1792438839" sldId="265"/>
            <ac:picMk id="12" creationId="{1FE650DC-EC35-438D-7A0F-E17DE7766E68}"/>
          </ac:picMkLst>
        </pc:picChg>
      </pc:sldChg>
      <pc:sldChg chg="addSp delSp modSp new mod">
        <pc:chgData name="Jon Sham" userId="1a205e1c70805734" providerId="LiveId" clId="{202D3E99-08CE-4911-A8D3-6FF7F669F076}" dt="2023-12-03T09:57:43.268" v="1057" actId="1076"/>
        <pc:sldMkLst>
          <pc:docMk/>
          <pc:sldMk cId="3494046771" sldId="266"/>
        </pc:sldMkLst>
        <pc:spChg chg="del">
          <ac:chgData name="Jon Sham" userId="1a205e1c70805734" providerId="LiveId" clId="{202D3E99-08CE-4911-A8D3-6FF7F669F076}" dt="2023-12-03T09:55:21.259" v="1005" actId="478"/>
          <ac:spMkLst>
            <pc:docMk/>
            <pc:sldMk cId="3494046771" sldId="266"/>
            <ac:spMk id="2" creationId="{60D62878-C347-6551-D846-BB3A3E459043}"/>
          </ac:spMkLst>
        </pc:spChg>
        <pc:spChg chg="del">
          <ac:chgData name="Jon Sham" userId="1a205e1c70805734" providerId="LiveId" clId="{202D3E99-08CE-4911-A8D3-6FF7F669F076}" dt="2023-12-03T09:55:04.160" v="999" actId="22"/>
          <ac:spMkLst>
            <pc:docMk/>
            <pc:sldMk cId="3494046771" sldId="266"/>
            <ac:spMk id="3" creationId="{3678C2E9-86D7-A3D6-8556-52847B564D86}"/>
          </ac:spMkLst>
        </pc:spChg>
        <pc:spChg chg="del">
          <ac:chgData name="Jon Sham" userId="1a205e1c70805734" providerId="LiveId" clId="{202D3E99-08CE-4911-A8D3-6FF7F669F076}" dt="2023-12-03T09:54:43.619" v="994" actId="478"/>
          <ac:spMkLst>
            <pc:docMk/>
            <pc:sldMk cId="3494046771" sldId="266"/>
            <ac:spMk id="4" creationId="{EAC27E3F-4E31-982C-4403-CBB850768C3A}"/>
          </ac:spMkLst>
        </pc:spChg>
        <pc:spChg chg="del">
          <ac:chgData name="Jon Sham" userId="1a205e1c70805734" providerId="LiveId" clId="{202D3E99-08CE-4911-A8D3-6FF7F669F076}" dt="2023-12-03T09:54:45.061" v="995" actId="478"/>
          <ac:spMkLst>
            <pc:docMk/>
            <pc:sldMk cId="3494046771" sldId="266"/>
            <ac:spMk id="5" creationId="{951FF572-8B1A-5F87-8F12-6E7A672E3817}"/>
          </ac:spMkLst>
        </pc:spChg>
        <pc:spChg chg="del">
          <ac:chgData name="Jon Sham" userId="1a205e1c70805734" providerId="LiveId" clId="{202D3E99-08CE-4911-A8D3-6FF7F669F076}" dt="2023-12-03T09:54:47.178" v="996" actId="478"/>
          <ac:spMkLst>
            <pc:docMk/>
            <pc:sldMk cId="3494046771" sldId="266"/>
            <ac:spMk id="6" creationId="{6FCBACEB-B7F6-B099-80BD-0F7A3ABED17C}"/>
          </ac:spMkLst>
        </pc:spChg>
        <pc:spChg chg="add mod">
          <ac:chgData name="Jon Sham" userId="1a205e1c70805734" providerId="LiveId" clId="{202D3E99-08CE-4911-A8D3-6FF7F669F076}" dt="2023-12-03T09:57:43.268" v="1057" actId="1076"/>
          <ac:spMkLst>
            <pc:docMk/>
            <pc:sldMk cId="3494046771" sldId="266"/>
            <ac:spMk id="11" creationId="{8546291A-BE1C-5EFF-4279-179C4FEDE5CE}"/>
          </ac:spMkLst>
        </pc:spChg>
        <pc:picChg chg="add mod">
          <ac:chgData name="Jon Sham" userId="1a205e1c70805734" providerId="LiveId" clId="{202D3E99-08CE-4911-A8D3-6FF7F669F076}" dt="2023-12-03T09:55:32.615" v="1007" actId="1076"/>
          <ac:picMkLst>
            <pc:docMk/>
            <pc:sldMk cId="3494046771" sldId="266"/>
            <ac:picMk id="8" creationId="{972A0D7D-1263-BF1B-87A1-7E77CF481AFD}"/>
          </ac:picMkLst>
        </pc:picChg>
        <pc:picChg chg="add mod ord">
          <ac:chgData name="Jon Sham" userId="1a205e1c70805734" providerId="LiveId" clId="{202D3E99-08CE-4911-A8D3-6FF7F669F076}" dt="2023-12-03T09:55:09.882" v="1001" actId="1076"/>
          <ac:picMkLst>
            <pc:docMk/>
            <pc:sldMk cId="3494046771" sldId="266"/>
            <ac:picMk id="10" creationId="{665BEFF0-C84B-028E-7C0F-6A9C1F0DA681}"/>
          </ac:picMkLst>
        </pc:picChg>
      </pc:sldChg>
      <pc:sldChg chg="addSp delSp modSp new mod setBg setClrOvrMap">
        <pc:chgData name="Jon Sham" userId="1a205e1c70805734" providerId="LiveId" clId="{202D3E99-08CE-4911-A8D3-6FF7F669F076}" dt="2023-12-03T10:00:33.197" v="1111" actId="255"/>
        <pc:sldMkLst>
          <pc:docMk/>
          <pc:sldMk cId="1789827508" sldId="267"/>
        </pc:sldMkLst>
        <pc:spChg chg="del mod">
          <ac:chgData name="Jon Sham" userId="1a205e1c70805734" providerId="LiveId" clId="{202D3E99-08CE-4911-A8D3-6FF7F669F076}" dt="2023-12-03T09:59:01.540" v="1071" actId="478"/>
          <ac:spMkLst>
            <pc:docMk/>
            <pc:sldMk cId="1789827508" sldId="267"/>
            <ac:spMk id="2" creationId="{FD9FFE12-0F31-F316-9FD1-854D8648A7F8}"/>
          </ac:spMkLst>
        </pc:spChg>
        <pc:spChg chg="add del mod ord">
          <ac:chgData name="Jon Sham" userId="1a205e1c70805734" providerId="LiveId" clId="{202D3E99-08CE-4911-A8D3-6FF7F669F076}" dt="2023-12-03T10:00:33.197" v="1111" actId="255"/>
          <ac:spMkLst>
            <pc:docMk/>
            <pc:sldMk cId="1789827508" sldId="267"/>
            <ac:spMk id="3" creationId="{37D6396C-E8BD-0123-76F7-6151B36BDF1A}"/>
          </ac:spMkLst>
        </pc:spChg>
        <pc:spChg chg="del">
          <ac:chgData name="Jon Sham" userId="1a205e1c70805734" providerId="LiveId" clId="{202D3E99-08CE-4911-A8D3-6FF7F669F076}" dt="2023-12-03T09:58:35.943" v="1061" actId="478"/>
          <ac:spMkLst>
            <pc:docMk/>
            <pc:sldMk cId="1789827508" sldId="267"/>
            <ac:spMk id="4" creationId="{133C62CA-E76E-20E9-97C5-1813A4CD14F2}"/>
          </ac:spMkLst>
        </pc:spChg>
        <pc:spChg chg="del">
          <ac:chgData name="Jon Sham" userId="1a205e1c70805734" providerId="LiveId" clId="{202D3E99-08CE-4911-A8D3-6FF7F669F076}" dt="2023-12-03T09:58:34.341" v="1060" actId="478"/>
          <ac:spMkLst>
            <pc:docMk/>
            <pc:sldMk cId="1789827508" sldId="267"/>
            <ac:spMk id="5" creationId="{2B96EFD1-B98E-1438-DDDC-BF257A013429}"/>
          </ac:spMkLst>
        </pc:spChg>
        <pc:spChg chg="del mod">
          <ac:chgData name="Jon Sham" userId="1a205e1c70805734" providerId="LiveId" clId="{202D3E99-08CE-4911-A8D3-6FF7F669F076}" dt="2023-12-03T09:58:32.318" v="1059" actId="478"/>
          <ac:spMkLst>
            <pc:docMk/>
            <pc:sldMk cId="1789827508" sldId="267"/>
            <ac:spMk id="6" creationId="{D2255830-4AD1-6AF0-2CDF-BB4FCBB77688}"/>
          </ac:spMkLst>
        </pc:spChg>
        <pc:spChg chg="add">
          <ac:chgData name="Jon Sham" userId="1a205e1c70805734" providerId="LiveId" clId="{202D3E99-08CE-4911-A8D3-6FF7F669F076}" dt="2023-12-03T09:58:42.113" v="1064" actId="26606"/>
          <ac:spMkLst>
            <pc:docMk/>
            <pc:sldMk cId="1789827508" sldId="267"/>
            <ac:spMk id="13" creationId="{B4AAD3FD-83A5-4B89-9F8F-01B8870865BE}"/>
          </ac:spMkLst>
        </pc:spChg>
        <pc:spChg chg="add">
          <ac:chgData name="Jon Sham" userId="1a205e1c70805734" providerId="LiveId" clId="{202D3E99-08CE-4911-A8D3-6FF7F669F076}" dt="2023-12-03T09:58:42.113" v="1064" actId="26606"/>
          <ac:spMkLst>
            <pc:docMk/>
            <pc:sldMk cId="1789827508" sldId="267"/>
            <ac:spMk id="15" creationId="{61752F1D-FC0F-4103-9584-630E643CCDA6}"/>
          </ac:spMkLst>
        </pc:spChg>
        <pc:spChg chg="add">
          <ac:chgData name="Jon Sham" userId="1a205e1c70805734" providerId="LiveId" clId="{202D3E99-08CE-4911-A8D3-6FF7F669F076}" dt="2023-12-03T09:58:42.113" v="1064" actId="26606"/>
          <ac:spMkLst>
            <pc:docMk/>
            <pc:sldMk cId="1789827508" sldId="267"/>
            <ac:spMk id="17" creationId="{70151CB7-E7DE-4917-B831-01DF9CE01306}"/>
          </ac:spMkLst>
        </pc:spChg>
        <pc:spChg chg="add">
          <ac:chgData name="Jon Sham" userId="1a205e1c70805734" providerId="LiveId" clId="{202D3E99-08CE-4911-A8D3-6FF7F669F076}" dt="2023-12-03T09:58:42.113" v="1064" actId="26606"/>
          <ac:spMkLst>
            <pc:docMk/>
            <pc:sldMk cId="1789827508" sldId="267"/>
            <ac:spMk id="19" creationId="{A92A1116-1C84-41DF-B803-1F7B0883EC82}"/>
          </ac:spMkLst>
        </pc:spChg>
        <pc:picChg chg="add mod">
          <ac:chgData name="Jon Sham" userId="1a205e1c70805734" providerId="LiveId" clId="{202D3E99-08CE-4911-A8D3-6FF7F669F076}" dt="2023-12-03T09:58:55.125" v="1068" actId="14100"/>
          <ac:picMkLst>
            <pc:docMk/>
            <pc:sldMk cId="1789827508" sldId="267"/>
            <ac:picMk id="8" creationId="{249CB958-EE64-CFD3-E2E6-A5C859AA8B54}"/>
          </ac:picMkLst>
        </pc:picChg>
      </pc:sldChg>
      <pc:sldChg chg="addSp delSp modSp new mod">
        <pc:chgData name="Jon Sham" userId="1a205e1c70805734" providerId="LiveId" clId="{202D3E99-08CE-4911-A8D3-6FF7F669F076}" dt="2023-12-03T10:05:44.455" v="1336" actId="27636"/>
        <pc:sldMkLst>
          <pc:docMk/>
          <pc:sldMk cId="2562176156" sldId="268"/>
        </pc:sldMkLst>
        <pc:spChg chg="del">
          <ac:chgData name="Jon Sham" userId="1a205e1c70805734" providerId="LiveId" clId="{202D3E99-08CE-4911-A8D3-6FF7F669F076}" dt="2023-12-03T10:01:03.517" v="1113" actId="478"/>
          <ac:spMkLst>
            <pc:docMk/>
            <pc:sldMk cId="2562176156" sldId="268"/>
            <ac:spMk id="2" creationId="{169B58A8-6884-F4B4-183A-05BC04C2EFE9}"/>
          </ac:spMkLst>
        </pc:spChg>
        <pc:spChg chg="mod">
          <ac:chgData name="Jon Sham" userId="1a205e1c70805734" providerId="LiveId" clId="{202D3E99-08CE-4911-A8D3-6FF7F669F076}" dt="2023-12-03T10:05:44.455" v="1336" actId="27636"/>
          <ac:spMkLst>
            <pc:docMk/>
            <pc:sldMk cId="2562176156" sldId="268"/>
            <ac:spMk id="3" creationId="{F4A132B8-BA42-3340-7FB0-AA6C547570CB}"/>
          </ac:spMkLst>
        </pc:spChg>
        <pc:spChg chg="del">
          <ac:chgData name="Jon Sham" userId="1a205e1c70805734" providerId="LiveId" clId="{202D3E99-08CE-4911-A8D3-6FF7F669F076}" dt="2023-12-03T10:02:35.923" v="1198" actId="478"/>
          <ac:spMkLst>
            <pc:docMk/>
            <pc:sldMk cId="2562176156" sldId="268"/>
            <ac:spMk id="5" creationId="{E77953EC-94DE-B37D-46CE-ACD41B505452}"/>
          </ac:spMkLst>
        </pc:spChg>
        <pc:spChg chg="del">
          <ac:chgData name="Jon Sham" userId="1a205e1c70805734" providerId="LiveId" clId="{202D3E99-08CE-4911-A8D3-6FF7F669F076}" dt="2023-12-03T10:02:34.124" v="1197" actId="478"/>
          <ac:spMkLst>
            <pc:docMk/>
            <pc:sldMk cId="2562176156" sldId="268"/>
            <ac:spMk id="6" creationId="{C27A37C7-170B-A97A-9F24-E2B88299CD86}"/>
          </ac:spMkLst>
        </pc:spChg>
        <pc:spChg chg="add mod">
          <ac:chgData name="Jon Sham" userId="1a205e1c70805734" providerId="LiveId" clId="{202D3E99-08CE-4911-A8D3-6FF7F669F076}" dt="2023-12-03T10:03:04.563" v="1224" actId="20577"/>
          <ac:spMkLst>
            <pc:docMk/>
            <pc:sldMk cId="2562176156" sldId="268"/>
            <ac:spMk id="10" creationId="{C30024BC-F227-546A-9827-2E292E844EBA}"/>
          </ac:spMkLst>
        </pc:spChg>
        <pc:spChg chg="add mod">
          <ac:chgData name="Jon Sham" userId="1a205e1c70805734" providerId="LiveId" clId="{202D3E99-08CE-4911-A8D3-6FF7F669F076}" dt="2023-12-03T10:02:55.119" v="1214" actId="20577"/>
          <ac:spMkLst>
            <pc:docMk/>
            <pc:sldMk cId="2562176156" sldId="268"/>
            <ac:spMk id="11" creationId="{D1ADBE55-2608-6841-BD46-25507484E26C}"/>
          </ac:spMkLst>
        </pc:spChg>
        <pc:picChg chg="add mod">
          <ac:chgData name="Jon Sham" userId="1a205e1c70805734" providerId="LiveId" clId="{202D3E99-08CE-4911-A8D3-6FF7F669F076}" dt="2023-12-03T10:03:06.952" v="1225" actId="1076"/>
          <ac:picMkLst>
            <pc:docMk/>
            <pc:sldMk cId="2562176156" sldId="268"/>
            <ac:picMk id="8" creationId="{FCB12328-F19F-8646-BDD3-38604B7E14AE}"/>
          </ac:picMkLst>
        </pc:picChg>
        <pc:picChg chg="add mod">
          <ac:chgData name="Jon Sham" userId="1a205e1c70805734" providerId="LiveId" clId="{202D3E99-08CE-4911-A8D3-6FF7F669F076}" dt="2023-12-03T10:02:25.377" v="1195" actId="1076"/>
          <ac:picMkLst>
            <pc:docMk/>
            <pc:sldMk cId="2562176156" sldId="268"/>
            <ac:picMk id="9" creationId="{C5A5A489-DCC6-A7FF-887B-E5BA5BA00C13}"/>
          </ac:picMkLst>
        </pc:picChg>
      </pc:sldChg>
      <pc:sldChg chg="addSp delSp modSp new mod">
        <pc:chgData name="Jon Sham" userId="1a205e1c70805734" providerId="LiveId" clId="{202D3E99-08CE-4911-A8D3-6FF7F669F076}" dt="2023-12-03T10:14:24.318" v="1958" actId="20577"/>
        <pc:sldMkLst>
          <pc:docMk/>
          <pc:sldMk cId="3565301673" sldId="269"/>
        </pc:sldMkLst>
        <pc:spChg chg="del mod">
          <ac:chgData name="Jon Sham" userId="1a205e1c70805734" providerId="LiveId" clId="{202D3E99-08CE-4911-A8D3-6FF7F669F076}" dt="2023-12-03T10:07:06.570" v="1344" actId="478"/>
          <ac:spMkLst>
            <pc:docMk/>
            <pc:sldMk cId="3565301673" sldId="269"/>
            <ac:spMk id="2" creationId="{30F0AD22-1AF1-B13E-481A-03AAF2005C06}"/>
          </ac:spMkLst>
        </pc:spChg>
        <pc:spChg chg="mod">
          <ac:chgData name="Jon Sham" userId="1a205e1c70805734" providerId="LiveId" clId="{202D3E99-08CE-4911-A8D3-6FF7F669F076}" dt="2023-12-03T10:14:24.318" v="1958" actId="20577"/>
          <ac:spMkLst>
            <pc:docMk/>
            <pc:sldMk cId="3565301673" sldId="269"/>
            <ac:spMk id="3" creationId="{EAF9830E-224D-6ADC-6CDE-873DBC01D3C6}"/>
          </ac:spMkLst>
        </pc:spChg>
        <pc:spChg chg="del">
          <ac:chgData name="Jon Sham" userId="1a205e1c70805734" providerId="LiveId" clId="{202D3E99-08CE-4911-A8D3-6FF7F669F076}" dt="2023-12-03T10:07:18.218" v="1351" actId="478"/>
          <ac:spMkLst>
            <pc:docMk/>
            <pc:sldMk cId="3565301673" sldId="269"/>
            <ac:spMk id="4" creationId="{31676F14-14DB-578F-9994-9E8D4152AC2E}"/>
          </ac:spMkLst>
        </pc:spChg>
        <pc:spChg chg="del">
          <ac:chgData name="Jon Sham" userId="1a205e1c70805734" providerId="LiveId" clId="{202D3E99-08CE-4911-A8D3-6FF7F669F076}" dt="2023-12-03T10:07:17.145" v="1350" actId="478"/>
          <ac:spMkLst>
            <pc:docMk/>
            <pc:sldMk cId="3565301673" sldId="269"/>
            <ac:spMk id="5" creationId="{341959D5-E5A1-C94B-65A6-BBE02E62EA7E}"/>
          </ac:spMkLst>
        </pc:spChg>
        <pc:spChg chg="del mod">
          <ac:chgData name="Jon Sham" userId="1a205e1c70805734" providerId="LiveId" clId="{202D3E99-08CE-4911-A8D3-6FF7F669F076}" dt="2023-12-03T10:07:15.838" v="1349" actId="478"/>
          <ac:spMkLst>
            <pc:docMk/>
            <pc:sldMk cId="3565301673" sldId="269"/>
            <ac:spMk id="6" creationId="{A6AF574F-B150-3C51-D431-75D1B64321E4}"/>
          </ac:spMkLst>
        </pc:spChg>
        <pc:picChg chg="add del mod">
          <ac:chgData name="Jon Sham" userId="1a205e1c70805734" providerId="LiveId" clId="{202D3E99-08CE-4911-A8D3-6FF7F669F076}" dt="2023-12-03T10:07:25.950" v="1355" actId="478"/>
          <ac:picMkLst>
            <pc:docMk/>
            <pc:sldMk cId="3565301673" sldId="269"/>
            <ac:picMk id="8" creationId="{55FB0BD3-E276-5966-A816-0B7A7FF8A91C}"/>
          </ac:picMkLst>
        </pc:picChg>
        <pc:picChg chg="add mod">
          <ac:chgData name="Jon Sham" userId="1a205e1c70805734" providerId="LiveId" clId="{202D3E99-08CE-4911-A8D3-6FF7F669F076}" dt="2023-12-03T10:07:39.340" v="1357" actId="1076"/>
          <ac:picMkLst>
            <pc:docMk/>
            <pc:sldMk cId="3565301673" sldId="269"/>
            <ac:picMk id="10" creationId="{F2F0CE5A-46F9-4034-C112-60AB779B826F}"/>
          </ac:picMkLst>
        </pc:picChg>
      </pc:sldChg>
      <pc:sldChg chg="addSp delSp modSp new mod">
        <pc:chgData name="Jon Sham" userId="1a205e1c70805734" providerId="LiveId" clId="{202D3E99-08CE-4911-A8D3-6FF7F669F076}" dt="2023-12-03T10:12:28.795" v="1683" actId="1076"/>
        <pc:sldMkLst>
          <pc:docMk/>
          <pc:sldMk cId="640503202" sldId="270"/>
        </pc:sldMkLst>
        <pc:spChg chg="del">
          <ac:chgData name="Jon Sham" userId="1a205e1c70805734" providerId="LiveId" clId="{202D3E99-08CE-4911-A8D3-6FF7F669F076}" dt="2023-12-03T10:11:53.579" v="1607" actId="478"/>
          <ac:spMkLst>
            <pc:docMk/>
            <pc:sldMk cId="640503202" sldId="270"/>
            <ac:spMk id="2" creationId="{C81AD9B8-37E9-80D8-1775-692ECD0180D1}"/>
          </ac:spMkLst>
        </pc:spChg>
        <pc:spChg chg="mod">
          <ac:chgData name="Jon Sham" userId="1a205e1c70805734" providerId="LiveId" clId="{202D3E99-08CE-4911-A8D3-6FF7F669F076}" dt="2023-12-03T10:12:28.795" v="1683" actId="1076"/>
          <ac:spMkLst>
            <pc:docMk/>
            <pc:sldMk cId="640503202" sldId="270"/>
            <ac:spMk id="3" creationId="{022D9EDB-A806-A0B3-9BE8-FDC96011AF25}"/>
          </ac:spMkLst>
        </pc:spChg>
        <pc:spChg chg="del">
          <ac:chgData name="Jon Sham" userId="1a205e1c70805734" providerId="LiveId" clId="{202D3E99-08CE-4911-A8D3-6FF7F669F076}" dt="2023-12-03T10:11:40.183" v="1601" actId="478"/>
          <ac:spMkLst>
            <pc:docMk/>
            <pc:sldMk cId="640503202" sldId="270"/>
            <ac:spMk id="4" creationId="{5CDF3A42-2FB5-C1BE-374C-BB01C5834D39}"/>
          </ac:spMkLst>
        </pc:spChg>
        <pc:spChg chg="del">
          <ac:chgData name="Jon Sham" userId="1a205e1c70805734" providerId="LiveId" clId="{202D3E99-08CE-4911-A8D3-6FF7F669F076}" dt="2023-12-03T10:11:38.536" v="1600" actId="478"/>
          <ac:spMkLst>
            <pc:docMk/>
            <pc:sldMk cId="640503202" sldId="270"/>
            <ac:spMk id="5" creationId="{3E96E9E5-B29F-A32E-8F78-9DB7B1CCCC41}"/>
          </ac:spMkLst>
        </pc:spChg>
        <pc:spChg chg="del">
          <ac:chgData name="Jon Sham" userId="1a205e1c70805734" providerId="LiveId" clId="{202D3E99-08CE-4911-A8D3-6FF7F669F076}" dt="2023-12-03T10:11:45.793" v="1603" actId="478"/>
          <ac:spMkLst>
            <pc:docMk/>
            <pc:sldMk cId="640503202" sldId="270"/>
            <ac:spMk id="6" creationId="{E206867D-CDE6-CB27-F0CB-E3837EA543DB}"/>
          </ac:spMkLst>
        </pc:spChg>
        <pc:picChg chg="add mod">
          <ac:chgData name="Jon Sham" userId="1a205e1c70805734" providerId="LiveId" clId="{202D3E99-08CE-4911-A8D3-6FF7F669F076}" dt="2023-12-03T10:11:47.087" v="1604" actId="1076"/>
          <ac:picMkLst>
            <pc:docMk/>
            <pc:sldMk cId="640503202" sldId="270"/>
            <ac:picMk id="8" creationId="{A5C303E3-8F34-E1D0-FBA0-4240276E5BC0}"/>
          </ac:picMkLst>
        </pc:picChg>
      </pc:sldChg>
      <pc:sldChg chg="addSp delSp modSp new mod">
        <pc:chgData name="Jon Sham" userId="1a205e1c70805734" providerId="LiveId" clId="{202D3E99-08CE-4911-A8D3-6FF7F669F076}" dt="2023-12-03T10:17:00.219" v="2113" actId="1076"/>
        <pc:sldMkLst>
          <pc:docMk/>
          <pc:sldMk cId="3266477769" sldId="271"/>
        </pc:sldMkLst>
        <pc:spChg chg="del">
          <ac:chgData name="Jon Sham" userId="1a205e1c70805734" providerId="LiveId" clId="{202D3E99-08CE-4911-A8D3-6FF7F669F076}" dt="2023-12-03T10:15:18.780" v="1960" actId="478"/>
          <ac:spMkLst>
            <pc:docMk/>
            <pc:sldMk cId="3266477769" sldId="271"/>
            <ac:spMk id="2" creationId="{BE45273D-46AD-2AC0-401C-F81BA564982F}"/>
          </ac:spMkLst>
        </pc:spChg>
        <pc:spChg chg="mod">
          <ac:chgData name="Jon Sham" userId="1a205e1c70805734" providerId="LiveId" clId="{202D3E99-08CE-4911-A8D3-6FF7F669F076}" dt="2023-12-03T10:17:00.219" v="2113" actId="1076"/>
          <ac:spMkLst>
            <pc:docMk/>
            <pc:sldMk cId="3266477769" sldId="271"/>
            <ac:spMk id="3" creationId="{732D6D62-C86E-33E7-CC9D-91591BDF3604}"/>
          </ac:spMkLst>
        </pc:spChg>
        <pc:spChg chg="del mod">
          <ac:chgData name="Jon Sham" userId="1a205e1c70805734" providerId="LiveId" clId="{202D3E99-08CE-4911-A8D3-6FF7F669F076}" dt="2023-12-03T10:16:18.350" v="2083" actId="478"/>
          <ac:spMkLst>
            <pc:docMk/>
            <pc:sldMk cId="3266477769" sldId="271"/>
            <ac:spMk id="4" creationId="{39E6C18C-90B0-066A-EAE0-74E6176A4A3D}"/>
          </ac:spMkLst>
        </pc:spChg>
        <pc:spChg chg="del">
          <ac:chgData name="Jon Sham" userId="1a205e1c70805734" providerId="LiveId" clId="{202D3E99-08CE-4911-A8D3-6FF7F669F076}" dt="2023-12-03T10:16:17.165" v="2081" actId="478"/>
          <ac:spMkLst>
            <pc:docMk/>
            <pc:sldMk cId="3266477769" sldId="271"/>
            <ac:spMk id="5" creationId="{16136E4D-CDE6-968C-B6DF-6A7B39AC8B17}"/>
          </ac:spMkLst>
        </pc:spChg>
        <pc:spChg chg="del">
          <ac:chgData name="Jon Sham" userId="1a205e1c70805734" providerId="LiveId" clId="{202D3E99-08CE-4911-A8D3-6FF7F669F076}" dt="2023-12-03T10:16:19.660" v="2084" actId="478"/>
          <ac:spMkLst>
            <pc:docMk/>
            <pc:sldMk cId="3266477769" sldId="271"/>
            <ac:spMk id="6" creationId="{D296669C-6E1D-2D72-B209-BB60FD02B639}"/>
          </ac:spMkLst>
        </pc:spChg>
        <pc:picChg chg="add mod">
          <ac:chgData name="Jon Sham" userId="1a205e1c70805734" providerId="LiveId" clId="{202D3E99-08CE-4911-A8D3-6FF7F669F076}" dt="2023-12-03T10:16:55.578" v="2112" actId="1076"/>
          <ac:picMkLst>
            <pc:docMk/>
            <pc:sldMk cId="3266477769" sldId="271"/>
            <ac:picMk id="8" creationId="{D0D68F1E-1B11-9927-3A02-C5F785F10CDD}"/>
          </ac:picMkLst>
        </pc:picChg>
      </pc:sldChg>
      <pc:sldChg chg="addSp delSp modSp new mod">
        <pc:chgData name="Jon Sham" userId="1a205e1c70805734" providerId="LiveId" clId="{202D3E99-08CE-4911-A8D3-6FF7F669F076}" dt="2023-12-03T10:19:03.571" v="2227" actId="1076"/>
        <pc:sldMkLst>
          <pc:docMk/>
          <pc:sldMk cId="1771840116" sldId="272"/>
        </pc:sldMkLst>
        <pc:spChg chg="del">
          <ac:chgData name="Jon Sham" userId="1a205e1c70805734" providerId="LiveId" clId="{202D3E99-08CE-4911-A8D3-6FF7F669F076}" dt="2023-12-03T10:17:36.516" v="2118" actId="478"/>
          <ac:spMkLst>
            <pc:docMk/>
            <pc:sldMk cId="1771840116" sldId="272"/>
            <ac:spMk id="2" creationId="{83B78DDB-286F-1763-1276-AB7141B3D036}"/>
          </ac:spMkLst>
        </pc:spChg>
        <pc:spChg chg="mod">
          <ac:chgData name="Jon Sham" userId="1a205e1c70805734" providerId="LiveId" clId="{202D3E99-08CE-4911-A8D3-6FF7F669F076}" dt="2023-12-03T10:18:42.162" v="2225" actId="1076"/>
          <ac:spMkLst>
            <pc:docMk/>
            <pc:sldMk cId="1771840116" sldId="272"/>
            <ac:spMk id="3" creationId="{D9CCE9F7-1618-1053-068C-FD6B06C71300}"/>
          </ac:spMkLst>
        </pc:spChg>
        <pc:spChg chg="del">
          <ac:chgData name="Jon Sham" userId="1a205e1c70805734" providerId="LiveId" clId="{202D3E99-08CE-4911-A8D3-6FF7F669F076}" dt="2023-12-03T10:17:34.983" v="2117" actId="478"/>
          <ac:spMkLst>
            <pc:docMk/>
            <pc:sldMk cId="1771840116" sldId="272"/>
            <ac:spMk id="4" creationId="{67D292B7-EA89-AFBF-8A81-3CEE4076A5B3}"/>
          </ac:spMkLst>
        </pc:spChg>
        <pc:spChg chg="del">
          <ac:chgData name="Jon Sham" userId="1a205e1c70805734" providerId="LiveId" clId="{202D3E99-08CE-4911-A8D3-6FF7F669F076}" dt="2023-12-03T10:17:34.003" v="2116" actId="478"/>
          <ac:spMkLst>
            <pc:docMk/>
            <pc:sldMk cId="1771840116" sldId="272"/>
            <ac:spMk id="5" creationId="{35188D34-8BAB-BAA1-24B9-6F0F8BC68645}"/>
          </ac:spMkLst>
        </pc:spChg>
        <pc:spChg chg="del">
          <ac:chgData name="Jon Sham" userId="1a205e1c70805734" providerId="LiveId" clId="{202D3E99-08CE-4911-A8D3-6FF7F669F076}" dt="2023-12-03T10:17:32.922" v="2115" actId="478"/>
          <ac:spMkLst>
            <pc:docMk/>
            <pc:sldMk cId="1771840116" sldId="272"/>
            <ac:spMk id="6" creationId="{866E4C8F-DB72-FA19-E2E3-66F15591A26A}"/>
          </ac:spMkLst>
        </pc:spChg>
        <pc:picChg chg="add mod">
          <ac:chgData name="Jon Sham" userId="1a205e1c70805734" providerId="LiveId" clId="{202D3E99-08CE-4911-A8D3-6FF7F669F076}" dt="2023-12-03T10:19:03.571" v="2227" actId="1076"/>
          <ac:picMkLst>
            <pc:docMk/>
            <pc:sldMk cId="1771840116" sldId="272"/>
            <ac:picMk id="8" creationId="{459DD663-0124-F66A-8574-F755F7B091FD}"/>
          </ac:picMkLst>
        </pc:picChg>
      </pc:sldChg>
      <pc:sldMasterChg chg="modSldLayout">
        <pc:chgData name="Jon Sham" userId="1a205e1c70805734" providerId="LiveId" clId="{202D3E99-08CE-4911-A8D3-6FF7F669F076}" dt="2023-12-03T09:14:49.195" v="38"/>
        <pc:sldMasterMkLst>
          <pc:docMk/>
          <pc:sldMasterMk cId="780407486" sldId="2147483699"/>
        </pc:sldMasterMkLst>
        <pc:sldLayoutChg chg="addSp">
          <pc:chgData name="Jon Sham" userId="1a205e1c70805734" providerId="LiveId" clId="{202D3E99-08CE-4911-A8D3-6FF7F669F076}" dt="2023-12-03T09:14:49.195" v="38"/>
          <pc:sldLayoutMkLst>
            <pc:docMk/>
            <pc:sldMasterMk cId="780407486" sldId="2147483699"/>
            <pc:sldLayoutMk cId="3211092848" sldId="2147483700"/>
          </pc:sldLayoutMkLst>
          <pc:spChg chg="add">
            <ac:chgData name="Jon Sham" userId="1a205e1c70805734" providerId="LiveId" clId="{202D3E99-08CE-4911-A8D3-6FF7F669F076}" dt="2023-12-03T09:14:49.195" v="38"/>
            <ac:spMkLst>
              <pc:docMk/>
              <pc:sldMasterMk cId="780407486" sldId="2147483699"/>
              <pc:sldLayoutMk cId="3211092848" sldId="2147483700"/>
              <ac:spMk id="7" creationId="{CC49DE98-26FB-E607-FC60-0EF2740D38AC}"/>
            </ac:spMkLst>
          </pc:spChg>
          <pc:spChg chg="add">
            <ac:chgData name="Jon Sham" userId="1a205e1c70805734" providerId="LiveId" clId="{202D3E99-08CE-4911-A8D3-6FF7F669F076}" dt="2023-12-03T09:14:49.195" v="38"/>
            <ac:spMkLst>
              <pc:docMk/>
              <pc:sldMasterMk cId="780407486" sldId="2147483699"/>
              <pc:sldLayoutMk cId="3211092848" sldId="2147483700"/>
              <ac:spMk id="9" creationId="{6CA6B0E8-12B8-705C-C419-C843D177F14D}"/>
            </ac:spMkLst>
          </pc:spChg>
          <pc:spChg chg="add">
            <ac:chgData name="Jon Sham" userId="1a205e1c70805734" providerId="LiveId" clId="{202D3E99-08CE-4911-A8D3-6FF7F669F076}" dt="2023-12-03T09:14:49.195" v="38"/>
            <ac:spMkLst>
              <pc:docMk/>
              <pc:sldMasterMk cId="780407486" sldId="2147483699"/>
              <pc:sldLayoutMk cId="3211092848" sldId="2147483700"/>
              <ac:spMk id="12" creationId="{340FC795-3493-CBE7-09E4-1C632AD740DF}"/>
            </ac:spMkLst>
          </pc:spChg>
          <pc:spChg chg="add">
            <ac:chgData name="Jon Sham" userId="1a205e1c70805734" providerId="LiveId" clId="{202D3E99-08CE-4911-A8D3-6FF7F669F076}" dt="2023-12-03T09:14:49.195" v="38"/>
            <ac:spMkLst>
              <pc:docMk/>
              <pc:sldMasterMk cId="780407486" sldId="2147483699"/>
              <pc:sldLayoutMk cId="3211092848" sldId="2147483700"/>
              <ac:spMk id="13" creationId="{62AA7C18-F962-A21A-0EF6-88E2C0B5E77C}"/>
            </ac:spMkLst>
          </pc:spChg>
          <pc:spChg chg="add">
            <ac:chgData name="Jon Sham" userId="1a205e1c70805734" providerId="LiveId" clId="{202D3E99-08CE-4911-A8D3-6FF7F669F076}" dt="2023-12-03T09:14:49.195" v="38"/>
            <ac:spMkLst>
              <pc:docMk/>
              <pc:sldMasterMk cId="780407486" sldId="2147483699"/>
              <pc:sldLayoutMk cId="3211092848" sldId="2147483700"/>
              <ac:spMk id="14" creationId="{55B53BC6-267C-5341-9E7D-895FC314CA0C}"/>
            </ac:spMkLst>
          </pc:spChg>
          <pc:spChg chg="add">
            <ac:chgData name="Jon Sham" userId="1a205e1c70805734" providerId="LiveId" clId="{202D3E99-08CE-4911-A8D3-6FF7F669F076}" dt="2023-12-03T09:14:49.195" v="38"/>
            <ac:spMkLst>
              <pc:docMk/>
              <pc:sldMasterMk cId="780407486" sldId="2147483699"/>
              <pc:sldLayoutMk cId="3211092848" sldId="2147483700"/>
              <ac:spMk id="36" creationId="{CED48C92-A39A-90E1-1D0E-0B906ABFD5FC}"/>
            </ac:spMkLst>
          </pc:spChg>
          <pc:spChg chg="add">
            <ac:chgData name="Jon Sham" userId="1a205e1c70805734" providerId="LiveId" clId="{202D3E99-08CE-4911-A8D3-6FF7F669F076}" dt="2023-12-03T09:14:49.195" v="38"/>
            <ac:spMkLst>
              <pc:docMk/>
              <pc:sldMasterMk cId="780407486" sldId="2147483699"/>
              <pc:sldLayoutMk cId="3211092848" sldId="2147483700"/>
              <ac:spMk id="37" creationId="{07A0314C-EC0E-E022-9579-5FDA0FEF60E4}"/>
            </ac:spMkLst>
          </pc:spChg>
          <pc:spChg chg="add">
            <ac:chgData name="Jon Sham" userId="1a205e1c70805734" providerId="LiveId" clId="{202D3E99-08CE-4911-A8D3-6FF7F669F076}" dt="2023-12-03T09:14:49.195" v="38"/>
            <ac:spMkLst>
              <pc:docMk/>
              <pc:sldMasterMk cId="780407486" sldId="2147483699"/>
              <pc:sldLayoutMk cId="3211092848" sldId="2147483700"/>
              <ac:spMk id="38" creationId="{C531822A-1F39-CF9A-5AAB-B468CBEFF37D}"/>
            </ac:spMkLst>
          </pc:spChg>
          <pc:spChg chg="add">
            <ac:chgData name="Jon Sham" userId="1a205e1c70805734" providerId="LiveId" clId="{202D3E99-08CE-4911-A8D3-6FF7F669F076}" dt="2023-12-03T09:14:49.195" v="38"/>
            <ac:spMkLst>
              <pc:docMk/>
              <pc:sldMasterMk cId="780407486" sldId="2147483699"/>
              <pc:sldLayoutMk cId="3211092848" sldId="2147483700"/>
              <ac:spMk id="39" creationId="{78ECB425-595E-1D00-6412-E52B7100CDE6}"/>
            </ac:spMkLst>
          </pc:spChg>
          <pc:grpChg chg="add">
            <ac:chgData name="Jon Sham" userId="1a205e1c70805734" providerId="LiveId" clId="{202D3E99-08CE-4911-A8D3-6FF7F669F076}" dt="2023-12-03T09:14:49.195" v="38"/>
            <ac:grpSpMkLst>
              <pc:docMk/>
              <pc:sldMasterMk cId="780407486" sldId="2147483699"/>
              <pc:sldLayoutMk cId="3211092848" sldId="2147483700"/>
              <ac:grpSpMk id="15" creationId="{501B13BE-538A-BF4D-266A-A80F4D9734B0}"/>
            </ac:grpSpMkLst>
          </pc:grpChg>
          <pc:picChg chg="add">
            <ac:chgData name="Jon Sham" userId="1a205e1c70805734" providerId="LiveId" clId="{202D3E99-08CE-4911-A8D3-6FF7F669F076}" dt="2023-12-03T09:14:49.195" v="38"/>
            <ac:picMkLst>
              <pc:docMk/>
              <pc:sldMasterMk cId="780407486" sldId="2147483699"/>
              <pc:sldLayoutMk cId="3211092848" sldId="2147483700"/>
              <ac:picMk id="40" creationId="{C4211E8E-8CD0-A88F-A21A-8ADB9B22EC33}"/>
            </ac:picMkLst>
          </pc:picChg>
          <pc:picChg chg="add">
            <ac:chgData name="Jon Sham" userId="1a205e1c70805734" providerId="LiveId" clId="{202D3E99-08CE-4911-A8D3-6FF7F669F076}" dt="2023-12-03T09:14:49.195" v="38"/>
            <ac:picMkLst>
              <pc:docMk/>
              <pc:sldMasterMk cId="780407486" sldId="2147483699"/>
              <pc:sldLayoutMk cId="3211092848" sldId="2147483700"/>
              <ac:picMk id="41" creationId="{155E12E4-AE2F-2112-46AA-5961570E184C}"/>
            </ac:picMkLst>
          </pc:picChg>
          <pc:cxnChg chg="add">
            <ac:chgData name="Jon Sham" userId="1a205e1c70805734" providerId="LiveId" clId="{202D3E99-08CE-4911-A8D3-6FF7F669F076}" dt="2023-12-03T09:14:49.195" v="38"/>
            <ac:cxnSpMkLst>
              <pc:docMk/>
              <pc:sldMasterMk cId="780407486" sldId="2147483699"/>
              <pc:sldLayoutMk cId="3211092848" sldId="2147483700"/>
              <ac:cxnSpMk id="42" creationId="{530B9D73-0DB2-4C77-7D8D-187F8771AAB0}"/>
            </ac:cxnSpMkLst>
          </pc:cxnChg>
        </pc:sldLayoutChg>
        <pc:sldLayoutChg chg="addSp">
          <pc:chgData name="Jon Sham" userId="1a205e1c70805734" providerId="LiveId" clId="{202D3E99-08CE-4911-A8D3-6FF7F669F076}" dt="2023-12-03T09:14:49.195" v="38"/>
          <pc:sldLayoutMkLst>
            <pc:docMk/>
            <pc:sldMasterMk cId="780407486" sldId="2147483699"/>
            <pc:sldLayoutMk cId="2288861295" sldId="2147483701"/>
          </pc:sldLayoutMkLst>
          <pc:spChg chg="add">
            <ac:chgData name="Jon Sham" userId="1a205e1c70805734" providerId="LiveId" clId="{202D3E99-08CE-4911-A8D3-6FF7F669F076}" dt="2023-12-03T09:14:49.195" v="38"/>
            <ac:spMkLst>
              <pc:docMk/>
              <pc:sldMasterMk cId="780407486" sldId="2147483699"/>
              <pc:sldLayoutMk cId="2288861295" sldId="2147483701"/>
              <ac:spMk id="7" creationId="{18B3AF54-7593-F52A-BCB0-CBF53CD7AEF1}"/>
            </ac:spMkLst>
          </pc:spChg>
        </pc:sldLayoutChg>
      </pc:sldMasterChg>
      <pc:sldMasterChg chg="modSldLayout">
        <pc:chgData name="Jon Sham" userId="1a205e1c70805734" providerId="LiveId" clId="{202D3E99-08CE-4911-A8D3-6FF7F669F076}" dt="2023-12-03T09:14:50.388" v="39"/>
        <pc:sldMasterMkLst>
          <pc:docMk/>
          <pc:sldMasterMk cId="3473236699" sldId="2147483711"/>
        </pc:sldMasterMkLst>
        <pc:sldLayoutChg chg="addSp">
          <pc:chgData name="Jon Sham" userId="1a205e1c70805734" providerId="LiveId" clId="{202D3E99-08CE-4911-A8D3-6FF7F669F076}" dt="2023-12-03T09:14:50.388" v="39"/>
          <pc:sldLayoutMkLst>
            <pc:docMk/>
            <pc:sldMasterMk cId="3473236699" sldId="2147483711"/>
            <pc:sldLayoutMk cId="2234050295" sldId="2147483712"/>
          </pc:sldLayoutMkLst>
          <pc:spChg chg="add">
            <ac:chgData name="Jon Sham" userId="1a205e1c70805734" providerId="LiveId" clId="{202D3E99-08CE-4911-A8D3-6FF7F669F076}" dt="2023-12-03T09:14:50.388" v="39"/>
            <ac:spMkLst>
              <pc:docMk/>
              <pc:sldMasterMk cId="3473236699" sldId="2147483711"/>
              <pc:sldLayoutMk cId="2234050295" sldId="2147483712"/>
              <ac:spMk id="7" creationId="{954CE6A0-F2BB-5C98-8F77-37316C972F93}"/>
            </ac:spMkLst>
          </pc:spChg>
          <pc:spChg chg="add">
            <ac:chgData name="Jon Sham" userId="1a205e1c70805734" providerId="LiveId" clId="{202D3E99-08CE-4911-A8D3-6FF7F669F076}" dt="2023-12-03T09:14:50.388" v="39"/>
            <ac:spMkLst>
              <pc:docMk/>
              <pc:sldMasterMk cId="3473236699" sldId="2147483711"/>
              <pc:sldLayoutMk cId="2234050295" sldId="2147483712"/>
              <ac:spMk id="8" creationId="{FE9933E9-781F-69A7-00EC-29B0733725B0}"/>
            </ac:spMkLst>
          </pc:spChg>
          <pc:spChg chg="add">
            <ac:chgData name="Jon Sham" userId="1a205e1c70805734" providerId="LiveId" clId="{202D3E99-08CE-4911-A8D3-6FF7F669F076}" dt="2023-12-03T09:14:50.388" v="39"/>
            <ac:spMkLst>
              <pc:docMk/>
              <pc:sldMasterMk cId="3473236699" sldId="2147483711"/>
              <pc:sldLayoutMk cId="2234050295" sldId="2147483712"/>
              <ac:spMk id="9" creationId="{9479FAA4-51D6-1D15-4BAC-4A4FA23C7247}"/>
            </ac:spMkLst>
          </pc:spChg>
          <pc:spChg chg="add">
            <ac:chgData name="Jon Sham" userId="1a205e1c70805734" providerId="LiveId" clId="{202D3E99-08CE-4911-A8D3-6FF7F669F076}" dt="2023-12-03T09:14:50.388" v="39"/>
            <ac:spMkLst>
              <pc:docMk/>
              <pc:sldMasterMk cId="3473236699" sldId="2147483711"/>
              <pc:sldLayoutMk cId="2234050295" sldId="2147483712"/>
              <ac:spMk id="10" creationId="{C6B108E7-D88B-BBCA-DBBA-B2A3D0D624A8}"/>
            </ac:spMkLst>
          </pc:spChg>
          <pc:spChg chg="add">
            <ac:chgData name="Jon Sham" userId="1a205e1c70805734" providerId="LiveId" clId="{202D3E99-08CE-4911-A8D3-6FF7F669F076}" dt="2023-12-03T09:14:50.388" v="39"/>
            <ac:spMkLst>
              <pc:docMk/>
              <pc:sldMasterMk cId="3473236699" sldId="2147483711"/>
              <pc:sldLayoutMk cId="2234050295" sldId="2147483712"/>
              <ac:spMk id="11" creationId="{07DFBFAA-A05A-DFBA-4A25-C5B3C3398596}"/>
            </ac:spMkLst>
          </pc:spChg>
          <pc:spChg chg="add">
            <ac:chgData name="Jon Sham" userId="1a205e1c70805734" providerId="LiveId" clId="{202D3E99-08CE-4911-A8D3-6FF7F669F076}" dt="2023-12-03T09:14:50.388" v="39"/>
            <ac:spMkLst>
              <pc:docMk/>
              <pc:sldMasterMk cId="3473236699" sldId="2147483711"/>
              <pc:sldLayoutMk cId="2234050295" sldId="2147483712"/>
              <ac:spMk id="33" creationId="{16D4BD02-D71C-74A9-7640-CFF736567220}"/>
            </ac:spMkLst>
          </pc:spChg>
          <pc:spChg chg="add">
            <ac:chgData name="Jon Sham" userId="1a205e1c70805734" providerId="LiveId" clId="{202D3E99-08CE-4911-A8D3-6FF7F669F076}" dt="2023-12-03T09:14:50.388" v="39"/>
            <ac:spMkLst>
              <pc:docMk/>
              <pc:sldMasterMk cId="3473236699" sldId="2147483711"/>
              <pc:sldLayoutMk cId="2234050295" sldId="2147483712"/>
              <ac:spMk id="34" creationId="{B1133C66-46C4-2EE7-7F9A-6F3E017CF3C7}"/>
            </ac:spMkLst>
          </pc:spChg>
          <pc:spChg chg="add">
            <ac:chgData name="Jon Sham" userId="1a205e1c70805734" providerId="LiveId" clId="{202D3E99-08CE-4911-A8D3-6FF7F669F076}" dt="2023-12-03T09:14:50.388" v="39"/>
            <ac:spMkLst>
              <pc:docMk/>
              <pc:sldMasterMk cId="3473236699" sldId="2147483711"/>
              <pc:sldLayoutMk cId="2234050295" sldId="2147483712"/>
              <ac:spMk id="35" creationId="{477768FD-DC7C-AB75-4E5A-B019C311A4C0}"/>
            </ac:spMkLst>
          </pc:spChg>
          <pc:spChg chg="add">
            <ac:chgData name="Jon Sham" userId="1a205e1c70805734" providerId="LiveId" clId="{202D3E99-08CE-4911-A8D3-6FF7F669F076}" dt="2023-12-03T09:14:50.388" v="39"/>
            <ac:spMkLst>
              <pc:docMk/>
              <pc:sldMasterMk cId="3473236699" sldId="2147483711"/>
              <pc:sldLayoutMk cId="2234050295" sldId="2147483712"/>
              <ac:spMk id="36" creationId="{C61525FE-8416-8559-6B4B-A66290A98881}"/>
            </ac:spMkLst>
          </pc:spChg>
          <pc:grpChg chg="add">
            <ac:chgData name="Jon Sham" userId="1a205e1c70805734" providerId="LiveId" clId="{202D3E99-08CE-4911-A8D3-6FF7F669F076}" dt="2023-12-03T09:14:50.388" v="39"/>
            <ac:grpSpMkLst>
              <pc:docMk/>
              <pc:sldMasterMk cId="3473236699" sldId="2147483711"/>
              <pc:sldLayoutMk cId="2234050295" sldId="2147483712"/>
              <ac:grpSpMk id="12" creationId="{6FFE2508-F3AB-C2AE-EEE8-715D43CFF2C2}"/>
            </ac:grpSpMkLst>
          </pc:grpChg>
          <pc:picChg chg="add">
            <ac:chgData name="Jon Sham" userId="1a205e1c70805734" providerId="LiveId" clId="{202D3E99-08CE-4911-A8D3-6FF7F669F076}" dt="2023-12-03T09:14:50.388" v="39"/>
            <ac:picMkLst>
              <pc:docMk/>
              <pc:sldMasterMk cId="3473236699" sldId="2147483711"/>
              <pc:sldLayoutMk cId="2234050295" sldId="2147483712"/>
              <ac:picMk id="37" creationId="{533BB7FA-6134-8AB8-47E3-61EB9086937B}"/>
            </ac:picMkLst>
          </pc:picChg>
          <pc:picChg chg="add">
            <ac:chgData name="Jon Sham" userId="1a205e1c70805734" providerId="LiveId" clId="{202D3E99-08CE-4911-A8D3-6FF7F669F076}" dt="2023-12-03T09:14:50.388" v="39"/>
            <ac:picMkLst>
              <pc:docMk/>
              <pc:sldMasterMk cId="3473236699" sldId="2147483711"/>
              <pc:sldLayoutMk cId="2234050295" sldId="2147483712"/>
              <ac:picMk id="38" creationId="{877A9E88-2429-040F-DFCF-D92A870AC2A1}"/>
            </ac:picMkLst>
          </pc:picChg>
          <pc:cxnChg chg="add">
            <ac:chgData name="Jon Sham" userId="1a205e1c70805734" providerId="LiveId" clId="{202D3E99-08CE-4911-A8D3-6FF7F669F076}" dt="2023-12-03T09:14:50.388" v="39"/>
            <ac:cxnSpMkLst>
              <pc:docMk/>
              <pc:sldMasterMk cId="3473236699" sldId="2147483711"/>
              <pc:sldLayoutMk cId="2234050295" sldId="2147483712"/>
              <ac:cxnSpMk id="39" creationId="{83676A6A-3E4B-5C34-4930-411AF96C8D9F}"/>
            </ac:cxnSpMkLst>
          </pc:cxnChg>
        </pc:sldLayoutChg>
        <pc:sldLayoutChg chg="addSp">
          <pc:chgData name="Jon Sham" userId="1a205e1c70805734" providerId="LiveId" clId="{202D3E99-08CE-4911-A8D3-6FF7F669F076}" dt="2023-12-03T09:14:50.388" v="39"/>
          <pc:sldLayoutMkLst>
            <pc:docMk/>
            <pc:sldMasterMk cId="3473236699" sldId="2147483711"/>
            <pc:sldLayoutMk cId="1214940389" sldId="2147483713"/>
          </pc:sldLayoutMkLst>
          <pc:spChg chg="add">
            <ac:chgData name="Jon Sham" userId="1a205e1c70805734" providerId="LiveId" clId="{202D3E99-08CE-4911-A8D3-6FF7F669F076}" dt="2023-12-03T09:14:50.388" v="39"/>
            <ac:spMkLst>
              <pc:docMk/>
              <pc:sldMasterMk cId="3473236699" sldId="2147483711"/>
              <pc:sldLayoutMk cId="1214940389" sldId="2147483713"/>
              <ac:spMk id="4" creationId="{6A19AD91-2CFA-C339-1895-15B79620032F}"/>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12/3/2023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svg"/><Relationship Id="rId7" Type="http://schemas.openxmlformats.org/officeDocument/2006/relationships/image" Target="../media/image22.svg"/><Relationship Id="rId12"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18.sv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4.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9.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5" Type="http://schemas.openxmlformats.org/officeDocument/2006/relationships/image" Target="../media/image29.svg"/><Relationship Id="rId4" Type="http://schemas.openxmlformats.org/officeDocument/2006/relationships/image" Target="../media/image2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9.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7" name="Rectangle 6">
            <a:extLst>
              <a:ext uri="{FF2B5EF4-FFF2-40B4-BE49-F238E27FC236}">
                <a16:creationId xmlns:a16="http://schemas.microsoft.com/office/drawing/2014/main" id="{954CE6A0-F2BB-5C98-8F77-37316C972F93}"/>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9">
            <a:extLst>
              <a:ext uri="{FF2B5EF4-FFF2-40B4-BE49-F238E27FC236}">
                <a16:creationId xmlns:a16="http://schemas.microsoft.com/office/drawing/2014/main" id="{FE9933E9-781F-69A7-00EC-29B0733725B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479FAA4-51D6-1D15-4BAC-4A4FA23C7247}"/>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6B108E7-D88B-BBCA-DBBA-B2A3D0D624A8}"/>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9">
            <a:extLst>
              <a:ext uri="{FF2B5EF4-FFF2-40B4-BE49-F238E27FC236}">
                <a16:creationId xmlns:a16="http://schemas.microsoft.com/office/drawing/2014/main" id="{07DFBFAA-A05A-DFBA-4A25-C5B3C3398596}"/>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FFE2508-F3AB-C2AE-EEE8-715D43CFF2C2}"/>
              </a:ext>
            </a:extLst>
          </p:cNvPr>
          <p:cNvGrpSpPr/>
          <p:nvPr userDrawn="1"/>
        </p:nvGrpSpPr>
        <p:grpSpPr>
          <a:xfrm>
            <a:off x="23853" y="2101527"/>
            <a:ext cx="1920240" cy="1920240"/>
            <a:chOff x="5361924" y="7472790"/>
            <a:chExt cx="1828800" cy="1828800"/>
          </a:xfrm>
        </p:grpSpPr>
        <p:grpSp>
          <p:nvGrpSpPr>
            <p:cNvPr id="13" name="Group 12">
              <a:extLst>
                <a:ext uri="{FF2B5EF4-FFF2-40B4-BE49-F238E27FC236}">
                  <a16:creationId xmlns:a16="http://schemas.microsoft.com/office/drawing/2014/main" id="{B1DA3C44-1749-3C69-ED6E-9857DA3B80AC}"/>
                </a:ext>
              </a:extLst>
            </p:cNvPr>
            <p:cNvGrpSpPr/>
            <p:nvPr userDrawn="1"/>
          </p:nvGrpSpPr>
          <p:grpSpPr>
            <a:xfrm>
              <a:off x="5361924" y="7472790"/>
              <a:ext cx="1828800" cy="1828800"/>
              <a:chOff x="5361924" y="7472790"/>
              <a:chExt cx="1828800" cy="1828800"/>
            </a:xfrm>
          </p:grpSpPr>
          <p:grpSp>
            <p:nvGrpSpPr>
              <p:cNvPr id="15" name="Group 14">
                <a:extLst>
                  <a:ext uri="{FF2B5EF4-FFF2-40B4-BE49-F238E27FC236}">
                    <a16:creationId xmlns:a16="http://schemas.microsoft.com/office/drawing/2014/main" id="{FED8F56E-5E03-A449-7B20-CBF6CE5BB041}"/>
                  </a:ext>
                </a:extLst>
              </p:cNvPr>
              <p:cNvGrpSpPr/>
              <p:nvPr userDrawn="1"/>
            </p:nvGrpSpPr>
            <p:grpSpPr>
              <a:xfrm>
                <a:off x="5361924" y="7472790"/>
                <a:ext cx="1828800" cy="1828800"/>
                <a:chOff x="5388428" y="7173291"/>
                <a:chExt cx="1828800" cy="1828800"/>
              </a:xfrm>
            </p:grpSpPr>
            <p:grpSp>
              <p:nvGrpSpPr>
                <p:cNvPr id="21" name="Group 20">
                  <a:extLst>
                    <a:ext uri="{FF2B5EF4-FFF2-40B4-BE49-F238E27FC236}">
                      <a16:creationId xmlns:a16="http://schemas.microsoft.com/office/drawing/2014/main" id="{D6D84132-8EDA-AC2A-8F56-DA9F7A821B9A}"/>
                    </a:ext>
                  </a:extLst>
                </p:cNvPr>
                <p:cNvGrpSpPr/>
                <p:nvPr userDrawn="1"/>
              </p:nvGrpSpPr>
              <p:grpSpPr>
                <a:xfrm>
                  <a:off x="5388428" y="7173291"/>
                  <a:ext cx="1828800" cy="1828800"/>
                  <a:chOff x="5388428" y="7173291"/>
                  <a:chExt cx="1828800" cy="1828800"/>
                </a:xfrm>
              </p:grpSpPr>
              <p:grpSp>
                <p:nvGrpSpPr>
                  <p:cNvPr id="23" name="Group 22">
                    <a:extLst>
                      <a:ext uri="{FF2B5EF4-FFF2-40B4-BE49-F238E27FC236}">
                        <a16:creationId xmlns:a16="http://schemas.microsoft.com/office/drawing/2014/main" id="{9EDF9075-2CD5-375C-71D5-890F50E2399D}"/>
                      </a:ext>
                    </a:extLst>
                  </p:cNvPr>
                  <p:cNvGrpSpPr/>
                  <p:nvPr userDrawn="1"/>
                </p:nvGrpSpPr>
                <p:grpSpPr>
                  <a:xfrm>
                    <a:off x="5388428" y="7173291"/>
                    <a:ext cx="1828800" cy="1828800"/>
                    <a:chOff x="5579044" y="7049770"/>
                    <a:chExt cx="1828800" cy="1828800"/>
                  </a:xfrm>
                </p:grpSpPr>
                <p:grpSp>
                  <p:nvGrpSpPr>
                    <p:cNvPr id="25" name="Group 24">
                      <a:extLst>
                        <a:ext uri="{FF2B5EF4-FFF2-40B4-BE49-F238E27FC236}">
                          <a16:creationId xmlns:a16="http://schemas.microsoft.com/office/drawing/2014/main" id="{F8C3A1C7-F94C-8AAF-65E4-9BCC7A554736}"/>
                        </a:ext>
                      </a:extLst>
                    </p:cNvPr>
                    <p:cNvGrpSpPr/>
                    <p:nvPr userDrawn="1"/>
                  </p:nvGrpSpPr>
                  <p:grpSpPr>
                    <a:xfrm>
                      <a:off x="5579044" y="7049770"/>
                      <a:ext cx="1828800" cy="1828800"/>
                      <a:chOff x="5579044" y="7049770"/>
                      <a:chExt cx="1828800" cy="1828800"/>
                    </a:xfrm>
                  </p:grpSpPr>
                  <p:grpSp>
                    <p:nvGrpSpPr>
                      <p:cNvPr id="27" name="Group 26">
                        <a:extLst>
                          <a:ext uri="{FF2B5EF4-FFF2-40B4-BE49-F238E27FC236}">
                            <a16:creationId xmlns:a16="http://schemas.microsoft.com/office/drawing/2014/main" id="{89987D38-3159-10C4-0F6F-013BC7700C13}"/>
                          </a:ext>
                        </a:extLst>
                      </p:cNvPr>
                      <p:cNvGrpSpPr/>
                      <p:nvPr userDrawn="1"/>
                    </p:nvGrpSpPr>
                    <p:grpSpPr>
                      <a:xfrm>
                        <a:off x="5579044" y="7049770"/>
                        <a:ext cx="1828800" cy="1828800"/>
                        <a:chOff x="5579044" y="7049770"/>
                        <a:chExt cx="1828800" cy="1828800"/>
                      </a:xfrm>
                    </p:grpSpPr>
                    <p:grpSp>
                      <p:nvGrpSpPr>
                        <p:cNvPr id="29" name="Group 28">
                          <a:extLst>
                            <a:ext uri="{FF2B5EF4-FFF2-40B4-BE49-F238E27FC236}">
                              <a16:creationId xmlns:a16="http://schemas.microsoft.com/office/drawing/2014/main" id="{37604692-0611-156B-40E1-14C7FA974F8F}"/>
                            </a:ext>
                          </a:extLst>
                        </p:cNvPr>
                        <p:cNvGrpSpPr/>
                        <p:nvPr userDrawn="1"/>
                      </p:nvGrpSpPr>
                      <p:grpSpPr>
                        <a:xfrm>
                          <a:off x="5579044" y="7049770"/>
                          <a:ext cx="1828800" cy="1828800"/>
                          <a:chOff x="5579044" y="7049770"/>
                          <a:chExt cx="1828800" cy="1828800"/>
                        </a:xfrm>
                      </p:grpSpPr>
                      <p:sp>
                        <p:nvSpPr>
                          <p:cNvPr id="31" name="Oval 30">
                            <a:extLst>
                              <a:ext uri="{FF2B5EF4-FFF2-40B4-BE49-F238E27FC236}">
                                <a16:creationId xmlns:a16="http://schemas.microsoft.com/office/drawing/2014/main" id="{82F4FFAB-D8FF-FEB2-87A6-4AFE342BA7B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2" name="Oval 31">
                            <a:extLst>
                              <a:ext uri="{FF2B5EF4-FFF2-40B4-BE49-F238E27FC236}">
                                <a16:creationId xmlns:a16="http://schemas.microsoft.com/office/drawing/2014/main" id="{E4C4DB0C-CAD2-6110-2281-DD8E54103D05}"/>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1CD5824F-85DD-5D83-5BED-1935A85C6CD3}"/>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8" name="Oval 27">
                        <a:extLst>
                          <a:ext uri="{FF2B5EF4-FFF2-40B4-BE49-F238E27FC236}">
                            <a16:creationId xmlns:a16="http://schemas.microsoft.com/office/drawing/2014/main" id="{C4B0FB08-6CED-6A07-357A-185A74F6E4ED}"/>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6" name="Oval 25">
                      <a:extLst>
                        <a:ext uri="{FF2B5EF4-FFF2-40B4-BE49-F238E27FC236}">
                          <a16:creationId xmlns:a16="http://schemas.microsoft.com/office/drawing/2014/main" id="{4E53FBB5-9B27-D905-103D-5B208F7D6416}"/>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0B0782F6-3DB2-6214-3C41-37913AE0156B}"/>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2" name="Oval 21">
                  <a:extLst>
                    <a:ext uri="{FF2B5EF4-FFF2-40B4-BE49-F238E27FC236}">
                      <a16:creationId xmlns:a16="http://schemas.microsoft.com/office/drawing/2014/main" id="{EE150512-DA17-7F60-178C-463304C26FF8}"/>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 name="Oval 15">
                <a:extLst>
                  <a:ext uri="{FF2B5EF4-FFF2-40B4-BE49-F238E27FC236}">
                    <a16:creationId xmlns:a16="http://schemas.microsoft.com/office/drawing/2014/main" id="{D49260E9-619C-6BF9-2F95-B78D8E4CD4C5}"/>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Oval 16">
                <a:extLst>
                  <a:ext uri="{FF2B5EF4-FFF2-40B4-BE49-F238E27FC236}">
                    <a16:creationId xmlns:a16="http://schemas.microsoft.com/office/drawing/2014/main" id="{5D705DD6-EF45-FA83-1991-0091FF469BC8}"/>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Oval 17">
                <a:extLst>
                  <a:ext uri="{FF2B5EF4-FFF2-40B4-BE49-F238E27FC236}">
                    <a16:creationId xmlns:a16="http://schemas.microsoft.com/office/drawing/2014/main" id="{53582362-F0C6-F391-A3F8-18668BB3988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Oval 18">
                <a:extLst>
                  <a:ext uri="{FF2B5EF4-FFF2-40B4-BE49-F238E27FC236}">
                    <a16:creationId xmlns:a16="http://schemas.microsoft.com/office/drawing/2014/main" id="{F967C99D-52F4-C16B-B2D8-456637BF498A}"/>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0" name="Oval 19">
                <a:extLst>
                  <a:ext uri="{FF2B5EF4-FFF2-40B4-BE49-F238E27FC236}">
                    <a16:creationId xmlns:a16="http://schemas.microsoft.com/office/drawing/2014/main" id="{4791D7BD-91AD-E0A0-0D78-83876F1B150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 name="Oval 13">
              <a:extLst>
                <a:ext uri="{FF2B5EF4-FFF2-40B4-BE49-F238E27FC236}">
                  <a16:creationId xmlns:a16="http://schemas.microsoft.com/office/drawing/2014/main" id="{A558895E-CF47-D327-2058-142A3EA15C6D}"/>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3" name="Freeform: Shape 32">
            <a:extLst>
              <a:ext uri="{FF2B5EF4-FFF2-40B4-BE49-F238E27FC236}">
                <a16:creationId xmlns:a16="http://schemas.microsoft.com/office/drawing/2014/main" id="{16D4BD02-D71C-74A9-7640-CFF736567220}"/>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9">
            <a:extLst>
              <a:ext uri="{FF2B5EF4-FFF2-40B4-BE49-F238E27FC236}">
                <a16:creationId xmlns:a16="http://schemas.microsoft.com/office/drawing/2014/main" id="{B1133C66-46C4-2EE7-7F9A-6F3E017CF3C7}"/>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77768FD-DC7C-AB75-4E5A-B019C311A4C0}"/>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61525FE-8416-8559-6B4B-A66290A98881}"/>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Graphic 36">
            <a:extLst>
              <a:ext uri="{FF2B5EF4-FFF2-40B4-BE49-F238E27FC236}">
                <a16:creationId xmlns:a16="http://schemas.microsoft.com/office/drawing/2014/main" id="{533BB7FA-6134-8AB8-47E3-61EB908693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38" name="Graphic 37">
            <a:extLst>
              <a:ext uri="{FF2B5EF4-FFF2-40B4-BE49-F238E27FC236}">
                <a16:creationId xmlns:a16="http://schemas.microsoft.com/office/drawing/2014/main" id="{877A9E88-2429-040F-DFCF-D92A870AC2A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39" name="Straight Connector 38">
            <a:extLst>
              <a:ext uri="{FF2B5EF4-FFF2-40B4-BE49-F238E27FC236}">
                <a16:creationId xmlns:a16="http://schemas.microsoft.com/office/drawing/2014/main" id="{83676A6A-3E4B-5C34-4930-411AF96C8D9F}"/>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050295"/>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9118248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0363196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784216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8414051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562516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85854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1546671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51353878"/>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4" name="Rectangle 23">
            <a:extLst>
              <a:ext uri="{FF2B5EF4-FFF2-40B4-BE49-F238E27FC236}">
                <a16:creationId xmlns:a16="http://schemas.microsoft.com/office/drawing/2014/main" id="{6A19AD91-2CFA-C339-1895-15B79620032F}"/>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4940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5892683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4434960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2638644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20XX</a:t>
            </a:r>
            <a:endParaRPr lang="en-US" dirty="0"/>
          </a:p>
        </p:txBody>
      </p:sp>
      <p:sp>
        <p:nvSpPr>
          <p:cNvPr id="5" name="Footer Placeholder 3"/>
          <p:cNvSpPr>
            <a:spLocks noGrp="1"/>
          </p:cNvSpPr>
          <p:nvPr>
            <p:ph type="ftr" sz="quarter" idx="11"/>
          </p:nvPr>
        </p:nvSpPr>
        <p:spPr/>
        <p:txBody>
          <a:bodyPr/>
          <a:lstStyle/>
          <a:p>
            <a:r>
              <a:rPr lang="en-US"/>
              <a:t>Pitch deck title</a:t>
            </a:r>
            <a:endParaRPr lang="en-US" dirty="0"/>
          </a:p>
        </p:txBody>
      </p:sp>
      <p:sp>
        <p:nvSpPr>
          <p:cNvPr id="6"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650220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20XX</a:t>
            </a:r>
            <a:endParaRPr lang="en-US" dirty="0"/>
          </a:p>
        </p:txBody>
      </p:sp>
      <p:sp>
        <p:nvSpPr>
          <p:cNvPr id="5" name="Footer Placeholder 2"/>
          <p:cNvSpPr>
            <a:spLocks noGrp="1"/>
          </p:cNvSpPr>
          <p:nvPr>
            <p:ph type="ftr" sz="quarter" idx="11"/>
          </p:nvPr>
        </p:nvSpPr>
        <p:spPr/>
        <p:txBody>
          <a:bodyPr/>
          <a:lstStyle/>
          <a:p>
            <a:r>
              <a:rPr lang="en-US"/>
              <a:t>Pitch deck title</a:t>
            </a:r>
            <a:endParaRPr lang="en-US" dirty="0"/>
          </a:p>
        </p:txBody>
      </p:sp>
      <p:sp>
        <p:nvSpPr>
          <p:cNvPr id="6"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8074109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r>
              <a:rPr lang="en-US"/>
              <a:t>Pitch deck title</a:t>
            </a:r>
            <a:endParaRPr lang="en-US" dirty="0"/>
          </a:p>
        </p:txBody>
      </p:sp>
      <p:sp>
        <p:nvSpPr>
          <p:cNvPr id="6"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738295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27558888"/>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4.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40"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Pitch deck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73236699"/>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666" r:id="rId18"/>
    <p:sldLayoutId id="2147483691" r:id="rId19"/>
    <p:sldLayoutId id="2147483677" r:id="rId20"/>
    <p:sldLayoutId id="2147483679" r:id="rId21"/>
    <p:sldLayoutId id="2147483678" r:id="rId22"/>
    <p:sldLayoutId id="2147483681" r:id="rId23"/>
    <p:sldLayoutId id="2147483680" r:id="rId24"/>
    <p:sldLayoutId id="2147483694" r:id="rId25"/>
    <p:sldLayoutId id="2147483685" r:id="rId26"/>
    <p:sldLayoutId id="2147483696" r:id="rId27"/>
    <p:sldLayoutId id="2147483697" r:id="rId28"/>
    <p:sldLayoutId id="2147483687" r:id="rId29"/>
    <p:sldLayoutId id="2147483684" r:id="rId30"/>
    <p:sldLayoutId id="2147483698" r:id="rId31"/>
    <p:sldLayoutId id="2147483671" r:id="rId32"/>
    <p:sldLayoutId id="2147483670" r:id="rId33"/>
    <p:sldLayoutId id="2147483683" r:id="rId34"/>
    <p:sldLayoutId id="2147483672" r:id="rId35"/>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000837" y="1325880"/>
            <a:ext cx="3543464" cy="3066507"/>
          </a:xfrm>
        </p:spPr>
        <p:txBody>
          <a:bodyPr>
            <a:normAutofit/>
          </a:bodyPr>
          <a:lstStyle/>
          <a:p>
            <a:r>
              <a:rPr lang="en-US" sz="4800">
                <a:solidFill>
                  <a:srgbClr val="EBEBEB"/>
                </a:solidFill>
              </a:rPr>
              <a:t>AIML CA1</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973137" y="4588329"/>
            <a:ext cx="3571163" cy="1621508"/>
          </a:xfrm>
        </p:spPr>
        <p:txBody>
          <a:bodyPr>
            <a:normAutofit/>
          </a:bodyPr>
          <a:lstStyle/>
          <a:p>
            <a:r>
              <a:rPr lang="en-US" sz="1800">
                <a:solidFill>
                  <a:schemeClr val="tx2">
                    <a:lumMod val="40000"/>
                    <a:lumOff val="60000"/>
                  </a:schemeClr>
                </a:solidFill>
              </a:rPr>
              <a:t>Jon Sham (P2317342)</a:t>
            </a:r>
          </a:p>
        </p:txBody>
      </p:sp>
      <p:sp>
        <p:nvSpPr>
          <p:cNvPr id="11"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F402A3F4-CE02-328E-7699-83BD84DA90F7}"/>
              </a:ext>
            </a:extLst>
          </p:cNvPr>
          <p:cNvPicPr>
            <a:picLocks noChangeAspect="1"/>
          </p:cNvPicPr>
          <p:nvPr/>
        </p:nvPicPr>
        <p:blipFill rotWithShape="1">
          <a:blip r:embed="rId3"/>
          <a:srcRect l="9479" r="-1" b="-1"/>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13" name="Rectangle 12">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EDAD-A4CE-E311-40A9-5E7851142610}"/>
              </a:ext>
            </a:extLst>
          </p:cNvPr>
          <p:cNvSpPr>
            <a:spLocks noGrp="1"/>
          </p:cNvSpPr>
          <p:nvPr>
            <p:ph type="title"/>
          </p:nvPr>
        </p:nvSpPr>
        <p:spPr/>
        <p:txBody>
          <a:bodyPr/>
          <a:lstStyle/>
          <a:p>
            <a:r>
              <a:rPr lang="en-US" dirty="0"/>
              <a:t>Model Improvement</a:t>
            </a:r>
            <a:br>
              <a:rPr lang="en-US" dirty="0"/>
            </a:br>
            <a:endParaRPr lang="en-US" dirty="0"/>
          </a:p>
        </p:txBody>
      </p:sp>
      <p:sp>
        <p:nvSpPr>
          <p:cNvPr id="3" name="Content Placeholder 2">
            <a:extLst>
              <a:ext uri="{FF2B5EF4-FFF2-40B4-BE49-F238E27FC236}">
                <a16:creationId xmlns:a16="http://schemas.microsoft.com/office/drawing/2014/main" id="{8419886D-B916-97C9-FA90-8962F8C5EA74}"/>
              </a:ext>
            </a:extLst>
          </p:cNvPr>
          <p:cNvSpPr>
            <a:spLocks noGrp="1"/>
          </p:cNvSpPr>
          <p:nvPr>
            <p:ph idx="1"/>
          </p:nvPr>
        </p:nvSpPr>
        <p:spPr>
          <a:xfrm>
            <a:off x="519469" y="1557035"/>
            <a:ext cx="3532208" cy="5090832"/>
          </a:xfrm>
        </p:spPr>
        <p:txBody>
          <a:bodyPr>
            <a:normAutofit fontScale="77500" lnSpcReduction="20000"/>
          </a:bodyPr>
          <a:lstStyle/>
          <a:p>
            <a:pPr marL="0" indent="0">
              <a:buNone/>
            </a:pPr>
            <a:r>
              <a:rPr lang="en-US" dirty="0"/>
              <a:t>there is a function that evaluates the quality of a </a:t>
            </a:r>
            <a:r>
              <a:rPr lang="en-US" dirty="0" err="1"/>
              <a:t>GradientBoostingRegressor</a:t>
            </a:r>
            <a:r>
              <a:rPr lang="en-US" dirty="0"/>
              <a:t> using learning curves, which plot training and cross-validation scores against the training set size. The first subplot shows the training and cross-validation scores, aiding in identifying overfitting or underfitting. The second subplot assesses the scalability of the model by plotting fit times against the training set size. The last subplot shows the relationship between fit times and cross-validation scores, offering insights into the model's performance trade-offs. Through these visualizations, the function provides a comprehensive analysis of my system's behavior, hence evaluating my systems performance.</a:t>
            </a:r>
          </a:p>
          <a:p>
            <a:pPr marL="0" indent="0">
              <a:buNone/>
            </a:pPr>
            <a:endParaRPr lang="en-US" dirty="0"/>
          </a:p>
        </p:txBody>
      </p:sp>
      <p:pic>
        <p:nvPicPr>
          <p:cNvPr id="8" name="Picture 7">
            <a:extLst>
              <a:ext uri="{FF2B5EF4-FFF2-40B4-BE49-F238E27FC236}">
                <a16:creationId xmlns:a16="http://schemas.microsoft.com/office/drawing/2014/main" id="{B782000C-029E-230B-1772-D7C4792A6C3B}"/>
              </a:ext>
            </a:extLst>
          </p:cNvPr>
          <p:cNvPicPr>
            <a:picLocks noChangeAspect="1"/>
          </p:cNvPicPr>
          <p:nvPr/>
        </p:nvPicPr>
        <p:blipFill>
          <a:blip r:embed="rId2"/>
          <a:stretch>
            <a:fillRect/>
          </a:stretch>
        </p:blipFill>
        <p:spPr>
          <a:xfrm>
            <a:off x="4418569" y="4343182"/>
            <a:ext cx="7628281" cy="2514818"/>
          </a:xfrm>
          <a:prstGeom prst="rect">
            <a:avLst/>
          </a:prstGeom>
        </p:spPr>
      </p:pic>
      <p:pic>
        <p:nvPicPr>
          <p:cNvPr id="10" name="Picture 9">
            <a:extLst>
              <a:ext uri="{FF2B5EF4-FFF2-40B4-BE49-F238E27FC236}">
                <a16:creationId xmlns:a16="http://schemas.microsoft.com/office/drawing/2014/main" id="{E360027B-595D-AA98-EDA4-960022F0BFD9}"/>
              </a:ext>
            </a:extLst>
          </p:cNvPr>
          <p:cNvPicPr>
            <a:picLocks noChangeAspect="1"/>
          </p:cNvPicPr>
          <p:nvPr/>
        </p:nvPicPr>
        <p:blipFill>
          <a:blip r:embed="rId3"/>
          <a:stretch>
            <a:fillRect/>
          </a:stretch>
        </p:blipFill>
        <p:spPr>
          <a:xfrm>
            <a:off x="6286289" y="447457"/>
            <a:ext cx="2768154" cy="3758634"/>
          </a:xfrm>
          <a:prstGeom prst="rect">
            <a:avLst/>
          </a:prstGeom>
        </p:spPr>
      </p:pic>
      <p:pic>
        <p:nvPicPr>
          <p:cNvPr id="12" name="Picture 11">
            <a:extLst>
              <a:ext uri="{FF2B5EF4-FFF2-40B4-BE49-F238E27FC236}">
                <a16:creationId xmlns:a16="http://schemas.microsoft.com/office/drawing/2014/main" id="{1FE650DC-EC35-438D-7A0F-E17DE7766E68}"/>
              </a:ext>
            </a:extLst>
          </p:cNvPr>
          <p:cNvPicPr>
            <a:picLocks noChangeAspect="1"/>
          </p:cNvPicPr>
          <p:nvPr/>
        </p:nvPicPr>
        <p:blipFill>
          <a:blip r:embed="rId4"/>
          <a:stretch>
            <a:fillRect/>
          </a:stretch>
        </p:blipFill>
        <p:spPr>
          <a:xfrm>
            <a:off x="9272045" y="347579"/>
            <a:ext cx="2630402" cy="3895768"/>
          </a:xfrm>
          <a:prstGeom prst="rect">
            <a:avLst/>
          </a:prstGeom>
        </p:spPr>
      </p:pic>
    </p:spTree>
    <p:extLst>
      <p:ext uri="{BB962C8B-B14F-4D97-AF65-F5344CB8AC3E}">
        <p14:creationId xmlns:p14="http://schemas.microsoft.com/office/powerpoint/2010/main" val="179243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65BEFF0-C84B-028E-7C0F-6A9C1F0DA681}"/>
              </a:ext>
            </a:extLst>
          </p:cNvPr>
          <p:cNvPicPr>
            <a:picLocks noGrp="1" noChangeAspect="1"/>
          </p:cNvPicPr>
          <p:nvPr>
            <p:ph idx="1"/>
          </p:nvPr>
        </p:nvPicPr>
        <p:blipFill>
          <a:blip r:embed="rId2"/>
          <a:stretch>
            <a:fillRect/>
          </a:stretch>
        </p:blipFill>
        <p:spPr>
          <a:xfrm>
            <a:off x="6941592" y="2528888"/>
            <a:ext cx="5157291" cy="4195762"/>
          </a:xfrm>
        </p:spPr>
      </p:pic>
      <p:pic>
        <p:nvPicPr>
          <p:cNvPr id="8" name="Picture 7">
            <a:extLst>
              <a:ext uri="{FF2B5EF4-FFF2-40B4-BE49-F238E27FC236}">
                <a16:creationId xmlns:a16="http://schemas.microsoft.com/office/drawing/2014/main" id="{972A0D7D-1263-BF1B-87A1-7E77CF481AFD}"/>
              </a:ext>
            </a:extLst>
          </p:cNvPr>
          <p:cNvPicPr>
            <a:picLocks noChangeAspect="1"/>
          </p:cNvPicPr>
          <p:nvPr/>
        </p:nvPicPr>
        <p:blipFill>
          <a:blip r:embed="rId3"/>
          <a:stretch>
            <a:fillRect/>
          </a:stretch>
        </p:blipFill>
        <p:spPr>
          <a:xfrm>
            <a:off x="4682992" y="2988126"/>
            <a:ext cx="2439575" cy="2831649"/>
          </a:xfrm>
          <a:prstGeom prst="rect">
            <a:avLst/>
          </a:prstGeom>
        </p:spPr>
      </p:pic>
      <p:sp>
        <p:nvSpPr>
          <p:cNvPr id="11" name="TextBox 10">
            <a:extLst>
              <a:ext uri="{FF2B5EF4-FFF2-40B4-BE49-F238E27FC236}">
                <a16:creationId xmlns:a16="http://schemas.microsoft.com/office/drawing/2014/main" id="{8546291A-BE1C-5EFF-4279-179C4FEDE5CE}"/>
              </a:ext>
            </a:extLst>
          </p:cNvPr>
          <p:cNvSpPr txBox="1"/>
          <p:nvPr/>
        </p:nvSpPr>
        <p:spPr>
          <a:xfrm>
            <a:off x="274666" y="1120762"/>
            <a:ext cx="4324350" cy="5078313"/>
          </a:xfrm>
          <a:prstGeom prst="rect">
            <a:avLst/>
          </a:prstGeom>
          <a:noFill/>
        </p:spPr>
        <p:txBody>
          <a:bodyPr wrap="square" rtlCol="0">
            <a:spAutoFit/>
          </a:bodyPr>
          <a:lstStyle/>
          <a:p>
            <a:r>
              <a:rPr lang="en-US" sz="1800" kern="1200" dirty="0">
                <a:solidFill>
                  <a:schemeClr val="tx1"/>
                </a:solidFill>
                <a:latin typeface="+mn-lt"/>
                <a:ea typeface="+mn-ea"/>
                <a:cs typeface="+mn-cs"/>
              </a:rPr>
              <a:t>plot the learning curve of beast model to visualize and analyze the performance of a model as it learns from training data over multiple iterations, helping to assess model convergence, identify potential issues such as overfitting or underfitting, and determine the optimal amount of training data for achieving satisfactory performance</a:t>
            </a:r>
          </a:p>
          <a:p>
            <a:endParaRPr lang="en-US" dirty="0"/>
          </a:p>
          <a:p>
            <a:r>
              <a:rPr lang="en-US" dirty="0"/>
              <a:t>In this case, The validation RMSE decreased, showing improved generalization to new data, while the training RMSE slightly increased, indicating a potential risk of overfitting to the training set.</a:t>
            </a:r>
          </a:p>
          <a:p>
            <a:endParaRPr lang="en-US" dirty="0"/>
          </a:p>
        </p:txBody>
      </p:sp>
    </p:spTree>
    <p:extLst>
      <p:ext uri="{BB962C8B-B14F-4D97-AF65-F5344CB8AC3E}">
        <p14:creationId xmlns:p14="http://schemas.microsoft.com/office/powerpoint/2010/main" val="349404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8" name="Picture 7">
            <a:extLst>
              <a:ext uri="{FF2B5EF4-FFF2-40B4-BE49-F238E27FC236}">
                <a16:creationId xmlns:a16="http://schemas.microsoft.com/office/drawing/2014/main" id="{249CB958-EE64-CFD3-E2E6-A5C859AA8B54}"/>
              </a:ext>
            </a:extLst>
          </p:cNvPr>
          <p:cNvPicPr>
            <a:picLocks noChangeAspect="1"/>
          </p:cNvPicPr>
          <p:nvPr/>
        </p:nvPicPr>
        <p:blipFill>
          <a:blip r:embed="rId2"/>
          <a:stretch>
            <a:fillRect/>
          </a:stretch>
        </p:blipFill>
        <p:spPr>
          <a:xfrm>
            <a:off x="5732071" y="718805"/>
            <a:ext cx="6345629" cy="5939170"/>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7D6396C-E8BD-0123-76F7-6151B36BDF1A}"/>
              </a:ext>
            </a:extLst>
          </p:cNvPr>
          <p:cNvSpPr>
            <a:spLocks noGrp="1"/>
          </p:cNvSpPr>
          <p:nvPr>
            <p:ph idx="1"/>
          </p:nvPr>
        </p:nvSpPr>
        <p:spPr>
          <a:xfrm>
            <a:off x="648931" y="1057276"/>
            <a:ext cx="4166509" cy="5166544"/>
          </a:xfrm>
        </p:spPr>
        <p:txBody>
          <a:bodyPr>
            <a:normAutofit/>
          </a:bodyPr>
          <a:lstStyle/>
          <a:p>
            <a:pPr marL="0" indent="0">
              <a:buNone/>
            </a:pPr>
            <a:r>
              <a:rPr lang="en-US" sz="2400" dirty="0" err="1">
                <a:solidFill>
                  <a:schemeClr val="bg1">
                    <a:lumMod val="95000"/>
                  </a:schemeClr>
                </a:solidFill>
              </a:rPr>
              <a:t>i</a:t>
            </a:r>
            <a:r>
              <a:rPr lang="en-US" sz="2400" dirty="0">
                <a:solidFill>
                  <a:schemeClr val="bg1">
                    <a:lumMod val="95000"/>
                  </a:schemeClr>
                </a:solidFill>
              </a:rPr>
              <a:t> used </a:t>
            </a:r>
            <a:r>
              <a:rPr lang="en-US" sz="2400" dirty="0" err="1">
                <a:solidFill>
                  <a:schemeClr val="bg1">
                    <a:lumMod val="95000"/>
                  </a:schemeClr>
                </a:solidFill>
              </a:rPr>
              <a:t>GridSearchCV</a:t>
            </a:r>
            <a:r>
              <a:rPr lang="en-US" sz="2400" dirty="0">
                <a:solidFill>
                  <a:schemeClr val="bg1">
                    <a:lumMod val="95000"/>
                  </a:schemeClr>
                </a:solidFill>
              </a:rPr>
              <a:t> as it is used to systematically search for the best combination of hyperparameter values for a given model. In this case they are </a:t>
            </a:r>
            <a:r>
              <a:rPr lang="en-US" sz="2400" dirty="0" err="1">
                <a:solidFill>
                  <a:schemeClr val="bg1">
                    <a:lumMod val="95000"/>
                  </a:schemeClr>
                </a:solidFill>
              </a:rPr>
              <a:t>learning_rate</a:t>
            </a:r>
            <a:r>
              <a:rPr lang="en-US" sz="2400" dirty="0">
                <a:solidFill>
                  <a:schemeClr val="bg1">
                    <a:lumMod val="95000"/>
                  </a:schemeClr>
                </a:solidFill>
              </a:rPr>
              <a:t>=0.1, </a:t>
            </a:r>
            <a:r>
              <a:rPr lang="en-US" sz="2400" dirty="0" err="1">
                <a:solidFill>
                  <a:schemeClr val="bg1">
                    <a:lumMod val="95000"/>
                  </a:schemeClr>
                </a:solidFill>
              </a:rPr>
              <a:t>max_depth</a:t>
            </a:r>
            <a:r>
              <a:rPr lang="en-US" sz="2400" dirty="0">
                <a:solidFill>
                  <a:schemeClr val="bg1">
                    <a:lumMod val="95000"/>
                  </a:schemeClr>
                </a:solidFill>
              </a:rPr>
              <a:t>=3, </a:t>
            </a:r>
            <a:r>
              <a:rPr lang="en-US" sz="2400" dirty="0" err="1">
                <a:solidFill>
                  <a:schemeClr val="bg1">
                    <a:lumMod val="95000"/>
                  </a:schemeClr>
                </a:solidFill>
              </a:rPr>
              <a:t>max_features</a:t>
            </a:r>
            <a:r>
              <a:rPr lang="en-US" sz="2400" dirty="0">
                <a:solidFill>
                  <a:schemeClr val="bg1">
                    <a:lumMod val="95000"/>
                  </a:schemeClr>
                </a:solidFill>
              </a:rPr>
              <a:t>=None, </a:t>
            </a:r>
            <a:r>
              <a:rPr lang="en-US" sz="2400" dirty="0" err="1">
                <a:solidFill>
                  <a:schemeClr val="bg1">
                    <a:lumMod val="95000"/>
                  </a:schemeClr>
                </a:solidFill>
              </a:rPr>
              <a:t>min_samples_leaf</a:t>
            </a:r>
            <a:r>
              <a:rPr lang="en-US" sz="2400" dirty="0">
                <a:solidFill>
                  <a:schemeClr val="bg1">
                    <a:lumMod val="95000"/>
                  </a:schemeClr>
                </a:solidFill>
              </a:rPr>
              <a:t>=2, </a:t>
            </a:r>
            <a:r>
              <a:rPr lang="en-US" sz="2400" dirty="0" err="1">
                <a:solidFill>
                  <a:schemeClr val="bg1">
                    <a:lumMod val="95000"/>
                  </a:schemeClr>
                </a:solidFill>
              </a:rPr>
              <a:t>min_samples_split</a:t>
            </a:r>
            <a:r>
              <a:rPr lang="en-US" sz="2400" dirty="0">
                <a:solidFill>
                  <a:schemeClr val="bg1">
                    <a:lumMod val="95000"/>
                  </a:schemeClr>
                </a:solidFill>
              </a:rPr>
              <a:t>=3, </a:t>
            </a:r>
            <a:r>
              <a:rPr lang="en-US" sz="2400" dirty="0" err="1">
                <a:solidFill>
                  <a:schemeClr val="bg1">
                    <a:lumMod val="95000"/>
                  </a:schemeClr>
                </a:solidFill>
              </a:rPr>
              <a:t>n_estimators</a:t>
            </a:r>
            <a:r>
              <a:rPr lang="en-US" sz="2400" dirty="0">
                <a:solidFill>
                  <a:schemeClr val="bg1">
                    <a:lumMod val="95000"/>
                  </a:schemeClr>
                </a:solidFill>
              </a:rPr>
              <a:t>=50, subsample=0.9</a:t>
            </a:r>
          </a:p>
          <a:p>
            <a:pPr marL="0" indent="0">
              <a:buNone/>
            </a:pPr>
            <a:endParaRPr lang="en-US" dirty="0">
              <a:solidFill>
                <a:schemeClr val="bg1">
                  <a:lumMod val="95000"/>
                </a:schemeClr>
              </a:solidFill>
            </a:endParaRPr>
          </a:p>
          <a:p>
            <a:pPr marL="0" indent="0">
              <a:buNone/>
            </a:pPr>
            <a:endParaRPr lang="en-US" dirty="0">
              <a:solidFill>
                <a:srgbClr val="EBEBEB"/>
              </a:solidFill>
            </a:endParaRPr>
          </a:p>
        </p:txBody>
      </p:sp>
    </p:spTree>
    <p:extLst>
      <p:ext uri="{BB962C8B-B14F-4D97-AF65-F5344CB8AC3E}">
        <p14:creationId xmlns:p14="http://schemas.microsoft.com/office/powerpoint/2010/main" val="178982750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132B8-BA42-3340-7FB0-AA6C547570CB}"/>
              </a:ext>
            </a:extLst>
          </p:cNvPr>
          <p:cNvSpPr>
            <a:spLocks noGrp="1"/>
          </p:cNvSpPr>
          <p:nvPr>
            <p:ph idx="1"/>
          </p:nvPr>
        </p:nvSpPr>
        <p:spPr>
          <a:xfrm>
            <a:off x="407705" y="775593"/>
            <a:ext cx="2274370" cy="5725282"/>
          </a:xfrm>
        </p:spPr>
        <p:txBody>
          <a:bodyPr>
            <a:normAutofit fontScale="92500" lnSpcReduction="20000"/>
          </a:bodyPr>
          <a:lstStyle/>
          <a:p>
            <a:pPr marL="0" indent="0">
              <a:buNone/>
            </a:pPr>
            <a:r>
              <a:rPr lang="en-US" dirty="0"/>
              <a:t>Plot another learning curve to see the improvements</a:t>
            </a:r>
          </a:p>
          <a:p>
            <a:pPr marL="0" indent="0">
              <a:buNone/>
            </a:pPr>
            <a:endParaRPr lang="en-US" dirty="0"/>
          </a:p>
          <a:p>
            <a:pPr marL="0" indent="0">
              <a:buNone/>
            </a:pPr>
            <a:r>
              <a:rPr lang="en-US" dirty="0"/>
              <a:t>As we can see after hyperparameter tuning using </a:t>
            </a:r>
            <a:r>
              <a:rPr lang="en-US" dirty="0" err="1"/>
              <a:t>gridsearch</a:t>
            </a:r>
            <a:r>
              <a:rPr lang="en-US" dirty="0"/>
              <a:t> scalability increased, this suggests that as the amount of data or computational requirements increase, the model can adapt and handle the larger workload with</a:t>
            </a:r>
          </a:p>
        </p:txBody>
      </p:sp>
      <p:sp>
        <p:nvSpPr>
          <p:cNvPr id="4" name="Date Placeholder 3">
            <a:extLst>
              <a:ext uri="{FF2B5EF4-FFF2-40B4-BE49-F238E27FC236}">
                <a16:creationId xmlns:a16="http://schemas.microsoft.com/office/drawing/2014/main" id="{5387AEA4-B8B7-98D0-F727-FE720FC047AD}"/>
              </a:ext>
            </a:extLst>
          </p:cNvPr>
          <p:cNvSpPr>
            <a:spLocks noGrp="1"/>
          </p:cNvSpPr>
          <p:nvPr>
            <p:ph type="dt" sz="half" idx="10"/>
          </p:nvPr>
        </p:nvSpPr>
        <p:spPr/>
        <p:txBody>
          <a:bodyPr/>
          <a:lstStyle/>
          <a:p>
            <a:r>
              <a:rPr lang="en-US"/>
              <a:t>20XX</a:t>
            </a:r>
            <a:endParaRPr lang="en-US" dirty="0"/>
          </a:p>
        </p:txBody>
      </p:sp>
      <p:pic>
        <p:nvPicPr>
          <p:cNvPr id="8" name="Picture 7">
            <a:extLst>
              <a:ext uri="{FF2B5EF4-FFF2-40B4-BE49-F238E27FC236}">
                <a16:creationId xmlns:a16="http://schemas.microsoft.com/office/drawing/2014/main" id="{FCB12328-F19F-8646-BDD3-38604B7E14AE}"/>
              </a:ext>
            </a:extLst>
          </p:cNvPr>
          <p:cNvPicPr>
            <a:picLocks noChangeAspect="1"/>
          </p:cNvPicPr>
          <p:nvPr/>
        </p:nvPicPr>
        <p:blipFill>
          <a:blip r:embed="rId2"/>
          <a:stretch>
            <a:fillRect/>
          </a:stretch>
        </p:blipFill>
        <p:spPr>
          <a:xfrm>
            <a:off x="3132353" y="3909850"/>
            <a:ext cx="8390347" cy="2591025"/>
          </a:xfrm>
          <a:prstGeom prst="rect">
            <a:avLst/>
          </a:prstGeom>
        </p:spPr>
      </p:pic>
      <p:pic>
        <p:nvPicPr>
          <p:cNvPr id="9" name="Picture 8">
            <a:extLst>
              <a:ext uri="{FF2B5EF4-FFF2-40B4-BE49-F238E27FC236}">
                <a16:creationId xmlns:a16="http://schemas.microsoft.com/office/drawing/2014/main" id="{C5A5A489-DCC6-A7FF-887B-E5BA5BA00C13}"/>
              </a:ext>
            </a:extLst>
          </p:cNvPr>
          <p:cNvPicPr>
            <a:picLocks noChangeAspect="1"/>
          </p:cNvPicPr>
          <p:nvPr/>
        </p:nvPicPr>
        <p:blipFill>
          <a:blip r:embed="rId3"/>
          <a:stretch>
            <a:fillRect/>
          </a:stretch>
        </p:blipFill>
        <p:spPr>
          <a:xfrm>
            <a:off x="3132353" y="775593"/>
            <a:ext cx="7626757" cy="2517866"/>
          </a:xfrm>
          <a:prstGeom prst="rect">
            <a:avLst/>
          </a:prstGeom>
        </p:spPr>
      </p:pic>
      <p:sp>
        <p:nvSpPr>
          <p:cNvPr id="10" name="Content Placeholder 2">
            <a:extLst>
              <a:ext uri="{FF2B5EF4-FFF2-40B4-BE49-F238E27FC236}">
                <a16:creationId xmlns:a16="http://schemas.microsoft.com/office/drawing/2014/main" id="{C30024BC-F227-546A-9827-2E292E844EBA}"/>
              </a:ext>
            </a:extLst>
          </p:cNvPr>
          <p:cNvSpPr txBox="1">
            <a:spLocks/>
          </p:cNvSpPr>
          <p:nvPr/>
        </p:nvSpPr>
        <p:spPr>
          <a:xfrm>
            <a:off x="3132353" y="3293459"/>
            <a:ext cx="7950999" cy="7165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After:</a:t>
            </a:r>
          </a:p>
        </p:txBody>
      </p:sp>
      <p:sp>
        <p:nvSpPr>
          <p:cNvPr id="11" name="Content Placeholder 2">
            <a:extLst>
              <a:ext uri="{FF2B5EF4-FFF2-40B4-BE49-F238E27FC236}">
                <a16:creationId xmlns:a16="http://schemas.microsoft.com/office/drawing/2014/main" id="{D1ADBE55-2608-6841-BD46-25507484E26C}"/>
              </a:ext>
            </a:extLst>
          </p:cNvPr>
          <p:cNvSpPr txBox="1">
            <a:spLocks/>
          </p:cNvSpPr>
          <p:nvPr/>
        </p:nvSpPr>
        <p:spPr>
          <a:xfrm>
            <a:off x="3492546" y="295729"/>
            <a:ext cx="7005993" cy="727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Before:</a:t>
            </a:r>
          </a:p>
        </p:txBody>
      </p:sp>
    </p:spTree>
    <p:extLst>
      <p:ext uri="{BB962C8B-B14F-4D97-AF65-F5344CB8AC3E}">
        <p14:creationId xmlns:p14="http://schemas.microsoft.com/office/powerpoint/2010/main" val="256217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D9EDB-A806-A0B3-9BE8-FDC96011AF25}"/>
              </a:ext>
            </a:extLst>
          </p:cNvPr>
          <p:cNvSpPr>
            <a:spLocks noGrp="1"/>
          </p:cNvSpPr>
          <p:nvPr>
            <p:ph idx="1"/>
          </p:nvPr>
        </p:nvSpPr>
        <p:spPr>
          <a:xfrm>
            <a:off x="655636" y="1739102"/>
            <a:ext cx="2630489" cy="5290348"/>
          </a:xfrm>
        </p:spPr>
        <p:txBody>
          <a:bodyPr/>
          <a:lstStyle/>
          <a:p>
            <a:pPr marL="0" indent="0">
              <a:buNone/>
            </a:pPr>
            <a:r>
              <a:rPr lang="en-US" dirty="0"/>
              <a:t>Test the model</a:t>
            </a:r>
          </a:p>
          <a:p>
            <a:pPr marL="0" indent="0">
              <a:buNone/>
            </a:pPr>
            <a:endParaRPr lang="en-US" dirty="0"/>
          </a:p>
          <a:p>
            <a:pPr marL="0" indent="0">
              <a:buNone/>
            </a:pPr>
            <a:r>
              <a:rPr lang="en-US" dirty="0"/>
              <a:t>After testing the model my model received a r squared score of 0.8704</a:t>
            </a:r>
          </a:p>
        </p:txBody>
      </p:sp>
      <p:pic>
        <p:nvPicPr>
          <p:cNvPr id="8" name="Picture 7">
            <a:extLst>
              <a:ext uri="{FF2B5EF4-FFF2-40B4-BE49-F238E27FC236}">
                <a16:creationId xmlns:a16="http://schemas.microsoft.com/office/drawing/2014/main" id="{A5C303E3-8F34-E1D0-FBA0-4240276E5BC0}"/>
              </a:ext>
            </a:extLst>
          </p:cNvPr>
          <p:cNvPicPr>
            <a:picLocks noChangeAspect="1"/>
          </p:cNvPicPr>
          <p:nvPr/>
        </p:nvPicPr>
        <p:blipFill>
          <a:blip r:embed="rId2"/>
          <a:stretch>
            <a:fillRect/>
          </a:stretch>
        </p:blipFill>
        <p:spPr>
          <a:xfrm>
            <a:off x="3558211" y="1659283"/>
            <a:ext cx="8489416" cy="3345470"/>
          </a:xfrm>
          <a:prstGeom prst="rect">
            <a:avLst/>
          </a:prstGeom>
        </p:spPr>
      </p:pic>
    </p:spTree>
    <p:extLst>
      <p:ext uri="{BB962C8B-B14F-4D97-AF65-F5344CB8AC3E}">
        <p14:creationId xmlns:p14="http://schemas.microsoft.com/office/powerpoint/2010/main" val="64050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9830E-224D-6ADC-6CDE-873DBC01D3C6}"/>
              </a:ext>
            </a:extLst>
          </p:cNvPr>
          <p:cNvSpPr>
            <a:spLocks noGrp="1"/>
          </p:cNvSpPr>
          <p:nvPr>
            <p:ph idx="1"/>
          </p:nvPr>
        </p:nvSpPr>
        <p:spPr>
          <a:xfrm>
            <a:off x="541338" y="679874"/>
            <a:ext cx="3804590" cy="5797126"/>
          </a:xfrm>
        </p:spPr>
        <p:txBody>
          <a:bodyPr>
            <a:normAutofit fontScale="92500" lnSpcReduction="10000"/>
          </a:bodyPr>
          <a:lstStyle/>
          <a:p>
            <a:pPr marL="0" indent="0">
              <a:buNone/>
            </a:pPr>
            <a:r>
              <a:rPr lang="en-US" b="0" i="0" dirty="0">
                <a:solidFill>
                  <a:srgbClr val="D1D5DB"/>
                </a:solidFill>
                <a:effectLst/>
                <a:latin typeface="Söhne"/>
              </a:rPr>
              <a:t>To </a:t>
            </a:r>
            <a:r>
              <a:rPr lang="en-US" b="0" i="0" dirty="0" err="1">
                <a:solidFill>
                  <a:srgbClr val="D1D5DB"/>
                </a:solidFill>
                <a:effectLst/>
                <a:latin typeface="Söhne"/>
              </a:rPr>
              <a:t>imove</a:t>
            </a:r>
            <a:r>
              <a:rPr lang="en-US" b="0" i="0" dirty="0">
                <a:solidFill>
                  <a:srgbClr val="D1D5DB"/>
                </a:solidFill>
                <a:effectLst/>
                <a:latin typeface="Söhne"/>
              </a:rPr>
              <a:t> my model further I did stacking. Stacking is an ensemble learning technique that involves combining multiple models to improve predictive performance. In stacking, the predictions of several base models are used as inputs to a meta-model, which then produces the final prediction</a:t>
            </a:r>
          </a:p>
          <a:p>
            <a:pPr marL="0" indent="0">
              <a:buNone/>
            </a:pPr>
            <a:endParaRPr lang="en-US" dirty="0">
              <a:solidFill>
                <a:srgbClr val="D1D5DB"/>
              </a:solidFill>
              <a:latin typeface="Söhne"/>
            </a:endParaRPr>
          </a:p>
          <a:p>
            <a:pPr marL="0" indent="0">
              <a:buNone/>
            </a:pPr>
            <a:r>
              <a:rPr lang="en-US" dirty="0">
                <a:solidFill>
                  <a:srgbClr val="D1D5DB"/>
                </a:solidFill>
                <a:latin typeface="Söhne"/>
              </a:rPr>
              <a:t>In this case, stacking helped improve my model as the final r square score of my model improved from 0.8704 to 0.8721 though it didn’t do much if I had applied parameter to the </a:t>
            </a:r>
            <a:r>
              <a:rPr lang="en-US" dirty="0" err="1">
                <a:solidFill>
                  <a:srgbClr val="D1D5DB"/>
                </a:solidFill>
                <a:latin typeface="Söhne"/>
              </a:rPr>
              <a:t>knn</a:t>
            </a:r>
            <a:r>
              <a:rPr lang="en-US" dirty="0">
                <a:solidFill>
                  <a:srgbClr val="D1D5DB"/>
                </a:solidFill>
                <a:latin typeface="Söhne"/>
              </a:rPr>
              <a:t> base modes and added more models stacking would have been more effective unfortunately due to time constraints this is all I can show.</a:t>
            </a:r>
          </a:p>
        </p:txBody>
      </p:sp>
      <p:pic>
        <p:nvPicPr>
          <p:cNvPr id="10" name="Picture 9">
            <a:extLst>
              <a:ext uri="{FF2B5EF4-FFF2-40B4-BE49-F238E27FC236}">
                <a16:creationId xmlns:a16="http://schemas.microsoft.com/office/drawing/2014/main" id="{F2F0CE5A-46F9-4034-C112-60AB779B826F}"/>
              </a:ext>
            </a:extLst>
          </p:cNvPr>
          <p:cNvPicPr>
            <a:picLocks noChangeAspect="1"/>
          </p:cNvPicPr>
          <p:nvPr/>
        </p:nvPicPr>
        <p:blipFill>
          <a:blip r:embed="rId2"/>
          <a:stretch>
            <a:fillRect/>
          </a:stretch>
        </p:blipFill>
        <p:spPr>
          <a:xfrm>
            <a:off x="5053666" y="1165649"/>
            <a:ext cx="6904318" cy="4869602"/>
          </a:xfrm>
          <a:prstGeom prst="rect">
            <a:avLst/>
          </a:prstGeom>
        </p:spPr>
      </p:pic>
    </p:spTree>
    <p:extLst>
      <p:ext uri="{BB962C8B-B14F-4D97-AF65-F5344CB8AC3E}">
        <p14:creationId xmlns:p14="http://schemas.microsoft.com/office/powerpoint/2010/main" val="356530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D6D62-C86E-33E7-CC9D-91591BDF3604}"/>
              </a:ext>
            </a:extLst>
          </p:cNvPr>
          <p:cNvSpPr>
            <a:spLocks noGrp="1"/>
          </p:cNvSpPr>
          <p:nvPr>
            <p:ph idx="1"/>
          </p:nvPr>
        </p:nvSpPr>
        <p:spPr>
          <a:xfrm>
            <a:off x="442393" y="1126108"/>
            <a:ext cx="2906713" cy="5364887"/>
          </a:xfrm>
        </p:spPr>
        <p:txBody>
          <a:bodyPr>
            <a:normAutofit fontScale="70000" lnSpcReduction="20000"/>
          </a:bodyPr>
          <a:lstStyle/>
          <a:p>
            <a:pPr marL="0" indent="0">
              <a:buNone/>
            </a:pPr>
            <a:r>
              <a:rPr lang="en-US" dirty="0"/>
              <a:t>To find out where my model stands in terms of r square I compared my model to a stupid baseline model</a:t>
            </a:r>
          </a:p>
          <a:p>
            <a:pPr marL="0" indent="0">
              <a:buNone/>
            </a:pPr>
            <a:endParaRPr lang="en-US" dirty="0"/>
          </a:p>
          <a:p>
            <a:pPr marL="0" indent="0">
              <a:buNone/>
            </a:pPr>
            <a:r>
              <a:rPr lang="en-US" dirty="0"/>
              <a:t>In this case, my model outperforms the Stupid Dummy Baseline significantly, as indicated by a higher R-squared value of 0.8721 compared to the baseline's -0.0009. Additionally, the model achieves a substantially lower Mean Squared Error (MSE) of 19857075.8589, showcasing its improved predictive accuracy compared to the baseline's MSE of 155391443.6846. The considerable margin by which the model surpasses the baseline in both R-squared and MSE underscores its effectiveness in capturing and predicting patterns in the data.</a:t>
            </a:r>
          </a:p>
          <a:p>
            <a:pPr marL="0" indent="0">
              <a:buNone/>
            </a:pPr>
            <a:br>
              <a:rPr lang="en-US" dirty="0"/>
            </a:br>
            <a:endParaRPr lang="en-US" dirty="0"/>
          </a:p>
          <a:p>
            <a:pPr marL="0" indent="0">
              <a:buNone/>
            </a:pPr>
            <a:endParaRPr lang="en-US" dirty="0"/>
          </a:p>
        </p:txBody>
      </p:sp>
      <p:pic>
        <p:nvPicPr>
          <p:cNvPr id="8" name="Picture 7">
            <a:extLst>
              <a:ext uri="{FF2B5EF4-FFF2-40B4-BE49-F238E27FC236}">
                <a16:creationId xmlns:a16="http://schemas.microsoft.com/office/drawing/2014/main" id="{D0D68F1E-1B11-9927-3A02-C5F785F10CDD}"/>
              </a:ext>
            </a:extLst>
          </p:cNvPr>
          <p:cNvPicPr>
            <a:picLocks noChangeAspect="1"/>
          </p:cNvPicPr>
          <p:nvPr/>
        </p:nvPicPr>
        <p:blipFill>
          <a:blip r:embed="rId2"/>
          <a:stretch>
            <a:fillRect/>
          </a:stretch>
        </p:blipFill>
        <p:spPr>
          <a:xfrm>
            <a:off x="3871879" y="1206561"/>
            <a:ext cx="7373874" cy="4444878"/>
          </a:xfrm>
          <a:prstGeom prst="rect">
            <a:avLst/>
          </a:prstGeom>
        </p:spPr>
      </p:pic>
    </p:spTree>
    <p:extLst>
      <p:ext uri="{BB962C8B-B14F-4D97-AF65-F5344CB8AC3E}">
        <p14:creationId xmlns:p14="http://schemas.microsoft.com/office/powerpoint/2010/main" val="326647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CE9F7-1618-1053-068C-FD6B06C71300}"/>
              </a:ext>
            </a:extLst>
          </p:cNvPr>
          <p:cNvSpPr>
            <a:spLocks noGrp="1"/>
          </p:cNvSpPr>
          <p:nvPr>
            <p:ph idx="1"/>
          </p:nvPr>
        </p:nvSpPr>
        <p:spPr>
          <a:xfrm>
            <a:off x="674104" y="1082351"/>
            <a:ext cx="3776598" cy="6046236"/>
          </a:xfrm>
        </p:spPr>
        <p:txBody>
          <a:bodyPr/>
          <a:lstStyle/>
          <a:p>
            <a:pPr marL="0" indent="0">
              <a:buNone/>
            </a:pPr>
            <a:r>
              <a:rPr lang="en-US" dirty="0"/>
              <a:t>Lastly I plotted a bar graph to show feature importance of the gradient booster regressor</a:t>
            </a:r>
          </a:p>
          <a:p>
            <a:pPr marL="0" indent="0">
              <a:buNone/>
            </a:pPr>
            <a:endParaRPr lang="en-US" dirty="0"/>
          </a:p>
          <a:p>
            <a:pPr marL="0" indent="0">
              <a:buNone/>
            </a:pPr>
            <a:r>
              <a:rPr lang="en-US" dirty="0"/>
              <a:t>As seen in the graph above the model ranked Smoker as the top </a:t>
            </a:r>
            <a:r>
              <a:rPr lang="en-US" dirty="0" err="1"/>
              <a:t>contributer</a:t>
            </a:r>
            <a:r>
              <a:rPr lang="en-US" dirty="0"/>
              <a:t> at feature importance close to 0.7 hence means considers this feature as important</a:t>
            </a:r>
          </a:p>
          <a:p>
            <a:pPr marL="0" indent="0">
              <a:buNone/>
            </a:pPr>
            <a:r>
              <a:rPr lang="en-US" dirty="0"/>
              <a:t> </a:t>
            </a:r>
          </a:p>
        </p:txBody>
      </p:sp>
      <p:pic>
        <p:nvPicPr>
          <p:cNvPr id="8" name="Picture 7">
            <a:extLst>
              <a:ext uri="{FF2B5EF4-FFF2-40B4-BE49-F238E27FC236}">
                <a16:creationId xmlns:a16="http://schemas.microsoft.com/office/drawing/2014/main" id="{459DD663-0124-F66A-8574-F755F7B091FD}"/>
              </a:ext>
            </a:extLst>
          </p:cNvPr>
          <p:cNvPicPr>
            <a:picLocks noChangeAspect="1"/>
          </p:cNvPicPr>
          <p:nvPr/>
        </p:nvPicPr>
        <p:blipFill>
          <a:blip r:embed="rId2"/>
          <a:stretch>
            <a:fillRect/>
          </a:stretch>
        </p:blipFill>
        <p:spPr>
          <a:xfrm>
            <a:off x="4752505" y="366962"/>
            <a:ext cx="6363251" cy="6348010"/>
          </a:xfrm>
          <a:prstGeom prst="rect">
            <a:avLst/>
          </a:prstGeom>
        </p:spPr>
      </p:pic>
    </p:spTree>
    <p:extLst>
      <p:ext uri="{BB962C8B-B14F-4D97-AF65-F5344CB8AC3E}">
        <p14:creationId xmlns:p14="http://schemas.microsoft.com/office/powerpoint/2010/main" val="177184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4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2" name="Picture 5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5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58" name="Rectangle 57">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nalysing medical x-ray results">
            <a:extLst>
              <a:ext uri="{FF2B5EF4-FFF2-40B4-BE49-F238E27FC236}">
                <a16:creationId xmlns:a16="http://schemas.microsoft.com/office/drawing/2014/main" id="{BD34FDCA-2984-B377-519C-2BF767A8B2E9}"/>
              </a:ext>
            </a:extLst>
          </p:cNvPr>
          <p:cNvPicPr>
            <a:picLocks noChangeAspect="1"/>
          </p:cNvPicPr>
          <p:nvPr/>
        </p:nvPicPr>
        <p:blipFill rotWithShape="1">
          <a:blip r:embed="rId6">
            <a:alphaModFix amt="40000"/>
          </a:blip>
          <a:srcRect l="8605" t="23391" r="486"/>
          <a:stretch/>
        </p:blipFill>
        <p:spPr>
          <a:xfrm>
            <a:off x="20" y="10"/>
            <a:ext cx="12191980" cy="6857990"/>
          </a:xfrm>
          <a:prstGeom prst="rect">
            <a:avLst/>
          </a:prstGeom>
        </p:spPr>
      </p:pic>
      <p:sp>
        <p:nvSpPr>
          <p:cNvPr id="2" name="Title 1">
            <a:extLst>
              <a:ext uri="{FF2B5EF4-FFF2-40B4-BE49-F238E27FC236}">
                <a16:creationId xmlns:a16="http://schemas.microsoft.com/office/drawing/2014/main" id="{1339D249-0515-49E1-AE4E-FDFF588D40D0}"/>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7200">
                <a:solidFill>
                  <a:schemeClr val="tx1"/>
                </a:solidFill>
              </a:rPr>
              <a:t>Part B:</a:t>
            </a:r>
            <a:br>
              <a:rPr lang="en-US" sz="7200">
                <a:solidFill>
                  <a:schemeClr val="tx1"/>
                </a:solidFill>
              </a:rPr>
            </a:br>
            <a:r>
              <a:rPr lang="en-US" sz="7200">
                <a:solidFill>
                  <a:schemeClr val="tx1"/>
                </a:solidFill>
              </a:rPr>
              <a:t>Predicting Hospital Cost</a:t>
            </a:r>
          </a:p>
        </p:txBody>
      </p:sp>
      <p:sp>
        <p:nvSpPr>
          <p:cNvPr id="60" name="Rectangle 5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9462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FCFCB-B5B5-252A-2F11-FD67315945C1}"/>
              </a:ext>
            </a:extLst>
          </p:cNvPr>
          <p:cNvSpPr>
            <a:spLocks noGrp="1"/>
          </p:cNvSpPr>
          <p:nvPr>
            <p:ph type="title"/>
          </p:nvPr>
        </p:nvSpPr>
        <p:spPr>
          <a:xfrm>
            <a:off x="648930" y="629266"/>
            <a:ext cx="5616217" cy="1622321"/>
          </a:xfrm>
        </p:spPr>
        <p:txBody>
          <a:bodyPr>
            <a:normAutofit/>
          </a:bodyPr>
          <a:lstStyle/>
          <a:p>
            <a:r>
              <a:rPr lang="en-US">
                <a:solidFill>
                  <a:srgbClr val="EBEBEB"/>
                </a:solidFill>
              </a:rPr>
              <a:t>Introduction</a:t>
            </a:r>
          </a:p>
        </p:txBody>
      </p:sp>
      <p:sp>
        <p:nvSpPr>
          <p:cNvPr id="1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7" name="Freeform: Shape 1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10" name="Graphic 9" descr="Hospital">
            <a:extLst>
              <a:ext uri="{FF2B5EF4-FFF2-40B4-BE49-F238E27FC236}">
                <a16:creationId xmlns:a16="http://schemas.microsoft.com/office/drawing/2014/main" id="{4A86CE7C-950A-8E8B-8BBE-3029255C1E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3742" y="1438929"/>
            <a:ext cx="3980139" cy="3980139"/>
          </a:xfrm>
          <a:prstGeom prst="rect">
            <a:avLst/>
          </a:prstGeom>
          <a:effectLst/>
        </p:spPr>
      </p:pic>
      <p:sp>
        <p:nvSpPr>
          <p:cNvPr id="19" name="Rectangle 1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69CB624-3857-6B2D-7CC1-53BA2F044147}"/>
              </a:ext>
            </a:extLst>
          </p:cNvPr>
          <p:cNvSpPr>
            <a:spLocks noGrp="1"/>
          </p:cNvSpPr>
          <p:nvPr>
            <p:ph idx="1"/>
          </p:nvPr>
        </p:nvSpPr>
        <p:spPr>
          <a:xfrm>
            <a:off x="648931" y="2438400"/>
            <a:ext cx="5616216" cy="3785419"/>
          </a:xfrm>
        </p:spPr>
        <p:txBody>
          <a:bodyPr>
            <a:normAutofit/>
          </a:bodyPr>
          <a:lstStyle/>
          <a:p>
            <a:pPr>
              <a:lnSpc>
                <a:spcPct val="90000"/>
              </a:lnSpc>
            </a:pPr>
            <a:r>
              <a:rPr lang="en-US" dirty="0">
                <a:solidFill>
                  <a:srgbClr val="FFFFFF"/>
                </a:solidFill>
              </a:rPr>
              <a:t>The dataset under consideration aims to predict hospital costs in US hospitals by leveraging a range of patient-related information. Attributes include unique patient identifiers (ID), demographic details such as age and gender, as well as health-related indicators like Body Mass Index (BMI). The objective is to build a predictive model that can effectively estimate hospital costs based on these diverse patient factors, offering valuable insights for healthcare management and resource allocation.</a:t>
            </a:r>
          </a:p>
          <a:p>
            <a:pPr>
              <a:lnSpc>
                <a:spcPct val="90000"/>
              </a:lnSpc>
            </a:pPr>
            <a:endParaRPr lang="en-US" dirty="0">
              <a:solidFill>
                <a:srgbClr val="FFFFFF"/>
              </a:solidFill>
            </a:endParaRPr>
          </a:p>
        </p:txBody>
      </p:sp>
    </p:spTree>
    <p:extLst>
      <p:ext uri="{BB962C8B-B14F-4D97-AF65-F5344CB8AC3E}">
        <p14:creationId xmlns:p14="http://schemas.microsoft.com/office/powerpoint/2010/main" val="93300270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D879-CDAC-AA8A-68E4-00E134B9B25B}"/>
              </a:ext>
            </a:extLst>
          </p:cNvPr>
          <p:cNvSpPr>
            <a:spLocks noGrp="1"/>
          </p:cNvSpPr>
          <p:nvPr>
            <p:ph type="title"/>
          </p:nvPr>
        </p:nvSpPr>
        <p:spPr/>
        <p:txBody>
          <a:bodyPr/>
          <a:lstStyle/>
          <a:p>
            <a:r>
              <a:rPr lang="en-US" dirty="0"/>
              <a:t>Exploratory Data</a:t>
            </a:r>
          </a:p>
        </p:txBody>
      </p:sp>
      <p:sp>
        <p:nvSpPr>
          <p:cNvPr id="7" name="Text Placeholder 5">
            <a:extLst>
              <a:ext uri="{FF2B5EF4-FFF2-40B4-BE49-F238E27FC236}">
                <a16:creationId xmlns:a16="http://schemas.microsoft.com/office/drawing/2014/main" id="{E3C895A7-2D90-17C6-A12F-1BF1EF745763}"/>
              </a:ext>
            </a:extLst>
          </p:cNvPr>
          <p:cNvSpPr>
            <a:spLocks/>
          </p:cNvSpPr>
          <p:nvPr/>
        </p:nvSpPr>
        <p:spPr>
          <a:xfrm>
            <a:off x="688873" y="1166364"/>
            <a:ext cx="3921549" cy="1572533"/>
          </a:xfrm>
          <a:prstGeom prst="rect">
            <a:avLst/>
          </a:prstGeom>
        </p:spPr>
        <p:txBody>
          <a:bodyPr/>
          <a:lstStyle/>
          <a:p>
            <a:pPr defTabSz="868680">
              <a:spcAft>
                <a:spcPts val="600"/>
              </a:spcAft>
            </a:pPr>
            <a:r>
              <a:rPr lang="en-US" sz="1200" kern="1200" dirty="0">
                <a:solidFill>
                  <a:schemeClr val="tx1"/>
                </a:solidFill>
                <a:latin typeface="+mn-lt"/>
                <a:ea typeface="+mn-ea"/>
                <a:cs typeface="+mn-cs"/>
              </a:rPr>
              <a:t>For this section, I created different kinds of graphs to </a:t>
            </a:r>
            <a:r>
              <a:rPr lang="en-US" sz="1200" kern="1200" dirty="0" err="1">
                <a:solidFill>
                  <a:schemeClr val="tx1"/>
                </a:solidFill>
                <a:latin typeface="+mn-lt"/>
                <a:ea typeface="+mn-ea"/>
                <a:cs typeface="+mn-cs"/>
              </a:rPr>
              <a:t>visualise</a:t>
            </a:r>
            <a:r>
              <a:rPr lang="en-US" sz="1200" kern="1200" dirty="0">
                <a:solidFill>
                  <a:schemeClr val="tx1"/>
                </a:solidFill>
                <a:latin typeface="+mn-lt"/>
                <a:ea typeface="+mn-ea"/>
                <a:cs typeface="+mn-cs"/>
              </a:rPr>
              <a:t> the relationships between features and target. Here are some examples of the graphs:</a:t>
            </a:r>
            <a:endParaRPr lang="en-US" sz="1200" dirty="0"/>
          </a:p>
        </p:txBody>
      </p:sp>
      <p:pic>
        <p:nvPicPr>
          <p:cNvPr id="9" name="Picture 8">
            <a:extLst>
              <a:ext uri="{FF2B5EF4-FFF2-40B4-BE49-F238E27FC236}">
                <a16:creationId xmlns:a16="http://schemas.microsoft.com/office/drawing/2014/main" id="{8B1C3593-340C-B540-FC83-B2CC41F0B2F7}"/>
              </a:ext>
            </a:extLst>
          </p:cNvPr>
          <p:cNvPicPr>
            <a:picLocks noChangeAspect="1"/>
          </p:cNvPicPr>
          <p:nvPr/>
        </p:nvPicPr>
        <p:blipFill>
          <a:blip r:embed="rId2"/>
          <a:stretch>
            <a:fillRect/>
          </a:stretch>
        </p:blipFill>
        <p:spPr>
          <a:xfrm>
            <a:off x="855657" y="2185987"/>
            <a:ext cx="3797527" cy="2383420"/>
          </a:xfrm>
          <a:prstGeom prst="rect">
            <a:avLst/>
          </a:prstGeom>
        </p:spPr>
      </p:pic>
      <p:sp>
        <p:nvSpPr>
          <p:cNvPr id="12" name="Text Placeholder 5">
            <a:extLst>
              <a:ext uri="{FF2B5EF4-FFF2-40B4-BE49-F238E27FC236}">
                <a16:creationId xmlns:a16="http://schemas.microsoft.com/office/drawing/2014/main" id="{EDFE0347-2505-F061-7700-712BAAD4DC5F}"/>
              </a:ext>
            </a:extLst>
          </p:cNvPr>
          <p:cNvSpPr>
            <a:spLocks/>
          </p:cNvSpPr>
          <p:nvPr/>
        </p:nvSpPr>
        <p:spPr>
          <a:xfrm>
            <a:off x="793645" y="5055637"/>
            <a:ext cx="3921549" cy="503916"/>
          </a:xfrm>
          <a:prstGeom prst="rect">
            <a:avLst/>
          </a:prstGeom>
        </p:spPr>
        <p:txBody>
          <a:bodyPr/>
          <a:lstStyle/>
          <a:p>
            <a:pPr defTabSz="868680">
              <a:spcAft>
                <a:spcPts val="600"/>
              </a:spcAft>
            </a:pPr>
            <a:r>
              <a:rPr lang="en-US" sz="1000" dirty="0"/>
              <a:t>Here is a bar graph to show relationship between cost and if patient is smoker</a:t>
            </a:r>
          </a:p>
          <a:p>
            <a:pPr defTabSz="868680">
              <a:spcAft>
                <a:spcPts val="600"/>
              </a:spcAft>
            </a:pPr>
            <a:endParaRPr lang="en-US" sz="1000" dirty="0"/>
          </a:p>
          <a:p>
            <a:pPr defTabSz="868680">
              <a:spcAft>
                <a:spcPts val="600"/>
              </a:spcAft>
            </a:pPr>
            <a:r>
              <a:rPr lang="en-US" sz="1000" dirty="0"/>
              <a:t> As we can see, if the person is a smoker, the average hospital cost is significantly greater than the average of hospital cost for non-smokers</a:t>
            </a:r>
          </a:p>
          <a:p>
            <a:pPr defTabSz="868680">
              <a:spcAft>
                <a:spcPts val="600"/>
              </a:spcAft>
            </a:pPr>
            <a:endParaRPr lang="en-US" sz="1000" dirty="0"/>
          </a:p>
        </p:txBody>
      </p:sp>
      <p:pic>
        <p:nvPicPr>
          <p:cNvPr id="14" name="Picture 13">
            <a:extLst>
              <a:ext uri="{FF2B5EF4-FFF2-40B4-BE49-F238E27FC236}">
                <a16:creationId xmlns:a16="http://schemas.microsoft.com/office/drawing/2014/main" id="{C9F81E3F-C1E7-9B28-A4B9-18B7C4EF300C}"/>
              </a:ext>
            </a:extLst>
          </p:cNvPr>
          <p:cNvPicPr>
            <a:picLocks noChangeAspect="1"/>
          </p:cNvPicPr>
          <p:nvPr/>
        </p:nvPicPr>
        <p:blipFill>
          <a:blip r:embed="rId3"/>
          <a:stretch>
            <a:fillRect/>
          </a:stretch>
        </p:blipFill>
        <p:spPr>
          <a:xfrm>
            <a:off x="5226649" y="2113875"/>
            <a:ext cx="2473553" cy="2630249"/>
          </a:xfrm>
          <a:prstGeom prst="rect">
            <a:avLst/>
          </a:prstGeom>
        </p:spPr>
      </p:pic>
      <p:sp>
        <p:nvSpPr>
          <p:cNvPr id="16" name="Text Placeholder 5">
            <a:extLst>
              <a:ext uri="{FF2B5EF4-FFF2-40B4-BE49-F238E27FC236}">
                <a16:creationId xmlns:a16="http://schemas.microsoft.com/office/drawing/2014/main" id="{504EEFFE-6882-0950-7466-BE8D2204DAE8}"/>
              </a:ext>
            </a:extLst>
          </p:cNvPr>
          <p:cNvSpPr>
            <a:spLocks/>
          </p:cNvSpPr>
          <p:nvPr/>
        </p:nvSpPr>
        <p:spPr>
          <a:xfrm>
            <a:off x="5226649" y="4994410"/>
            <a:ext cx="2473553" cy="503916"/>
          </a:xfrm>
          <a:prstGeom prst="rect">
            <a:avLst/>
          </a:prstGeom>
        </p:spPr>
        <p:txBody>
          <a:bodyPr/>
          <a:lstStyle/>
          <a:p>
            <a:pPr defTabSz="868680">
              <a:spcAft>
                <a:spcPts val="600"/>
              </a:spcAft>
            </a:pPr>
            <a:r>
              <a:rPr lang="en-US" sz="1000" dirty="0"/>
              <a:t>Pie chart to show relationship between region and cost</a:t>
            </a:r>
          </a:p>
          <a:p>
            <a:pPr defTabSz="868680">
              <a:spcAft>
                <a:spcPts val="600"/>
              </a:spcAft>
            </a:pPr>
            <a:endParaRPr lang="en-US" sz="1000" dirty="0"/>
          </a:p>
          <a:p>
            <a:pPr defTabSz="868680">
              <a:spcAft>
                <a:spcPts val="600"/>
              </a:spcAft>
            </a:pPr>
            <a:r>
              <a:rPr lang="en-US" sz="1000" dirty="0"/>
              <a:t>As we can see, a large chunk of the cost comes from patients from the southeast at 30.2% this could indicate a few things like a greater population in the southeast or more affluent people willing to splurge on hospital cost</a:t>
            </a:r>
          </a:p>
          <a:p>
            <a:pPr defTabSz="868680">
              <a:spcAft>
                <a:spcPts val="600"/>
              </a:spcAft>
            </a:pPr>
            <a:endParaRPr lang="en-US" sz="1000" dirty="0"/>
          </a:p>
        </p:txBody>
      </p:sp>
      <p:pic>
        <p:nvPicPr>
          <p:cNvPr id="18" name="Picture 17">
            <a:extLst>
              <a:ext uri="{FF2B5EF4-FFF2-40B4-BE49-F238E27FC236}">
                <a16:creationId xmlns:a16="http://schemas.microsoft.com/office/drawing/2014/main" id="{C93DFB29-62B6-5752-3ABA-18389F3CF669}"/>
              </a:ext>
            </a:extLst>
          </p:cNvPr>
          <p:cNvPicPr>
            <a:picLocks noChangeAspect="1"/>
          </p:cNvPicPr>
          <p:nvPr/>
        </p:nvPicPr>
        <p:blipFill>
          <a:blip r:embed="rId4"/>
          <a:stretch>
            <a:fillRect/>
          </a:stretch>
        </p:blipFill>
        <p:spPr>
          <a:xfrm>
            <a:off x="8052177" y="2396295"/>
            <a:ext cx="3702879" cy="1962804"/>
          </a:xfrm>
          <a:prstGeom prst="rect">
            <a:avLst/>
          </a:prstGeom>
        </p:spPr>
      </p:pic>
      <p:sp>
        <p:nvSpPr>
          <p:cNvPr id="19" name="Text Placeholder 5">
            <a:extLst>
              <a:ext uri="{FF2B5EF4-FFF2-40B4-BE49-F238E27FC236}">
                <a16:creationId xmlns:a16="http://schemas.microsoft.com/office/drawing/2014/main" id="{041992DF-0FF9-ACA9-5CA0-2A9FABB9BF47}"/>
              </a:ext>
            </a:extLst>
          </p:cNvPr>
          <p:cNvSpPr>
            <a:spLocks/>
          </p:cNvSpPr>
          <p:nvPr/>
        </p:nvSpPr>
        <p:spPr>
          <a:xfrm>
            <a:off x="8211657" y="4902146"/>
            <a:ext cx="3543399" cy="503916"/>
          </a:xfrm>
          <a:prstGeom prst="rect">
            <a:avLst/>
          </a:prstGeom>
        </p:spPr>
        <p:txBody>
          <a:bodyPr/>
          <a:lstStyle/>
          <a:p>
            <a:pPr defTabSz="868680">
              <a:spcAft>
                <a:spcPts val="600"/>
              </a:spcAft>
            </a:pPr>
            <a:r>
              <a:rPr lang="en-US" sz="1000" dirty="0"/>
              <a:t>Scatter plot with regression line to show relationship between cost and BMI</a:t>
            </a:r>
          </a:p>
          <a:p>
            <a:pPr defTabSz="868680">
              <a:spcAft>
                <a:spcPts val="600"/>
              </a:spcAft>
            </a:pPr>
            <a:endParaRPr lang="en-US" sz="1000" dirty="0"/>
          </a:p>
          <a:p>
            <a:pPr defTabSz="868680">
              <a:spcAft>
                <a:spcPts val="600"/>
              </a:spcAft>
            </a:pPr>
            <a:r>
              <a:rPr lang="en-US" sz="1000" dirty="0"/>
              <a:t>As we can see, that as BMI increases, the cost increase as shown by the increasing red regression line</a:t>
            </a:r>
          </a:p>
          <a:p>
            <a:pPr defTabSz="868680">
              <a:spcAft>
                <a:spcPts val="600"/>
              </a:spcAft>
            </a:pPr>
            <a:endParaRPr lang="en-US" sz="1000" dirty="0"/>
          </a:p>
        </p:txBody>
      </p:sp>
    </p:spTree>
    <p:extLst>
      <p:ext uri="{BB962C8B-B14F-4D97-AF65-F5344CB8AC3E}">
        <p14:creationId xmlns:p14="http://schemas.microsoft.com/office/powerpoint/2010/main" val="208570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78907-4D4E-595C-38FF-5E477DA80C79}"/>
              </a:ext>
            </a:extLst>
          </p:cNvPr>
          <p:cNvSpPr>
            <a:spLocks noGrp="1"/>
          </p:cNvSpPr>
          <p:nvPr>
            <p:ph type="title"/>
          </p:nvPr>
        </p:nvSpPr>
        <p:spPr>
          <a:xfrm>
            <a:off x="648930" y="629266"/>
            <a:ext cx="6188190" cy="1622321"/>
          </a:xfrm>
        </p:spPr>
        <p:txBody>
          <a:bodyPr>
            <a:normAutofit/>
          </a:bodyPr>
          <a:lstStyle/>
          <a:p>
            <a:r>
              <a:rPr lang="en-US" kern="1200">
                <a:solidFill>
                  <a:srgbClr val="EBEBEB"/>
                </a:solidFill>
                <a:latin typeface="+mj-lt"/>
                <a:ea typeface="+mj-ea"/>
                <a:cs typeface="+mj-cs"/>
              </a:rPr>
              <a:t>Conclusion from Data Exploration</a:t>
            </a:r>
            <a:endParaRPr lang="en-US">
              <a:solidFill>
                <a:srgbClr val="EBEBEB"/>
              </a:solidFill>
            </a:endParaRPr>
          </a:p>
        </p:txBody>
      </p:sp>
      <p:sp>
        <p:nvSpPr>
          <p:cNvPr id="3" name="Content Placeholder 2">
            <a:extLst>
              <a:ext uri="{FF2B5EF4-FFF2-40B4-BE49-F238E27FC236}">
                <a16:creationId xmlns:a16="http://schemas.microsoft.com/office/drawing/2014/main" id="{782039F7-26E6-BE15-A4DB-F69013D93265}"/>
              </a:ext>
            </a:extLst>
          </p:cNvPr>
          <p:cNvSpPr>
            <a:spLocks noGrp="1"/>
          </p:cNvSpPr>
          <p:nvPr>
            <p:ph idx="1"/>
          </p:nvPr>
        </p:nvSpPr>
        <p:spPr>
          <a:xfrm>
            <a:off x="648930" y="2438400"/>
            <a:ext cx="6188189" cy="3785419"/>
          </a:xfrm>
        </p:spPr>
        <p:txBody>
          <a:bodyPr>
            <a:normAutofit/>
          </a:bodyPr>
          <a:lstStyle/>
          <a:p>
            <a:r>
              <a:rPr lang="en-US" dirty="0">
                <a:solidFill>
                  <a:srgbClr val="FFFFFF"/>
                </a:solidFill>
              </a:rPr>
              <a:t>From the graphs, I got a great understanding of the features the target and their relationships. From this, I was able to get a feel of the features I felt were more important than the rest this would help me better do feature selection later on</a:t>
            </a:r>
          </a:p>
          <a:p>
            <a:endParaRPr lang="en-US" dirty="0">
              <a:solidFill>
                <a:srgbClr val="FFFFFF"/>
              </a:solidFill>
            </a:endParaRPr>
          </a:p>
        </p:txBody>
      </p:sp>
      <p:sp>
        <p:nvSpPr>
          <p:cNvPr id="1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descr="Digital financial graph">
            <a:extLst>
              <a:ext uri="{FF2B5EF4-FFF2-40B4-BE49-F238E27FC236}">
                <a16:creationId xmlns:a16="http://schemas.microsoft.com/office/drawing/2014/main" id="{EC3896F8-520A-5208-DD83-682965D5F12B}"/>
              </a:ext>
            </a:extLst>
          </p:cNvPr>
          <p:cNvPicPr>
            <a:picLocks noChangeAspect="1"/>
          </p:cNvPicPr>
          <p:nvPr/>
        </p:nvPicPr>
        <p:blipFill rotWithShape="1">
          <a:blip r:embed="rId3"/>
          <a:srcRect l="37289" r="2200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24786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4C8D-4E93-2E37-324D-9CBDA4E28FC5}"/>
              </a:ext>
            </a:extLst>
          </p:cNvPr>
          <p:cNvSpPr>
            <a:spLocks noGrp="1"/>
          </p:cNvSpPr>
          <p:nvPr>
            <p:ph type="title"/>
          </p:nvPr>
        </p:nvSpPr>
        <p:spPr/>
        <p:txBody>
          <a:bodyPr/>
          <a:lstStyle/>
          <a:p>
            <a:r>
              <a:rPr lang="en-US" dirty="0"/>
              <a:t>Feature Engineering</a:t>
            </a:r>
            <a:br>
              <a:rPr lang="en-US" dirty="0"/>
            </a:br>
            <a:endParaRPr lang="en-US" dirty="0"/>
          </a:p>
        </p:txBody>
      </p:sp>
      <p:sp>
        <p:nvSpPr>
          <p:cNvPr id="3" name="Content Placeholder 2">
            <a:extLst>
              <a:ext uri="{FF2B5EF4-FFF2-40B4-BE49-F238E27FC236}">
                <a16:creationId xmlns:a16="http://schemas.microsoft.com/office/drawing/2014/main" id="{8A48A428-8CE4-74A5-9EAA-77F255385B65}"/>
              </a:ext>
            </a:extLst>
          </p:cNvPr>
          <p:cNvSpPr>
            <a:spLocks noGrp="1"/>
          </p:cNvSpPr>
          <p:nvPr>
            <p:ph idx="1"/>
          </p:nvPr>
        </p:nvSpPr>
        <p:spPr>
          <a:xfrm>
            <a:off x="384853" y="1302245"/>
            <a:ext cx="3263415" cy="802249"/>
          </a:xfrm>
        </p:spPr>
        <p:txBody>
          <a:bodyPr/>
          <a:lstStyle/>
          <a:p>
            <a:pPr marL="0" indent="0">
              <a:buNone/>
            </a:pPr>
            <a:r>
              <a:rPr lang="en-US" dirty="0"/>
              <a:t>First I checked for missing values</a:t>
            </a:r>
          </a:p>
        </p:txBody>
      </p:sp>
      <p:pic>
        <p:nvPicPr>
          <p:cNvPr id="8" name="Picture 7">
            <a:extLst>
              <a:ext uri="{FF2B5EF4-FFF2-40B4-BE49-F238E27FC236}">
                <a16:creationId xmlns:a16="http://schemas.microsoft.com/office/drawing/2014/main" id="{CAE1E5A4-5C50-230A-7240-9B43126FDE68}"/>
              </a:ext>
            </a:extLst>
          </p:cNvPr>
          <p:cNvPicPr>
            <a:picLocks noChangeAspect="1"/>
          </p:cNvPicPr>
          <p:nvPr/>
        </p:nvPicPr>
        <p:blipFill>
          <a:blip r:embed="rId2"/>
          <a:stretch>
            <a:fillRect/>
          </a:stretch>
        </p:blipFill>
        <p:spPr>
          <a:xfrm>
            <a:off x="496820" y="2141554"/>
            <a:ext cx="2582282" cy="2863199"/>
          </a:xfrm>
          <a:prstGeom prst="rect">
            <a:avLst/>
          </a:prstGeom>
        </p:spPr>
      </p:pic>
      <p:sp>
        <p:nvSpPr>
          <p:cNvPr id="9" name="Content Placeholder 2">
            <a:extLst>
              <a:ext uri="{FF2B5EF4-FFF2-40B4-BE49-F238E27FC236}">
                <a16:creationId xmlns:a16="http://schemas.microsoft.com/office/drawing/2014/main" id="{DD6864BA-2266-10B5-06AD-D1D4CB191A8E}"/>
              </a:ext>
            </a:extLst>
          </p:cNvPr>
          <p:cNvSpPr txBox="1">
            <a:spLocks/>
          </p:cNvSpPr>
          <p:nvPr/>
        </p:nvSpPr>
        <p:spPr>
          <a:xfrm>
            <a:off x="384854" y="5364669"/>
            <a:ext cx="3263415" cy="802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This data set has no missing values</a:t>
            </a:r>
          </a:p>
        </p:txBody>
      </p:sp>
      <p:pic>
        <p:nvPicPr>
          <p:cNvPr id="11" name="Picture 10">
            <a:extLst>
              <a:ext uri="{FF2B5EF4-FFF2-40B4-BE49-F238E27FC236}">
                <a16:creationId xmlns:a16="http://schemas.microsoft.com/office/drawing/2014/main" id="{BDDA3A45-3C08-EB73-70A5-ED8FC87F3C7E}"/>
              </a:ext>
            </a:extLst>
          </p:cNvPr>
          <p:cNvPicPr>
            <a:picLocks noChangeAspect="1"/>
          </p:cNvPicPr>
          <p:nvPr/>
        </p:nvPicPr>
        <p:blipFill>
          <a:blip r:embed="rId3"/>
          <a:stretch>
            <a:fillRect/>
          </a:stretch>
        </p:blipFill>
        <p:spPr>
          <a:xfrm>
            <a:off x="3909525" y="2104494"/>
            <a:ext cx="3499152" cy="2900259"/>
          </a:xfrm>
          <a:prstGeom prst="rect">
            <a:avLst/>
          </a:prstGeom>
        </p:spPr>
      </p:pic>
      <p:sp>
        <p:nvSpPr>
          <p:cNvPr id="12" name="Content Placeholder 2">
            <a:extLst>
              <a:ext uri="{FF2B5EF4-FFF2-40B4-BE49-F238E27FC236}">
                <a16:creationId xmlns:a16="http://schemas.microsoft.com/office/drawing/2014/main" id="{38AD19A9-1ECB-ACFA-C694-0398DD027D5B}"/>
              </a:ext>
            </a:extLst>
          </p:cNvPr>
          <p:cNvSpPr txBox="1">
            <a:spLocks/>
          </p:cNvSpPr>
          <p:nvPr/>
        </p:nvSpPr>
        <p:spPr>
          <a:xfrm>
            <a:off x="3909525" y="1302245"/>
            <a:ext cx="3263415" cy="802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Used label encoding to change data in </a:t>
            </a:r>
            <a:r>
              <a:rPr lang="en-US" dirty="0" err="1"/>
              <a:t>norminal</a:t>
            </a:r>
            <a:r>
              <a:rPr lang="en-US" dirty="0"/>
              <a:t> </a:t>
            </a:r>
          </a:p>
        </p:txBody>
      </p:sp>
      <p:sp>
        <p:nvSpPr>
          <p:cNvPr id="13" name="Content Placeholder 2">
            <a:extLst>
              <a:ext uri="{FF2B5EF4-FFF2-40B4-BE49-F238E27FC236}">
                <a16:creationId xmlns:a16="http://schemas.microsoft.com/office/drawing/2014/main" id="{C779A804-7240-3CED-CE59-2C145AA209B9}"/>
              </a:ext>
            </a:extLst>
          </p:cNvPr>
          <p:cNvSpPr txBox="1">
            <a:spLocks/>
          </p:cNvSpPr>
          <p:nvPr/>
        </p:nvSpPr>
        <p:spPr>
          <a:xfrm>
            <a:off x="3648268" y="5326820"/>
            <a:ext cx="3263415" cy="8022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 </a:t>
            </a:r>
            <a:r>
              <a:rPr lang="en-US" sz="1200" dirty="0" err="1"/>
              <a:t>i</a:t>
            </a:r>
            <a:r>
              <a:rPr lang="en-US" sz="1200" dirty="0"/>
              <a:t> used label encoding to change data into </a:t>
            </a:r>
            <a:r>
              <a:rPr lang="en-US" sz="1200" dirty="0" err="1"/>
              <a:t>norminal</a:t>
            </a:r>
            <a:r>
              <a:rPr lang="en-US" sz="1200" dirty="0"/>
              <a:t> data for example for female and male </a:t>
            </a:r>
            <a:r>
              <a:rPr lang="en-US" sz="1200" dirty="0" err="1"/>
              <a:t>i</a:t>
            </a:r>
            <a:r>
              <a:rPr lang="en-US" sz="1200" dirty="0"/>
              <a:t> encoded in such that if female = 0 and male = 1 this way the model would be more efficient</a:t>
            </a:r>
          </a:p>
        </p:txBody>
      </p:sp>
      <p:sp>
        <p:nvSpPr>
          <p:cNvPr id="14" name="Content Placeholder 2">
            <a:extLst>
              <a:ext uri="{FF2B5EF4-FFF2-40B4-BE49-F238E27FC236}">
                <a16:creationId xmlns:a16="http://schemas.microsoft.com/office/drawing/2014/main" id="{A275EF69-B61F-806B-9245-2FBCCC3C608B}"/>
              </a:ext>
            </a:extLst>
          </p:cNvPr>
          <p:cNvSpPr txBox="1">
            <a:spLocks/>
          </p:cNvSpPr>
          <p:nvPr/>
        </p:nvSpPr>
        <p:spPr>
          <a:xfrm>
            <a:off x="8029734" y="1313122"/>
            <a:ext cx="3263415" cy="80224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Used one-hot encoding to change data to </a:t>
            </a:r>
            <a:r>
              <a:rPr lang="en-US" dirty="0" err="1"/>
              <a:t>norminal</a:t>
            </a:r>
            <a:r>
              <a:rPr lang="en-US" dirty="0"/>
              <a:t> </a:t>
            </a:r>
          </a:p>
        </p:txBody>
      </p:sp>
      <p:pic>
        <p:nvPicPr>
          <p:cNvPr id="16" name="Picture 15">
            <a:extLst>
              <a:ext uri="{FF2B5EF4-FFF2-40B4-BE49-F238E27FC236}">
                <a16:creationId xmlns:a16="http://schemas.microsoft.com/office/drawing/2014/main" id="{A939E844-5993-127F-80B6-02F792B8CDE2}"/>
              </a:ext>
            </a:extLst>
          </p:cNvPr>
          <p:cNvPicPr>
            <a:picLocks noChangeAspect="1"/>
          </p:cNvPicPr>
          <p:nvPr/>
        </p:nvPicPr>
        <p:blipFill>
          <a:blip r:embed="rId4"/>
          <a:stretch>
            <a:fillRect/>
          </a:stretch>
        </p:blipFill>
        <p:spPr>
          <a:xfrm>
            <a:off x="7953436" y="2133487"/>
            <a:ext cx="3741744" cy="2591025"/>
          </a:xfrm>
          <a:prstGeom prst="rect">
            <a:avLst/>
          </a:prstGeom>
        </p:spPr>
      </p:pic>
      <p:sp>
        <p:nvSpPr>
          <p:cNvPr id="17" name="Content Placeholder 2">
            <a:extLst>
              <a:ext uri="{FF2B5EF4-FFF2-40B4-BE49-F238E27FC236}">
                <a16:creationId xmlns:a16="http://schemas.microsoft.com/office/drawing/2014/main" id="{ED098C58-77B9-755B-1CA8-A937BEE188F9}"/>
              </a:ext>
            </a:extLst>
          </p:cNvPr>
          <p:cNvSpPr txBox="1">
            <a:spLocks/>
          </p:cNvSpPr>
          <p:nvPr/>
        </p:nvSpPr>
        <p:spPr>
          <a:xfrm>
            <a:off x="7953436" y="5326821"/>
            <a:ext cx="3263415" cy="802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dirty="0"/>
          </a:p>
        </p:txBody>
      </p:sp>
      <p:sp>
        <p:nvSpPr>
          <p:cNvPr id="19" name="TextBox 18">
            <a:extLst>
              <a:ext uri="{FF2B5EF4-FFF2-40B4-BE49-F238E27FC236}">
                <a16:creationId xmlns:a16="http://schemas.microsoft.com/office/drawing/2014/main" id="{C44917C3-C670-62C3-31D5-9B90E29DFAA3}"/>
              </a:ext>
            </a:extLst>
          </p:cNvPr>
          <p:cNvSpPr txBox="1"/>
          <p:nvPr/>
        </p:nvSpPr>
        <p:spPr>
          <a:xfrm>
            <a:off x="7971928" y="5298072"/>
            <a:ext cx="3827681" cy="1015663"/>
          </a:xfrm>
          <a:prstGeom prst="rect">
            <a:avLst/>
          </a:prstGeom>
          <a:noFill/>
        </p:spPr>
        <p:txBody>
          <a:bodyPr wrap="square">
            <a:spAutoFit/>
          </a:bodyPr>
          <a:lstStyle/>
          <a:p>
            <a:r>
              <a:rPr lang="en-US" sz="1200" dirty="0"/>
              <a:t> </a:t>
            </a:r>
            <a:r>
              <a:rPr lang="en-US" sz="1200" dirty="0" err="1"/>
              <a:t>i</a:t>
            </a:r>
            <a:r>
              <a:rPr lang="en-US" sz="1200" dirty="0"/>
              <a:t> added 4 </a:t>
            </a:r>
            <a:r>
              <a:rPr lang="en-US" sz="1200" dirty="0" err="1"/>
              <a:t>colums</a:t>
            </a:r>
            <a:r>
              <a:rPr lang="en-US" sz="1200" dirty="0"/>
              <a:t> northwest, southeast, northeast and southwest using </a:t>
            </a:r>
            <a:r>
              <a:rPr lang="en-US" sz="1200" dirty="0" err="1"/>
              <a:t>pd.get_dummies</a:t>
            </a:r>
            <a:r>
              <a:rPr lang="en-US" sz="1200" dirty="0"/>
              <a:t> which coverts categorical variables into a binary matrix </a:t>
            </a:r>
            <a:r>
              <a:rPr lang="en-US" sz="1200" dirty="0" err="1"/>
              <a:t>representaion</a:t>
            </a:r>
            <a:r>
              <a:rPr lang="en-US" sz="1200" dirty="0"/>
              <a:t> this would also help with the </a:t>
            </a:r>
            <a:r>
              <a:rPr lang="en-US" sz="1200" dirty="0" err="1"/>
              <a:t>efficientcy</a:t>
            </a:r>
            <a:r>
              <a:rPr lang="en-US" sz="1200" dirty="0"/>
              <a:t> of the model.</a:t>
            </a:r>
          </a:p>
        </p:txBody>
      </p:sp>
    </p:spTree>
    <p:extLst>
      <p:ext uri="{BB962C8B-B14F-4D97-AF65-F5344CB8AC3E}">
        <p14:creationId xmlns:p14="http://schemas.microsoft.com/office/powerpoint/2010/main" val="27566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8" name="Picture 7">
            <a:extLst>
              <a:ext uri="{FF2B5EF4-FFF2-40B4-BE49-F238E27FC236}">
                <a16:creationId xmlns:a16="http://schemas.microsoft.com/office/drawing/2014/main" id="{19646C52-1E1E-F2DE-593E-F813D0B0D7D5}"/>
              </a:ext>
            </a:extLst>
          </p:cNvPr>
          <p:cNvPicPr>
            <a:picLocks noChangeAspect="1"/>
          </p:cNvPicPr>
          <p:nvPr/>
        </p:nvPicPr>
        <p:blipFill>
          <a:blip r:embed="rId2"/>
          <a:stretch>
            <a:fillRect/>
          </a:stretch>
        </p:blipFill>
        <p:spPr>
          <a:xfrm>
            <a:off x="6093992" y="1685034"/>
            <a:ext cx="5449889" cy="3487929"/>
          </a:xfrm>
          <a:prstGeom prst="rect">
            <a:avLst/>
          </a:prstGeom>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9BCB082-5558-7F62-97AC-1507BA4C22DE}"/>
              </a:ext>
            </a:extLst>
          </p:cNvPr>
          <p:cNvSpPr>
            <a:spLocks noGrp="1"/>
          </p:cNvSpPr>
          <p:nvPr>
            <p:ph idx="1"/>
          </p:nvPr>
        </p:nvSpPr>
        <p:spPr>
          <a:xfrm>
            <a:off x="648931" y="2438400"/>
            <a:ext cx="4166509" cy="3785419"/>
          </a:xfrm>
        </p:spPr>
        <p:txBody>
          <a:bodyPr>
            <a:normAutofit/>
          </a:bodyPr>
          <a:lstStyle/>
          <a:p>
            <a:pPr marL="0" indent="0">
              <a:buNone/>
            </a:pPr>
            <a:r>
              <a:rPr lang="en-US" dirty="0">
                <a:solidFill>
                  <a:srgbClr val="EBEBEB"/>
                </a:solidFill>
              </a:rPr>
              <a:t> I also used random forest regressor to select top 5 features in the dataset based on their contribution to predicting target variable</a:t>
            </a:r>
          </a:p>
          <a:p>
            <a:endParaRPr lang="en-US" dirty="0">
              <a:solidFill>
                <a:srgbClr val="EBEBEB"/>
              </a:solidFill>
            </a:endParaRPr>
          </a:p>
        </p:txBody>
      </p:sp>
    </p:spTree>
    <p:extLst>
      <p:ext uri="{BB962C8B-B14F-4D97-AF65-F5344CB8AC3E}">
        <p14:creationId xmlns:p14="http://schemas.microsoft.com/office/powerpoint/2010/main" val="5084149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F35EF-0AEC-2EF4-35E7-421DA1116F6D}"/>
              </a:ext>
            </a:extLst>
          </p:cNvPr>
          <p:cNvSpPr>
            <a:spLocks noGrp="1"/>
          </p:cNvSpPr>
          <p:nvPr>
            <p:ph idx="1"/>
          </p:nvPr>
        </p:nvSpPr>
        <p:spPr>
          <a:xfrm>
            <a:off x="356863" y="550689"/>
            <a:ext cx="3338059" cy="6055384"/>
          </a:xfrm>
        </p:spPr>
        <p:txBody>
          <a:bodyPr/>
          <a:lstStyle/>
          <a:p>
            <a:pPr marL="0" indent="0">
              <a:buNone/>
            </a:pPr>
            <a:r>
              <a:rPr lang="en-US"/>
              <a:t>calculated their variance inflation factor to see if there would be multicollinearity and if it was high penalise the features weight using lasso . info VIF &gt; 5: High correlation. Considered problematic, and it might indicate multicollinearity.</a:t>
            </a:r>
          </a:p>
          <a:p>
            <a:pPr marL="0" indent="0">
              <a:buNone/>
            </a:pPr>
            <a:endParaRPr lang="en-US" dirty="0"/>
          </a:p>
        </p:txBody>
      </p:sp>
      <p:pic>
        <p:nvPicPr>
          <p:cNvPr id="8" name="Picture 7">
            <a:extLst>
              <a:ext uri="{FF2B5EF4-FFF2-40B4-BE49-F238E27FC236}">
                <a16:creationId xmlns:a16="http://schemas.microsoft.com/office/drawing/2014/main" id="{7920768B-2870-6D1D-0F25-59C65C9B8444}"/>
              </a:ext>
            </a:extLst>
          </p:cNvPr>
          <p:cNvPicPr>
            <a:picLocks noChangeAspect="1"/>
          </p:cNvPicPr>
          <p:nvPr/>
        </p:nvPicPr>
        <p:blipFill>
          <a:blip r:embed="rId2"/>
          <a:stretch>
            <a:fillRect/>
          </a:stretch>
        </p:blipFill>
        <p:spPr>
          <a:xfrm>
            <a:off x="3704447" y="461891"/>
            <a:ext cx="3947881" cy="5738884"/>
          </a:xfrm>
          <a:prstGeom prst="rect">
            <a:avLst/>
          </a:prstGeom>
        </p:spPr>
      </p:pic>
      <p:pic>
        <p:nvPicPr>
          <p:cNvPr id="10" name="Picture 9">
            <a:extLst>
              <a:ext uri="{FF2B5EF4-FFF2-40B4-BE49-F238E27FC236}">
                <a16:creationId xmlns:a16="http://schemas.microsoft.com/office/drawing/2014/main" id="{0CBE9237-E22D-EE93-C432-19A178150984}"/>
              </a:ext>
            </a:extLst>
          </p:cNvPr>
          <p:cNvPicPr>
            <a:picLocks noChangeAspect="1"/>
          </p:cNvPicPr>
          <p:nvPr/>
        </p:nvPicPr>
        <p:blipFill>
          <a:blip r:embed="rId3"/>
          <a:stretch>
            <a:fillRect/>
          </a:stretch>
        </p:blipFill>
        <p:spPr>
          <a:xfrm>
            <a:off x="7787509" y="251927"/>
            <a:ext cx="4184684" cy="2472768"/>
          </a:xfrm>
          <a:prstGeom prst="rect">
            <a:avLst/>
          </a:prstGeom>
        </p:spPr>
      </p:pic>
      <p:pic>
        <p:nvPicPr>
          <p:cNvPr id="12" name="Picture 11">
            <a:extLst>
              <a:ext uri="{FF2B5EF4-FFF2-40B4-BE49-F238E27FC236}">
                <a16:creationId xmlns:a16="http://schemas.microsoft.com/office/drawing/2014/main" id="{34AFB7FA-DA26-BF2E-E81F-12374FEA2877}"/>
              </a:ext>
            </a:extLst>
          </p:cNvPr>
          <p:cNvPicPr>
            <a:picLocks noChangeAspect="1"/>
          </p:cNvPicPr>
          <p:nvPr/>
        </p:nvPicPr>
        <p:blipFill>
          <a:blip r:embed="rId4"/>
          <a:stretch>
            <a:fillRect/>
          </a:stretch>
        </p:blipFill>
        <p:spPr>
          <a:xfrm>
            <a:off x="7878843" y="2598743"/>
            <a:ext cx="4002015" cy="4007330"/>
          </a:xfrm>
          <a:prstGeom prst="rect">
            <a:avLst/>
          </a:prstGeom>
        </p:spPr>
      </p:pic>
    </p:spTree>
    <p:extLst>
      <p:ext uri="{BB962C8B-B14F-4D97-AF65-F5344CB8AC3E}">
        <p14:creationId xmlns:p14="http://schemas.microsoft.com/office/powerpoint/2010/main" val="118469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02ED-A16B-8F3D-BC25-B2E85F4A1B0C}"/>
              </a:ext>
            </a:extLst>
          </p:cNvPr>
          <p:cNvSpPr>
            <a:spLocks noGrp="1"/>
          </p:cNvSpPr>
          <p:nvPr>
            <p:ph type="title"/>
          </p:nvPr>
        </p:nvSpPr>
        <p:spPr/>
        <p:txBody>
          <a:bodyPr/>
          <a:lstStyle/>
          <a:p>
            <a:r>
              <a:rPr lang="en-US" dirty="0"/>
              <a:t>Choosing Best Model</a:t>
            </a:r>
          </a:p>
        </p:txBody>
      </p:sp>
      <p:pic>
        <p:nvPicPr>
          <p:cNvPr id="10" name="Content Placeholder 9">
            <a:extLst>
              <a:ext uri="{FF2B5EF4-FFF2-40B4-BE49-F238E27FC236}">
                <a16:creationId xmlns:a16="http://schemas.microsoft.com/office/drawing/2014/main" id="{11FCD15F-D347-6124-2AAF-9180D1E207D1}"/>
              </a:ext>
            </a:extLst>
          </p:cNvPr>
          <p:cNvPicPr>
            <a:picLocks noGrp="1" noChangeAspect="1"/>
          </p:cNvPicPr>
          <p:nvPr>
            <p:ph idx="1"/>
          </p:nvPr>
        </p:nvPicPr>
        <p:blipFill>
          <a:blip r:embed="rId2"/>
          <a:stretch>
            <a:fillRect/>
          </a:stretch>
        </p:blipFill>
        <p:spPr>
          <a:xfrm>
            <a:off x="5084761" y="1370436"/>
            <a:ext cx="6764339" cy="5310282"/>
          </a:xfrm>
        </p:spPr>
      </p:pic>
      <p:pic>
        <p:nvPicPr>
          <p:cNvPr id="8" name="Picture 7">
            <a:extLst>
              <a:ext uri="{FF2B5EF4-FFF2-40B4-BE49-F238E27FC236}">
                <a16:creationId xmlns:a16="http://schemas.microsoft.com/office/drawing/2014/main" id="{9BB6C4BE-AAD5-E562-F6E9-8AE3609DF9AB}"/>
              </a:ext>
            </a:extLst>
          </p:cNvPr>
          <p:cNvPicPr>
            <a:picLocks noChangeAspect="1"/>
          </p:cNvPicPr>
          <p:nvPr/>
        </p:nvPicPr>
        <p:blipFill>
          <a:blip r:embed="rId3"/>
          <a:stretch>
            <a:fillRect/>
          </a:stretch>
        </p:blipFill>
        <p:spPr>
          <a:xfrm>
            <a:off x="9057324" y="2601589"/>
            <a:ext cx="3134675" cy="3948501"/>
          </a:xfrm>
          <a:prstGeom prst="rect">
            <a:avLst/>
          </a:prstGeom>
        </p:spPr>
      </p:pic>
      <p:sp>
        <p:nvSpPr>
          <p:cNvPr id="11" name="TextBox 10">
            <a:extLst>
              <a:ext uri="{FF2B5EF4-FFF2-40B4-BE49-F238E27FC236}">
                <a16:creationId xmlns:a16="http://schemas.microsoft.com/office/drawing/2014/main" id="{1C0E7E36-B38A-22FC-9F79-F974F1D6AD1A}"/>
              </a:ext>
            </a:extLst>
          </p:cNvPr>
          <p:cNvSpPr txBox="1"/>
          <p:nvPr/>
        </p:nvSpPr>
        <p:spPr>
          <a:xfrm>
            <a:off x="468830" y="1436915"/>
            <a:ext cx="4438650" cy="5909310"/>
          </a:xfrm>
          <a:prstGeom prst="rect">
            <a:avLst/>
          </a:prstGeom>
          <a:noFill/>
        </p:spPr>
        <p:txBody>
          <a:bodyPr wrap="square" rtlCol="0">
            <a:spAutoFit/>
          </a:bodyPr>
          <a:lstStyle/>
          <a:p>
            <a:r>
              <a:rPr lang="en-US" dirty="0"/>
              <a:t>This was done by first, creating a pipeline which runs through using a for loop to calculate R2 mean, MSE Mean and for the model that has the highest R2 mean and the lowest MSE mean would be the most </a:t>
            </a:r>
            <a:r>
              <a:rPr lang="en-US" dirty="0" err="1"/>
              <a:t>approprate</a:t>
            </a:r>
            <a:r>
              <a:rPr lang="en-US" dirty="0"/>
              <a:t> model to be used for the predictions and since it was gradient boosting regressor </a:t>
            </a:r>
            <a:r>
              <a:rPr lang="en-US" dirty="0" err="1"/>
              <a:t>i</a:t>
            </a:r>
            <a:r>
              <a:rPr lang="en-US" dirty="0"/>
              <a:t> chose it to be my model. In this case, Gradient Boosting Regressor has the highest R2 Mean: 0.8542, indicating that it explains a larger proportion of the variance in the target variable. Additionally, it has the lowest MSE Mean, suggesting that its predictions have the smallest average squared differences from the actual values. So </a:t>
            </a:r>
            <a:r>
              <a:rPr lang="en-US" dirty="0" err="1"/>
              <a:t>i</a:t>
            </a:r>
            <a:r>
              <a:rPr lang="en-US" dirty="0"/>
              <a:t> will be picking Gradient Boosting Regressor as my model.</a:t>
            </a:r>
          </a:p>
          <a:p>
            <a:endParaRPr lang="en-US" dirty="0"/>
          </a:p>
          <a:p>
            <a:endParaRPr lang="en-US" dirty="0"/>
          </a:p>
        </p:txBody>
      </p:sp>
    </p:spTree>
    <p:extLst>
      <p:ext uri="{BB962C8B-B14F-4D97-AF65-F5344CB8AC3E}">
        <p14:creationId xmlns:p14="http://schemas.microsoft.com/office/powerpoint/2010/main" val="3377407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169</TotalTime>
  <Words>1198</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Söhne</vt:lpstr>
      <vt:lpstr>Wingdings 3</vt:lpstr>
      <vt:lpstr>Ion</vt:lpstr>
      <vt:lpstr>AIML CA1</vt:lpstr>
      <vt:lpstr>Part B: Predicting Hospital Cost</vt:lpstr>
      <vt:lpstr>Introduction</vt:lpstr>
      <vt:lpstr>Exploratory Data</vt:lpstr>
      <vt:lpstr>Conclusion from Data Exploration</vt:lpstr>
      <vt:lpstr>Feature Engineering </vt:lpstr>
      <vt:lpstr>PowerPoint Presentation</vt:lpstr>
      <vt:lpstr>PowerPoint Presentation</vt:lpstr>
      <vt:lpstr>Choosing Best Model</vt:lpstr>
      <vt:lpstr>Model Improvement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Jon Sham</dc:title>
  <dc:creator>Jon Sham</dc:creator>
  <cp:lastModifiedBy>Jon Sham</cp:lastModifiedBy>
  <cp:revision>1</cp:revision>
  <dcterms:created xsi:type="dcterms:W3CDTF">2023-12-03T07:30:00Z</dcterms:created>
  <dcterms:modified xsi:type="dcterms:W3CDTF">2023-12-03T10:19:12Z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