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B0E15-4BF8-4345-834D-6D6AE5F711DC}" v="6" dt="2023-07-03T12:39:03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Silas" userId="5be2f945-e4b9-4894-b72b-948f455792f8" providerId="ADAL" clId="{C73B0E15-4BF8-4345-834D-6D6AE5F711DC}"/>
    <pc:docChg chg="addSld modSld">
      <pc:chgData name="Jon Silas" userId="5be2f945-e4b9-4894-b72b-948f455792f8" providerId="ADAL" clId="{C73B0E15-4BF8-4345-834D-6D6AE5F711DC}" dt="2023-07-03T12:39:03.918" v="16"/>
      <pc:docMkLst>
        <pc:docMk/>
      </pc:docMkLst>
      <pc:sldChg chg="addSp delSp modSp new mod">
        <pc:chgData name="Jon Silas" userId="5be2f945-e4b9-4894-b72b-948f455792f8" providerId="ADAL" clId="{C73B0E15-4BF8-4345-834D-6D6AE5F711DC}" dt="2023-07-03T12:39:03.918" v="16"/>
        <pc:sldMkLst>
          <pc:docMk/>
          <pc:sldMk cId="988627752" sldId="258"/>
        </pc:sldMkLst>
        <pc:spChg chg="del">
          <ac:chgData name="Jon Silas" userId="5be2f945-e4b9-4894-b72b-948f455792f8" providerId="ADAL" clId="{C73B0E15-4BF8-4345-834D-6D6AE5F711DC}" dt="2023-07-03T12:37:33.932" v="1"/>
          <ac:spMkLst>
            <pc:docMk/>
            <pc:sldMk cId="988627752" sldId="258"/>
            <ac:spMk id="3" creationId="{D6CE63EE-C98C-9033-5E1E-BC4B744E3113}"/>
          </ac:spMkLst>
        </pc:spChg>
        <pc:picChg chg="add mod">
          <ac:chgData name="Jon Silas" userId="5be2f945-e4b9-4894-b72b-948f455792f8" providerId="ADAL" clId="{C73B0E15-4BF8-4345-834D-6D6AE5F711DC}" dt="2023-07-03T12:38:22.643" v="5"/>
          <ac:picMkLst>
            <pc:docMk/>
            <pc:sldMk cId="988627752" sldId="258"/>
            <ac:picMk id="5" creationId="{063A4FC5-8D91-327E-C1EE-91F26E2B88D7}"/>
          </ac:picMkLst>
        </pc:picChg>
        <pc:picChg chg="add mod">
          <ac:chgData name="Jon Silas" userId="5be2f945-e4b9-4894-b72b-948f455792f8" providerId="ADAL" clId="{C73B0E15-4BF8-4345-834D-6D6AE5F711DC}" dt="2023-07-03T12:38:51.437" v="11"/>
          <ac:picMkLst>
            <pc:docMk/>
            <pc:sldMk cId="988627752" sldId="258"/>
            <ac:picMk id="7" creationId="{EAD8C52D-07FD-CDEC-115C-A8C6B23DE98F}"/>
          </ac:picMkLst>
        </pc:picChg>
        <pc:picChg chg="add mod">
          <ac:chgData name="Jon Silas" userId="5be2f945-e4b9-4894-b72b-948f455792f8" providerId="ADAL" clId="{C73B0E15-4BF8-4345-834D-6D6AE5F711DC}" dt="2023-07-03T12:39:03.918" v="16"/>
          <ac:picMkLst>
            <pc:docMk/>
            <pc:sldMk cId="988627752" sldId="258"/>
            <ac:picMk id="9" creationId="{EC76DE37-097E-7420-53BD-33B28DBDDC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1E6C-456A-72C4-F841-CE016B294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D020A-C1E0-D83E-797A-17EB4753C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ED7C2-D070-A1C6-59CA-C266CB12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967-25B3-4A4C-AED6-B7621823B285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2A969-68C7-5657-FDD9-15A03BC3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C522-19A8-8649-C1BA-65CABA0D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739-3001-4B24-A4AD-41F0F9DBD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19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C4C4-00F9-0F77-993B-5312BAE9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4CFCD-8A85-4EEC-2975-17E7CFF7A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EC9D2-4E0C-B0EB-F103-B2E90AC3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967-25B3-4A4C-AED6-B7621823B285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2AD3-E8BA-DC2B-E530-5BC0AD74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F55DA-6065-C41C-6FD9-49B61402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739-3001-4B24-A4AD-41F0F9DBD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92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E7FF8-22B5-5A4B-95AC-670B7DE82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582CA-63DC-7BC1-2FE7-C52369E8F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FD640-E791-A338-4EBA-A40CA642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967-25B3-4A4C-AED6-B7621823B285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C506-CF8D-07E9-3788-9B1EA3B2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1F5B-85D0-A3B0-3AE3-BE581964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739-3001-4B24-A4AD-41F0F9DBD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32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E3ED-2377-ADD8-B404-26309E44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35DE-36DC-0DBE-0E81-19725BB0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EDE5-82AE-CC64-23E2-12FEBFFB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967-25B3-4A4C-AED6-B7621823B285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E8F8D-A2A1-8DE2-B7D6-4837015E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7E9B-8D03-DAD9-363B-DC995315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739-3001-4B24-A4AD-41F0F9DBD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51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E74-DB8D-C245-CB09-2F5C5570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DAA5-369E-A804-53F6-3C08D1B32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B7FD-9F76-0013-340C-4BC0D591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967-25B3-4A4C-AED6-B7621823B285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25D25-E53D-5B89-D441-F4FEA400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7C721-31CB-5FE7-19F0-EECDB631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739-3001-4B24-A4AD-41F0F9DBD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6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3775-4BFB-01FD-7285-E34E57A4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F620-D940-C3CE-E2DD-3E5448CF4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C69A9-7F28-BD73-2EA1-019C73E14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29262-6643-B517-C2C1-0D8B920E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967-25B3-4A4C-AED6-B7621823B285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E9F2D-3FC6-C3E0-08DA-68219328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E8C46-44FC-3F44-87E0-B89285F0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739-3001-4B24-A4AD-41F0F9DBD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26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6AB9-6203-52DC-B640-3D6CC9BA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E9832-5D28-7D45-8D03-35102BCA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AD497-4836-AFA2-7B7E-A91918F8D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A8BE0-3DE2-6338-E4C8-87D409097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ED7C4-F63D-1CDB-EA3C-8A47F7782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215A6-40B0-B5D9-A94E-2ABC065A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967-25B3-4A4C-AED6-B7621823B285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5720F-DC52-DC4A-3E6F-D0B9D3E0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C3258-F410-E37E-3A43-D413DEBF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739-3001-4B24-A4AD-41F0F9DBD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71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8F2A-E781-2FB9-772C-1ADB46CB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D436D-D4A9-A6BD-63C9-0D2BB71A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967-25B3-4A4C-AED6-B7621823B285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B6DD5-32FE-94CD-8EE4-CEA98F11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96166-71FF-AFEA-E982-810ADDCB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739-3001-4B24-A4AD-41F0F9DBD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69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C5B90-E28D-0584-95D1-0EFE445B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967-25B3-4A4C-AED6-B7621823B285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52ADD-1AB9-06E3-D459-6FA8358C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F1801-4462-4D9D-6D1B-BF1043B6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739-3001-4B24-A4AD-41F0F9DBD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542C-3F13-02CC-9458-DE7CA540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0C4A-845C-2F15-8A7F-4992B306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40A63-EA38-2763-331E-C84B46E8C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80D63-015E-A14A-8728-1A07B82B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967-25B3-4A4C-AED6-B7621823B285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16F76-A7D1-458D-7EF6-B87AE3FD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C98DD-7335-7C42-6129-D7095AD6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739-3001-4B24-A4AD-41F0F9DBD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59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70FC-FA75-AED4-2B71-D26BEFF6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E0A71-8AFB-5E71-FEB3-6E95326CA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73019-B03D-6103-82FB-FD11D3472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5C5FD-7BBF-349F-0D4F-FD391E9D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A967-25B3-4A4C-AED6-B7621823B285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B17B5-68C3-3B87-8F3B-8B9D0B54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BE3F1-CC05-4579-7F27-CDE0228F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EC739-3001-4B24-A4AD-41F0F9DBD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41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289C6-BA36-E42C-0958-ACEBA88C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E8458-B126-4F30-7E05-718B7103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F37B-89E1-25B2-2924-E9C5FDACB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A967-25B3-4A4C-AED6-B7621823B285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5CA1-06F3-D534-79D2-2C43ECAB1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A9EC-2C6B-AB31-E3B9-FF891467B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EC739-3001-4B24-A4AD-41F0F9DBD9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5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A5C57A-8E69-B8AB-D7EB-28EB746BE3F7}"/>
              </a:ext>
            </a:extLst>
          </p:cNvPr>
          <p:cNvGrpSpPr/>
          <p:nvPr/>
        </p:nvGrpSpPr>
        <p:grpSpPr>
          <a:xfrm>
            <a:off x="2147599" y="1682360"/>
            <a:ext cx="5334744" cy="1238423"/>
            <a:chOff x="2533082" y="2121631"/>
            <a:chExt cx="5334744" cy="1238423"/>
          </a:xfrm>
        </p:grpSpPr>
        <p:pic>
          <p:nvPicPr>
            <p:cNvPr id="5" name="Picture 4" descr="A picture containing text, line, plot, screenshot&#10;&#10;Description automatically generated">
              <a:extLst>
                <a:ext uri="{FF2B5EF4-FFF2-40B4-BE49-F238E27FC236}">
                  <a16:creationId xmlns:a16="http://schemas.microsoft.com/office/drawing/2014/main" id="{7CCCDF9E-52CD-FB35-4302-FD4360ED0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082" y="2121631"/>
              <a:ext cx="5334744" cy="1238423"/>
            </a:xfrm>
            <a:prstGeom prst="rect">
              <a:avLst/>
            </a:prstGeom>
          </p:spPr>
        </p:pic>
        <p:pic>
          <p:nvPicPr>
            <p:cNvPr id="7" name="Picture 6" descr="A picture containing graphics, symbol, font, text&#10;&#10;Description automatically generated">
              <a:extLst>
                <a:ext uri="{FF2B5EF4-FFF2-40B4-BE49-F238E27FC236}">
                  <a16:creationId xmlns:a16="http://schemas.microsoft.com/office/drawing/2014/main" id="{20BE598C-E25A-1862-5A5A-0E92DB151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" t="34914" r="78436" b="31546"/>
            <a:stretch/>
          </p:blipFill>
          <p:spPr>
            <a:xfrm>
              <a:off x="3623588" y="2363769"/>
              <a:ext cx="720147" cy="75414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C97DB8-EBE2-4175-D253-B668D0BBCEAF}"/>
              </a:ext>
            </a:extLst>
          </p:cNvPr>
          <p:cNvGrpSpPr/>
          <p:nvPr/>
        </p:nvGrpSpPr>
        <p:grpSpPr>
          <a:xfrm>
            <a:off x="2147599" y="3829641"/>
            <a:ext cx="5468113" cy="1105054"/>
            <a:chOff x="2147599" y="3829641"/>
            <a:chExt cx="5468113" cy="11050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4C2DCDE-78D9-F49E-4510-65A87B831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7599" y="3829641"/>
              <a:ext cx="5468113" cy="1105054"/>
            </a:xfrm>
            <a:prstGeom prst="rect">
              <a:avLst/>
            </a:prstGeom>
          </p:spPr>
        </p:pic>
        <p:pic>
          <p:nvPicPr>
            <p:cNvPr id="11" name="Picture 10" descr="A picture containing graphics, symbol, font, text&#10;&#10;Description automatically generated">
              <a:extLst>
                <a:ext uri="{FF2B5EF4-FFF2-40B4-BE49-F238E27FC236}">
                  <a16:creationId xmlns:a16="http://schemas.microsoft.com/office/drawing/2014/main" id="{92333978-86F9-EF42-DD09-B8157ABE7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30" t="34914" r="49359" b="31546"/>
            <a:stretch/>
          </p:blipFill>
          <p:spPr>
            <a:xfrm>
              <a:off x="3238105" y="4117797"/>
              <a:ext cx="762000" cy="75414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E4F9F1-FF59-E2B7-EA5B-77AA4EA96764}"/>
              </a:ext>
            </a:extLst>
          </p:cNvPr>
          <p:cNvGrpSpPr/>
          <p:nvPr/>
        </p:nvGrpSpPr>
        <p:grpSpPr>
          <a:xfrm>
            <a:off x="8334426" y="3700203"/>
            <a:ext cx="3286584" cy="2343477"/>
            <a:chOff x="8334426" y="3700203"/>
            <a:chExt cx="3286584" cy="234347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00C06DE-D4FC-A617-FB87-4CCC7D3B0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4426" y="3700203"/>
              <a:ext cx="3286584" cy="2343477"/>
            </a:xfrm>
            <a:prstGeom prst="rect">
              <a:avLst/>
            </a:prstGeom>
          </p:spPr>
        </p:pic>
        <p:pic>
          <p:nvPicPr>
            <p:cNvPr id="16" name="Graphic 15" descr="Cursor with solid fill">
              <a:extLst>
                <a:ext uri="{FF2B5EF4-FFF2-40B4-BE49-F238E27FC236}">
                  <a16:creationId xmlns:a16="http://schemas.microsoft.com/office/drawing/2014/main" id="{6A80F6BD-4453-88D3-6B21-60D1D0F40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28426" y="4351990"/>
              <a:ext cx="327587" cy="327587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10FC07-3539-7EB0-C76A-5571AFD76FE3}"/>
                </a:ext>
              </a:extLst>
            </p:cNvPr>
            <p:cNvSpPr/>
            <p:nvPr/>
          </p:nvSpPr>
          <p:spPr>
            <a:xfrm>
              <a:off x="9341225" y="4934695"/>
              <a:ext cx="2160494" cy="97715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282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1EE081D-E649-F507-EB0F-FF3815A8983D}"/>
              </a:ext>
            </a:extLst>
          </p:cNvPr>
          <p:cNvGrpSpPr/>
          <p:nvPr/>
        </p:nvGrpSpPr>
        <p:grpSpPr>
          <a:xfrm>
            <a:off x="2537916" y="1690688"/>
            <a:ext cx="6173061" cy="1267002"/>
            <a:chOff x="2537916" y="1690688"/>
            <a:chExt cx="6173061" cy="1267002"/>
          </a:xfrm>
        </p:grpSpPr>
        <p:pic>
          <p:nvPicPr>
            <p:cNvPr id="7" name="Picture 6" descr="A picture containing screenshot, jack, design&#10;&#10;Description automatically generated">
              <a:extLst>
                <a:ext uri="{FF2B5EF4-FFF2-40B4-BE49-F238E27FC236}">
                  <a16:creationId xmlns:a16="http://schemas.microsoft.com/office/drawing/2014/main" id="{75D7EB9C-476F-1BC2-A3C3-4F8BC28D4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7916" y="1690688"/>
              <a:ext cx="6173061" cy="1267002"/>
            </a:xfrm>
            <a:prstGeom prst="rect">
              <a:avLst/>
            </a:prstGeom>
          </p:spPr>
        </p:pic>
        <p:pic>
          <p:nvPicPr>
            <p:cNvPr id="8" name="Picture 7" descr="A picture containing graphics, symbol, font, text&#10;&#10;Description automatically generated">
              <a:extLst>
                <a:ext uri="{FF2B5EF4-FFF2-40B4-BE49-F238E27FC236}">
                  <a16:creationId xmlns:a16="http://schemas.microsoft.com/office/drawing/2014/main" id="{FB7953DC-2D80-8A0D-53F9-D830BE82BA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7" t="34914" r="78436" b="31546"/>
            <a:stretch/>
          </p:blipFill>
          <p:spPr>
            <a:xfrm>
              <a:off x="7990830" y="2203545"/>
              <a:ext cx="720147" cy="75414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F1BC26-9E76-D462-B248-590AB5DACD31}"/>
              </a:ext>
            </a:extLst>
          </p:cNvPr>
          <p:cNvGrpSpPr/>
          <p:nvPr/>
        </p:nvGrpSpPr>
        <p:grpSpPr>
          <a:xfrm>
            <a:off x="2564514" y="3114610"/>
            <a:ext cx="7116168" cy="933580"/>
            <a:chOff x="2564514" y="3114610"/>
            <a:chExt cx="7116168" cy="933580"/>
          </a:xfrm>
        </p:grpSpPr>
        <p:pic>
          <p:nvPicPr>
            <p:cNvPr id="14" name="Picture 13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0D90F60E-2B3F-6495-36B7-700F33A34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514" y="3114610"/>
              <a:ext cx="7116168" cy="933580"/>
            </a:xfrm>
            <a:prstGeom prst="rect">
              <a:avLst/>
            </a:prstGeom>
          </p:spPr>
        </p:pic>
        <p:pic>
          <p:nvPicPr>
            <p:cNvPr id="11" name="Picture 10" descr="A picture containing graphics, symbol, font, text&#10;&#10;Description automatically generated">
              <a:extLst>
                <a:ext uri="{FF2B5EF4-FFF2-40B4-BE49-F238E27FC236}">
                  <a16:creationId xmlns:a16="http://schemas.microsoft.com/office/drawing/2014/main" id="{F0038689-B197-F687-2817-0290740DF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40" t="34914" r="49249" b="31546"/>
            <a:stretch/>
          </p:blipFill>
          <p:spPr>
            <a:xfrm>
              <a:off x="7990830" y="3204327"/>
              <a:ext cx="762000" cy="754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63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C5E8-A1C7-81BC-A85E-0F296A6E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63A4FC5-8D91-327E-C1EE-91F26E2B8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37" y="1532327"/>
            <a:ext cx="4351338" cy="4351338"/>
          </a:xfrm>
        </p:spPr>
      </p:pic>
      <p:pic>
        <p:nvPicPr>
          <p:cNvPr id="7" name="Picture 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AD8C52D-07FD-CDEC-115C-A8C6B23DE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975" y="2440023"/>
            <a:ext cx="2535945" cy="2535945"/>
          </a:xfrm>
          <a:prstGeom prst="rect">
            <a:avLst/>
          </a:prstGeom>
        </p:spPr>
      </p:pic>
      <p:pic>
        <p:nvPicPr>
          <p:cNvPr id="9" name="Picture 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C76DE37-097E-7420-53BD-33B28DBDD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2" y="2110625"/>
            <a:ext cx="3353102" cy="335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2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Silas</dc:creator>
  <cp:lastModifiedBy>Jon Silas</cp:lastModifiedBy>
  <cp:revision>1</cp:revision>
  <dcterms:created xsi:type="dcterms:W3CDTF">2023-07-01T22:01:04Z</dcterms:created>
  <dcterms:modified xsi:type="dcterms:W3CDTF">2023-07-03T12:40:02Z</dcterms:modified>
</cp:coreProperties>
</file>