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2"/>
  </p:notesMasterIdLst>
  <p:sldIdLst>
    <p:sldId id="459" r:id="rId2"/>
    <p:sldId id="444" r:id="rId3"/>
    <p:sldId id="446" r:id="rId4"/>
    <p:sldId id="447" r:id="rId5"/>
    <p:sldId id="461" r:id="rId6"/>
    <p:sldId id="462" r:id="rId7"/>
    <p:sldId id="448" r:id="rId8"/>
    <p:sldId id="449" r:id="rId9"/>
    <p:sldId id="450" r:id="rId10"/>
    <p:sldId id="452" r:id="rId11"/>
    <p:sldId id="451" r:id="rId12"/>
    <p:sldId id="453" r:id="rId13"/>
    <p:sldId id="454" r:id="rId14"/>
    <p:sldId id="457" r:id="rId15"/>
    <p:sldId id="463" r:id="rId16"/>
    <p:sldId id="458" r:id="rId17"/>
    <p:sldId id="464" r:id="rId18"/>
    <p:sldId id="455" r:id="rId19"/>
    <p:sldId id="456" r:id="rId20"/>
    <p:sldId id="46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F64157E1-553E-EC48-9238-E76565F57824}">
          <p14:sldIdLst>
            <p14:sldId id="459"/>
            <p14:sldId id="444"/>
            <p14:sldId id="446"/>
            <p14:sldId id="447"/>
            <p14:sldId id="461"/>
            <p14:sldId id="462"/>
            <p14:sldId id="448"/>
            <p14:sldId id="449"/>
            <p14:sldId id="450"/>
            <p14:sldId id="452"/>
            <p14:sldId id="451"/>
            <p14:sldId id="453"/>
            <p14:sldId id="454"/>
            <p14:sldId id="457"/>
            <p14:sldId id="463"/>
            <p14:sldId id="458"/>
            <p14:sldId id="464"/>
            <p14:sldId id="455"/>
            <p14:sldId id="456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4DD"/>
    <a:srgbClr val="93CDDD"/>
    <a:srgbClr val="FFFF99"/>
    <a:srgbClr val="0000FF"/>
    <a:srgbClr val="FFFFFF"/>
    <a:srgbClr val="000000"/>
    <a:srgbClr val="FBFAD6"/>
    <a:srgbClr val="DBEEF4"/>
    <a:srgbClr val="C9DDD4"/>
    <a:srgbClr val="A2C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3524" autoAdjust="0"/>
  </p:normalViewPr>
  <p:slideViewPr>
    <p:cSldViewPr>
      <p:cViewPr varScale="1">
        <p:scale>
          <a:sx n="107" d="100"/>
          <a:sy n="107" d="100"/>
        </p:scale>
        <p:origin x="6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9144-1A84-49D7-A917-0672F319F0E3}" type="datetimeFigureOut">
              <a:rPr lang="zh-CN" altLang="en-US" smtClean="0"/>
              <a:pPr/>
              <a:t>20/3/8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992F-8380-4DAC-8CFB-1A973BAF2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5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992F-8380-4DAC-8CFB-1A973BAF20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6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90550"/>
            <a:ext cx="9144000" cy="150988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 anchorCtr="1"/>
          <a:lstStyle>
            <a:lvl1pPr algn="ctr">
              <a:defRPr sz="4000" b="1" cap="none" spc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857364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矩形 3"/>
          <p:cNvSpPr/>
          <p:nvPr/>
        </p:nvSpPr>
        <p:spPr>
          <a:xfrm>
            <a:off x="0" y="3500438"/>
            <a:ext cx="9144000" cy="1428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  <a:prstGeom prst="rect">
            <a:avLst/>
          </a:prstGeom>
        </p:spPr>
        <p:txBody>
          <a:bodyPr lIns="64288" tIns="32144" rIns="64288" bIns="32144">
            <a:normAutofit/>
          </a:bodyPr>
          <a:lstStyle>
            <a:lvl1pPr marL="0" indent="0" algn="ctr">
              <a:buNone/>
              <a:defRPr sz="2800"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2875"/>
            <a:ext cx="8001000" cy="4945083"/>
          </a:xfrm>
        </p:spPr>
        <p:txBody>
          <a:bodyPr/>
          <a:lstStyle>
            <a:lvl1pPr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76256" y="6524625"/>
            <a:ext cx="1981200" cy="196850"/>
          </a:xfrm>
        </p:spPr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2A34D6-9213-4FC6-A6D6-AFCBEA83F44C}" type="datetimeFigureOut">
              <a:rPr lang="zh-CN" altLang="en-US" smtClean="0"/>
              <a:pPr/>
              <a:t>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65798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(不编号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71487" indent="0">
              <a:buNone/>
              <a:defRPr/>
            </a:lvl2pPr>
            <a:lvl3pPr marL="909637" indent="0">
              <a:buNone/>
              <a:defRPr/>
            </a:lvl3pPr>
            <a:lvl4pPr marL="1306513" indent="0">
              <a:buNone/>
              <a:defRPr/>
            </a:lvl4pPr>
            <a:lvl5pPr marL="169545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76256" y="6524625"/>
            <a:ext cx="1981200" cy="196850"/>
          </a:xfrm>
        </p:spPr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78348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12875"/>
            <a:ext cx="39243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12875"/>
            <a:ext cx="39243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58710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412875"/>
            <a:ext cx="39243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12875"/>
            <a:ext cx="392430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1683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09725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  <a:prstGeom prst="rect">
            <a:avLst/>
          </a:prstGeom>
        </p:spPr>
        <p:txBody>
          <a:bodyPr lIns="64288" tIns="32144" rIns="64288" bIns="32144">
            <a:normAutofit/>
          </a:bodyPr>
          <a:lstStyle>
            <a:lvl1pPr marL="0" indent="0" algn="ctr">
              <a:buNone/>
              <a:defRPr sz="2800"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 userDrawn="1"/>
        </p:nvSpPr>
        <p:spPr bwMode="auto">
          <a:xfrm>
            <a:off x="0" y="1990550"/>
            <a:ext cx="9144000" cy="1509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4000" b="1" cap="none" spc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1857364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500438"/>
            <a:ext cx="9144000" cy="1428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0" y="2285992"/>
            <a:ext cx="9144000" cy="8207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76" y="428603"/>
            <a:ext cx="7442889" cy="428629"/>
          </a:xfrm>
          <a:prstGeom prst="rect">
            <a:avLst/>
          </a:prstGeom>
        </p:spPr>
        <p:txBody>
          <a:bodyPr lIns="64288" tIns="32144" rIns="64288" bIns="32144">
            <a:noAutofit/>
          </a:bodyPr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647" y="1142984"/>
            <a:ext cx="8228707" cy="4982783"/>
          </a:xfrm>
          <a:prstGeom prst="rect">
            <a:avLst/>
          </a:prstGeom>
        </p:spPr>
        <p:txBody>
          <a:bodyPr lIns="64288" tIns="32144" rIns="64288" bIns="32144"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12875"/>
            <a:ext cx="8001000" cy="501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09600" y="1196975"/>
            <a:ext cx="7958138" cy="109538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264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34D6-9213-4FC6-A6D6-AFCBEA83F44C}" type="datetimeFigureOut">
              <a:rPr lang="zh-CN" altLang="en-US" smtClean="0"/>
              <a:pPr/>
              <a:t>20/3/8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1" r:id="rId7"/>
    <p:sldLayoutId id="2147483738" r:id="rId8"/>
  </p:sldLayoutIdLst>
  <p:transition>
    <p:pull dir="ru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  <a:cs typeface="Times New Roman" pitchFamily="18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tiff"/><Relationship Id="rId3" Type="http://schemas.openxmlformats.org/officeDocument/2006/relationships/image" Target="../media/image1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iff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825927" y="3980872"/>
            <a:ext cx="7560840" cy="1752451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 </a:t>
            </a:r>
            <a:endParaRPr lang="en-US" altLang="zh-CN" sz="3200" dirty="0"/>
          </a:p>
          <a:p>
            <a:r>
              <a:rPr lang="en-US" altLang="zh-CN" dirty="0" smtClean="0"/>
              <a:t>Susan Wu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1992524"/>
            <a:ext cx="9144000" cy="1117890"/>
          </a:xfrm>
        </p:spPr>
        <p:txBody>
          <a:bodyPr/>
          <a:lstStyle/>
          <a:p>
            <a:r>
              <a:rPr lang="en-US" altLang="zh-CN" dirty="0" err="1" smtClean="0"/>
              <a:t>Pgbench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356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755068" y="-115008"/>
            <a:ext cx="8208404" cy="820738"/>
          </a:xfrm>
        </p:spPr>
        <p:txBody>
          <a:bodyPr/>
          <a:lstStyle/>
          <a:p>
            <a:pPr algn="l"/>
            <a:r>
              <a:rPr kumimoji="1" lang="en-US" altLang="zh-CN" sz="3200" b="0" dirty="0">
                <a:solidFill>
                  <a:schemeClr val="tx1"/>
                </a:solidFill>
                <a:latin typeface="+mn-lt"/>
              </a:rPr>
              <a:t>Step</a:t>
            </a:r>
            <a:r>
              <a:rPr kumimoji="1" lang="zh-CN" altLang="en-US" sz="3200" b="0" dirty="0">
                <a:solidFill>
                  <a:schemeClr val="tx1"/>
                </a:solidFill>
                <a:latin typeface="+mn-lt"/>
              </a:rPr>
              <a:t> </a:t>
            </a:r>
            <a:r>
              <a:rPr kumimoji="1" lang="en-US" altLang="zh-CN" sz="3200" b="0" dirty="0">
                <a:solidFill>
                  <a:schemeClr val="tx1"/>
                </a:solidFill>
                <a:latin typeface="+mn-lt"/>
              </a:rPr>
              <a:t>2: </a:t>
            </a:r>
            <a:r>
              <a:rPr lang="en-US" altLang="zh-CN" sz="3200" b="0" dirty="0">
                <a:solidFill>
                  <a:schemeClr val="tx1"/>
                </a:solidFill>
                <a:latin typeface="+mn-lt"/>
              </a:rPr>
              <a:t> run test</a:t>
            </a:r>
            <a:r>
              <a:rPr lang="zh-CN" altLang="en-US" sz="32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3200" b="0" dirty="0" smtClean="0">
                <a:solidFill>
                  <a:schemeClr val="tx1"/>
                </a:solidFill>
                <a:latin typeface="+mn-lt"/>
              </a:rPr>
              <a:t>command</a:t>
            </a:r>
            <a:r>
              <a:rPr lang="en-US" altLang="zh-CN" sz="3200" b="0" dirty="0">
                <a:solidFill>
                  <a:schemeClr val="tx1"/>
                </a:solidFill>
                <a:latin typeface="+mn-lt"/>
              </a:rPr>
              <a:t>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8" y="964553"/>
            <a:ext cx="8136904" cy="28990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9" y="3875875"/>
            <a:ext cx="7237784" cy="29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6"/>
          <p:cNvSpPr>
            <a:spLocks noGrp="1"/>
          </p:cNvSpPr>
          <p:nvPr>
            <p:ph type="title"/>
          </p:nvPr>
        </p:nvSpPr>
        <p:spPr>
          <a:xfrm>
            <a:off x="539552" y="332656"/>
            <a:ext cx="9144000" cy="820738"/>
          </a:xfrm>
        </p:spPr>
        <p:txBody>
          <a:bodyPr/>
          <a:lstStyle/>
          <a:p>
            <a:pPr algn="l"/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pgbench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custom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scripts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case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7153"/>
            <a:ext cx="8208912" cy="2173568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971600" y="4544871"/>
            <a:ext cx="7344816" cy="1811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“</a:t>
            </a:r>
            <a:r>
              <a:rPr lang="en-US" altLang="zh-CN" dirty="0" err="1">
                <a:solidFill>
                  <a:schemeClr val="tx1"/>
                </a:solidFill>
              </a:rPr>
              <a:t>pgbench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-f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accent2"/>
                </a:solidFill>
              </a:rPr>
              <a:t>insert.sql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-U </a:t>
            </a:r>
            <a:r>
              <a:rPr lang="en-US" altLang="zh-CN" dirty="0" err="1">
                <a:solidFill>
                  <a:schemeClr val="tx1"/>
                </a:solidFill>
              </a:rPr>
              <a:t>postgres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TestDB”for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insert.sql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“</a:t>
            </a:r>
            <a:r>
              <a:rPr lang="en-US" altLang="zh-CN" dirty="0" err="1" smtClean="0">
                <a:solidFill>
                  <a:schemeClr val="tx1"/>
                </a:solidFill>
              </a:rPr>
              <a:t>pgbench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-f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accent2"/>
                </a:solidFill>
              </a:rPr>
              <a:t>A.sql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en-US" altLang="zh-CN" dirty="0">
                <a:solidFill>
                  <a:schemeClr val="accent2"/>
                </a:solidFill>
              </a:rPr>
              <a:t>f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accent2"/>
                </a:solidFill>
              </a:rPr>
              <a:t>B.sql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-U </a:t>
            </a:r>
            <a:r>
              <a:rPr lang="en-US" altLang="zh-CN" dirty="0" err="1" smtClean="0">
                <a:solidFill>
                  <a:schemeClr val="tx1"/>
                </a:solidFill>
              </a:rPr>
              <a:t>postgres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TestDB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A.sql&amp;B.sql</a:t>
            </a:r>
            <a:endParaRPr lang="zh-CN" altLang="zh-CN" dirty="0">
              <a:solidFill>
                <a:schemeClr val="tx1"/>
              </a:solidFill>
            </a:endParaRPr>
          </a:p>
          <a:p>
            <a:pPr algn="ctr"/>
            <a:endParaRPr lang="zh-CN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" y="0"/>
            <a:ext cx="9069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539552" y="332656"/>
            <a:ext cx="9144000" cy="820738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pgbench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script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817" y="1412776"/>
            <a:ext cx="315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Bgbench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has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its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own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script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35" y="2041490"/>
            <a:ext cx="6959600" cy="1651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7584" y="4221088"/>
            <a:ext cx="4544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If </a:t>
            </a:r>
            <a:r>
              <a:rPr kumimoji="1" lang="en-US" altLang="zh-CN" dirty="0"/>
              <a:t>you did not declare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script </a:t>
            </a:r>
            <a:r>
              <a:rPr kumimoji="1" lang="en-US" altLang="zh-CN" dirty="0"/>
              <a:t>to run,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pgbench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builtin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scripts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85398" y="4034681"/>
            <a:ext cx="5193609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5067920"/>
            <a:ext cx="4799488" cy="17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39552" y="332656"/>
            <a:ext cx="9144000" cy="820738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pgbench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script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6817" y="1412776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buildin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script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look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like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17" y="1895153"/>
            <a:ext cx="8185252" cy="37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屏幕快照%202020-02-19%20下午5.34.3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39" y="461687"/>
            <a:ext cx="9128420" cy="6396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8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6" y="-136525"/>
            <a:ext cx="837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0198" y="2636912"/>
            <a:ext cx="59969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854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9" y="136205"/>
            <a:ext cx="8001000" cy="672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1062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068960"/>
            <a:ext cx="5493202" cy="3789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7187" y="4102403"/>
            <a:ext cx="30592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kumimoji="1"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  <a:r>
              <a:rPr kumimoji="1"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kumimoji="1"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</a:t>
            </a:r>
            <a:endParaRPr kumimoji="1"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075"/>
            <a:ext cx="9004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579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144000" cy="2847143"/>
          </a:xfrm>
          <a:prstGeom prst="rect">
            <a:avLst/>
          </a:prstGeom>
        </p:spPr>
      </p:pic>
      <p:pic>
        <p:nvPicPr>
          <p:cNvPr id="1032" name="Picture 8" descr="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4457"/>
            <a:ext cx="2699792" cy="250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539552" y="710276"/>
            <a:ext cx="9144000" cy="820738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Why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？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3" y="123667"/>
            <a:ext cx="7796287" cy="65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7101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82073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pgbench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？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7" y="1916832"/>
            <a:ext cx="8518085" cy="31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2" name="Picture 4" descr="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2411760" cy="24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67545" y="2636912"/>
            <a:ext cx="84564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stress testing tool 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comes 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PostgreSQL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标题 6"/>
          <p:cNvSpPr>
            <a:spLocks noGrp="1"/>
          </p:cNvSpPr>
          <p:nvPr>
            <p:ph type="title"/>
          </p:nvPr>
        </p:nvSpPr>
        <p:spPr>
          <a:xfrm>
            <a:off x="0" y="686709"/>
            <a:ext cx="9144000" cy="82073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pgbench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？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636912"/>
            <a:ext cx="81942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Since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pgbench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tools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project?</a:t>
            </a:r>
          </a:p>
        </p:txBody>
      </p:sp>
    </p:spTree>
    <p:extLst>
      <p:ext uri="{BB962C8B-B14F-4D97-AF65-F5344CB8AC3E}">
        <p14:creationId xmlns:p14="http://schemas.microsoft.com/office/powerpoint/2010/main" val="5873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8657" y="609600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1"/>
                </a:solidFill>
              </a:rPr>
              <a:t>To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collect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result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and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analysis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it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g.hiphotos.baidu.com/baike/s%3D250/sign=a75c086b31c79f3d8be1e3358aa0cdbc/d01373f082025aafca6e335ff1edab64024f1a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340037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https://ask.qcloudimg.com/draft/1337991/l7ya1ndi5o.png?imageView2/2/w/162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https://ask.qcloudimg.com/draft/1337991/l7ya1ndi5o.png?imageView2/2/w/162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70" y="2348880"/>
            <a:ext cx="5331800" cy="43725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04800"/>
            <a:ext cx="5326420" cy="38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477091" y="188640"/>
            <a:ext cx="7052546" cy="892746"/>
          </a:xfrm>
        </p:spPr>
        <p:txBody>
          <a:bodyPr/>
          <a:lstStyle/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pgbench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simple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use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case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3671" y="4365104"/>
            <a:ext cx="7416824" cy="10801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71800" y="1556792"/>
            <a:ext cx="436805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installed </a:t>
            </a:r>
            <a:r>
              <a:rPr lang="en-US" altLang="zh-CN" sz="3200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postgre</a:t>
            </a:r>
            <a:r>
              <a:rPr lang="en-US" altLang="zh-CN" sz="3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endParaRPr lang="en-US" altLang="zh-CN" sz="3200" dirty="0" smtClean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320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</a:t>
            </a:r>
            <a:r>
              <a:rPr lang="en-US" altLang="zh-CN" sz="3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installed </a:t>
            </a:r>
            <a:r>
              <a:rPr lang="en-US" altLang="zh-CN" sz="3200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pgbench</a:t>
            </a:r>
            <a:r>
              <a:rPr lang="en-US" altLang="zh-CN" sz="3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 </a:t>
            </a:r>
            <a:endParaRPr lang="zh-CN" altLang="en-US" sz="32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5868144" y="3556560"/>
            <a:ext cx="2088232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 the installation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339752" y="1556792"/>
            <a:ext cx="4968552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7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692904"/>
            <a:ext cx="9144000" cy="820738"/>
          </a:xfrm>
        </p:spPr>
        <p:txBody>
          <a:bodyPr/>
          <a:lstStyle/>
          <a:p>
            <a:pPr algn="l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pgbench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simple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use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case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068" y="1679129"/>
            <a:ext cx="72728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Step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/>
              <a:t>1: </a:t>
            </a:r>
            <a:r>
              <a:rPr lang="en-US" altLang="zh-CN" sz="3200" dirty="0" smtClean="0"/>
              <a:t>Initialization</a:t>
            </a:r>
          </a:p>
          <a:p>
            <a:endParaRPr lang="en-US" altLang="zh-CN" dirty="0" smtClean="0"/>
          </a:p>
          <a:p>
            <a:r>
              <a:rPr kumimoji="1" lang="zh-CN" altLang="en-US" sz="2800" dirty="0" smtClean="0">
                <a:solidFill>
                  <a:schemeClr val="accent1"/>
                </a:solidFill>
              </a:rPr>
              <a:t>               </a:t>
            </a:r>
            <a:r>
              <a:rPr kumimoji="1" lang="en-US" altLang="zh-CN" sz="2800" dirty="0" err="1" smtClean="0">
                <a:solidFill>
                  <a:schemeClr val="accent1"/>
                </a:solidFill>
              </a:rPr>
              <a:t>pgbench</a:t>
            </a:r>
            <a:r>
              <a:rPr kumimoji="1" lang="zh-CN" altLang="en-US" sz="28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accent1"/>
                </a:solidFill>
              </a:rPr>
              <a:t>-</a:t>
            </a:r>
            <a:r>
              <a:rPr kumimoji="1" lang="en-US" altLang="zh-CN" sz="2800" dirty="0" err="1" smtClean="0">
                <a:solidFill>
                  <a:schemeClr val="accent1"/>
                </a:solidFill>
              </a:rPr>
              <a:t>i</a:t>
            </a:r>
            <a:endParaRPr kumimoji="1" lang="en-US" altLang="zh-CN" sz="2800" dirty="0" smtClean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1092" y="3302765"/>
            <a:ext cx="6840760" cy="23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8583354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主题3">
  <a:themeElements>
    <a:clrScheme name="自定义 2">
      <a:dk1>
        <a:srgbClr val="000000"/>
      </a:dk1>
      <a:lt1>
        <a:sysClr val="window" lastClr="FFFFFF"/>
      </a:lt1>
      <a:dk2>
        <a:srgbClr val="000000"/>
      </a:dk2>
      <a:lt2>
        <a:srgbClr val="DBF5F9"/>
      </a:lt2>
      <a:accent1>
        <a:srgbClr val="0F6FC6"/>
      </a:accent1>
      <a:accent2>
        <a:srgbClr val="BF0000"/>
      </a:accent2>
      <a:accent3>
        <a:srgbClr val="10CF9B"/>
      </a:accent3>
      <a:accent4>
        <a:srgbClr val="7CCA62"/>
      </a:accent4>
      <a:accent5>
        <a:srgbClr val="A5C249"/>
      </a:accent5>
      <a:accent6>
        <a:srgbClr val="F49100"/>
      </a:accent6>
      <a:hlink>
        <a:srgbClr val="0B5394"/>
      </a:hlink>
      <a:folHlink>
        <a:srgbClr val="B76C00"/>
      </a:folHlink>
    </a:clrScheme>
    <a:fontScheme name="自定义 2">
      <a:majorFont>
        <a:latin typeface="Cambria"/>
        <a:ea typeface="微软雅黑"/>
        <a:cs typeface=""/>
      </a:majorFont>
      <a:minorFont>
        <a:latin typeface="Cambria"/>
        <a:ea typeface="黑体"/>
        <a:cs typeface="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10588</TotalTime>
  <Words>169</Words>
  <Application>Microsoft Macintosh PowerPoint</Application>
  <PresentationFormat>全屏显示(4:3)</PresentationFormat>
  <Paragraphs>54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</vt:lpstr>
      <vt:lpstr>Times New Roman</vt:lpstr>
      <vt:lpstr>Verdana</vt:lpstr>
      <vt:lpstr>Wingdings</vt:lpstr>
      <vt:lpstr>黑体</vt:lpstr>
      <vt:lpstr>宋体</vt:lpstr>
      <vt:lpstr>微软雅黑</vt:lpstr>
      <vt:lpstr>1_主题3</vt:lpstr>
      <vt:lpstr>Pgbench custom scripts</vt:lpstr>
      <vt:lpstr>Why do this？  </vt:lpstr>
      <vt:lpstr>What is pgbench ？  </vt:lpstr>
      <vt:lpstr>What is pgbench ？  </vt:lpstr>
      <vt:lpstr>PowerPoint 演示文稿</vt:lpstr>
      <vt:lpstr>PowerPoint 演示文稿</vt:lpstr>
      <vt:lpstr>pgbench simple use case</vt:lpstr>
      <vt:lpstr>pgbench simple use case</vt:lpstr>
      <vt:lpstr>PowerPoint 演示文稿</vt:lpstr>
      <vt:lpstr>Step 2:  run test command </vt:lpstr>
      <vt:lpstr>pgbench custom scripts case</vt:lpstr>
      <vt:lpstr>PowerPoint 演示文稿</vt:lpstr>
      <vt:lpstr>More about pgbench script</vt:lpstr>
      <vt:lpstr>More about pgbench script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Chengyu Guo</dc:creator>
  <cp:lastModifiedBy>Microsoft Office 用户</cp:lastModifiedBy>
  <cp:revision>522</cp:revision>
  <dcterms:modified xsi:type="dcterms:W3CDTF">2020-03-08T00:45:46Z</dcterms:modified>
</cp:coreProperties>
</file>