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5"/>
  </p:notesMasterIdLst>
  <p:sldIdLst>
    <p:sldId id="444" r:id="rId2"/>
    <p:sldId id="328" r:id="rId3"/>
    <p:sldId id="430" r:id="rId4"/>
    <p:sldId id="432" r:id="rId5"/>
    <p:sldId id="456" r:id="rId6"/>
    <p:sldId id="452" r:id="rId7"/>
    <p:sldId id="431" r:id="rId8"/>
    <p:sldId id="448" r:id="rId9"/>
    <p:sldId id="449" r:id="rId10"/>
    <p:sldId id="450" r:id="rId11"/>
    <p:sldId id="451" r:id="rId12"/>
    <p:sldId id="445" r:id="rId13"/>
    <p:sldId id="42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FFFFFF"/>
    <a:srgbClr val="000000"/>
    <a:srgbClr val="C9D4DD"/>
    <a:srgbClr val="FBFAD6"/>
    <a:srgbClr val="DBEEF4"/>
    <a:srgbClr val="93CDDD"/>
    <a:srgbClr val="C9DDD4"/>
    <a:srgbClr val="A2C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1" autoAdjust="0"/>
    <p:restoredTop sz="72816" autoAdjust="0"/>
  </p:normalViewPr>
  <p:slideViewPr>
    <p:cSldViewPr>
      <p:cViewPr varScale="1">
        <p:scale>
          <a:sx n="82" d="100"/>
          <a:sy n="82" d="100"/>
        </p:scale>
        <p:origin x="211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9144-1A84-49D7-A917-0672F319F0E3}" type="datetimeFigureOut">
              <a:rPr lang="zh-CN" altLang="en-US" smtClean="0"/>
              <a:pPr/>
              <a:t>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992F-8380-4DAC-8CFB-1A973BAF2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5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B992F-8380-4DAC-8CFB-1A973BAF20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0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9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0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B992F-8380-4DAC-8CFB-1A973BAF20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7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5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4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7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2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90550"/>
            <a:ext cx="9144000" cy="15098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 anchorCtr="1"/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2875"/>
            <a:ext cx="8001000" cy="4945083"/>
          </a:xfrm>
        </p:spPr>
        <p:txBody>
          <a:bodyPr/>
          <a:lstStyle>
            <a:lvl1pPr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2A34D6-9213-4FC6-A6D6-AFCBEA83F44C}" type="datetimeFigureOut">
              <a:rPr lang="zh-CN" altLang="en-US" smtClean="0"/>
              <a:pPr/>
              <a:t>20/3/7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65798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(不编号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71487" indent="0">
              <a:buNone/>
              <a:defRPr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78348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58710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12875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68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9725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990550"/>
            <a:ext cx="9144000" cy="1509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2285992"/>
            <a:ext cx="9144000" cy="8207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428603"/>
            <a:ext cx="7442889" cy="428629"/>
          </a:xfrm>
          <a:prstGeom prst="rect">
            <a:avLst/>
          </a:prstGeom>
        </p:spPr>
        <p:txBody>
          <a:bodyPr lIns="64288" tIns="32144" rIns="64288" bIns="32144">
            <a:no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647" y="1142984"/>
            <a:ext cx="8228707" cy="4982783"/>
          </a:xfrm>
          <a:prstGeom prst="rect">
            <a:avLst/>
          </a:prstGeom>
        </p:spPr>
        <p:txBody>
          <a:bodyPr lIns="64288" tIns="32144" rIns="64288" bIns="32144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875"/>
            <a:ext cx="8001000" cy="501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196975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264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4D6-9213-4FC6-A6D6-AFCBEA83F44C}" type="datetimeFigureOut">
              <a:rPr lang="zh-CN" altLang="en-US" smtClean="0"/>
              <a:pPr/>
              <a:t>20/3/7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1" r:id="rId7"/>
    <p:sldLayoutId id="2147483738" r:id="rId8"/>
  </p:sldLayoutIdLst>
  <p:transition>
    <p:pull dir="r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825927" y="3980872"/>
            <a:ext cx="7560840" cy="17524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 </a:t>
            </a:r>
            <a:endParaRPr lang="en-US" altLang="zh-CN" sz="3200" dirty="0"/>
          </a:p>
          <a:p>
            <a:r>
              <a:rPr lang="en-US" altLang="zh-CN" dirty="0"/>
              <a:t>Eric/Susan Wu/Chloe Guo</a:t>
            </a:r>
          </a:p>
          <a:p>
            <a:r>
              <a:rPr lang="en-US" altLang="en-US" dirty="0"/>
              <a:t>March 8, 2020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992524"/>
            <a:ext cx="9144000" cy="1117890"/>
          </a:xfrm>
        </p:spPr>
        <p:txBody>
          <a:bodyPr/>
          <a:lstStyle/>
          <a:p>
            <a:r>
              <a:rPr lang="en-US" altLang="zh-CN" dirty="0"/>
              <a:t>Customed </a:t>
            </a:r>
            <a:r>
              <a:rPr lang="en-US" dirty="0"/>
              <a:t>Performance test</a:t>
            </a:r>
            <a:endParaRPr lang="en-GB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add customeScript type in testcategory table in the database</a:t>
            </a:r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319E11C8-66E6-4328-9C7B-917DA6B40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1" b="56102"/>
          <a:stretch/>
        </p:blipFill>
        <p:spPr bwMode="auto">
          <a:xfrm>
            <a:off x="299259" y="3025861"/>
            <a:ext cx="8545481" cy="20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098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upload result in </a:t>
            </a:r>
            <a:r>
              <a:rPr lang="en-GB" altLang="zh-CN" sz="2000" dirty="0" err="1"/>
              <a:t>db</a:t>
            </a:r>
            <a:r>
              <a:rPr lang="en-GB" altLang="zh-CN" sz="2000" dirty="0"/>
              <a:t>(6 indicate is a customeScript type)</a:t>
            </a: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F3A0066-5155-447E-AF95-470CA234F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25674"/>
          <a:stretch/>
        </p:blipFill>
        <p:spPr>
          <a:xfrm>
            <a:off x="0" y="2926692"/>
            <a:ext cx="9144000" cy="27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9919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add GUI for command line for environment setups</a:t>
            </a:r>
            <a:endParaRPr lang="en-GB" dirty="0">
              <a:effectLst/>
            </a:endParaRPr>
          </a:p>
          <a:p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863032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3528" y="2348880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en-US" altLang="zh-CN" b="1" dirty="0">
                <a:latin typeface="Trebuchet MS" pitchFamily="34" charset="0"/>
                <a:ea typeface="黑体" pitchFamily="49" charset="-122"/>
                <a:cs typeface="Tahoma" pitchFamily="34" charset="0"/>
              </a:rPr>
              <a:t>Thank you for your attention!</a:t>
            </a:r>
          </a:p>
        </p:txBody>
      </p:sp>
      <p:sp>
        <p:nvSpPr>
          <p:cNvPr id="3" name="矩形 2"/>
          <p:cNvSpPr/>
          <p:nvPr/>
        </p:nvSpPr>
        <p:spPr>
          <a:xfrm>
            <a:off x="2430227" y="3284984"/>
            <a:ext cx="42835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rebuchet MS" pitchFamily="34" charset="0"/>
                <a:ea typeface="黑体" pitchFamily="49" charset="-122"/>
                <a:cs typeface="Tahoma" pitchFamily="34" charset="0"/>
              </a:rPr>
              <a:t>Any questions ?</a:t>
            </a:r>
            <a:endParaRPr lang="zh-CN" altLang="en-US" sz="4400" b="1" dirty="0">
              <a:latin typeface="Trebuchet MS" pitchFamily="34" charset="0"/>
              <a:ea typeface="黑体" pitchFamily="49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10486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  <a:endParaRPr lang="en-GB" dirty="0"/>
          </a:p>
          <a:p>
            <a:r>
              <a:rPr lang="en-US" dirty="0"/>
              <a:t>Installation Specifics</a:t>
            </a:r>
          </a:p>
          <a:p>
            <a:r>
              <a:rPr lang="en-US" altLang="zh-CN" dirty="0"/>
              <a:t>Implementation Details</a:t>
            </a:r>
          </a:p>
          <a:p>
            <a:r>
              <a:rPr lang="en-US" altLang="zh-CN" dirty="0"/>
              <a:t>Future Work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To allow users to inject their own performance tests</a:t>
            </a:r>
          </a:p>
          <a:p>
            <a:pPr lvl="1"/>
            <a:r>
              <a:rPr lang="en-GB" altLang="zh-CN" sz="2000" dirty="0">
                <a:effectLst/>
              </a:rPr>
              <a:t>select parameters </a:t>
            </a:r>
          </a:p>
          <a:p>
            <a:pPr lvl="1"/>
            <a:r>
              <a:rPr lang="en-GB" altLang="zh-CN" sz="2000" dirty="0">
                <a:effectLst/>
              </a:rPr>
              <a:t>run custom scripts</a:t>
            </a:r>
            <a:endParaRPr lang="en-US" altLang="zh-CN" sz="1600" dirty="0">
              <a:effectLst/>
            </a:endParaRPr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Project Description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4289772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438" y="6008131"/>
            <a:ext cx="2863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Fig.</a:t>
            </a:r>
            <a:r>
              <a:rPr lang="en-US" altLang="zh-CN" dirty="0">
                <a:ea typeface="楷体_GB2312" charset="-122"/>
                <a:cs typeface="Times New Roman" panose="02020603050405020304" pitchFamily="18" charset="0"/>
              </a:rPr>
              <a:t>1 Design Framework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图片 1">
            <a:extLst>
              <a:ext uri="{FF2B5EF4-FFF2-40B4-BE49-F238E27FC236}">
                <a16:creationId xmlns:a16="http://schemas.microsoft.com/office/drawing/2014/main" xmlns="" id="{AB05FD90-533C-4F94-BD1C-71549BDD5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b="16106"/>
          <a:stretch/>
        </p:blipFill>
        <p:spPr bwMode="auto">
          <a:xfrm>
            <a:off x="947197" y="3192115"/>
            <a:ext cx="7249606" cy="2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17028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kern="1200" dirty="0"/>
              <a:t>Set the customized parameters(Eric)</a:t>
            </a:r>
          </a:p>
          <a:p>
            <a:r>
              <a:rPr lang="en-US" altLang="zh-CN" sz="2400" dirty="0"/>
              <a:t>Configure custom scripts(Susan)</a:t>
            </a:r>
          </a:p>
          <a:p>
            <a:r>
              <a:rPr lang="en-US" altLang="zh-CN" sz="2400" dirty="0"/>
              <a:t>Run customized performance(All)</a:t>
            </a:r>
          </a:p>
          <a:p>
            <a:r>
              <a:rPr lang="en-GB" altLang="zh-CN" sz="2400" dirty="0"/>
              <a:t>upload results to the database(Chloe)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Installation Specifics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712053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kern="1200" dirty="0"/>
              <a:t>Set the customized performance tests parameters</a:t>
            </a:r>
          </a:p>
          <a:p>
            <a:pPr lvl="1"/>
            <a:r>
              <a:rPr lang="en-GB" altLang="zh-CN" sz="2000" kern="1200" dirty="0"/>
              <a:t>1. Eric</a:t>
            </a:r>
            <a:r>
              <a:rPr lang="zh-CN" altLang="en-GB" sz="2000" kern="1200" dirty="0"/>
              <a:t>？</a:t>
            </a:r>
            <a:r>
              <a:rPr lang="en-GB" altLang="zh-CN" sz="2000" kern="1200" dirty="0"/>
              <a:t>??</a:t>
            </a:r>
          </a:p>
          <a:p>
            <a:endParaRPr lang="en-GB" altLang="zh-CN" sz="2400" kern="1200" dirty="0"/>
          </a:p>
          <a:p>
            <a:r>
              <a:rPr lang="en-GB" altLang="zh-CN" sz="2400" kern="1200" dirty="0"/>
              <a:t>configure custom scripts</a:t>
            </a:r>
          </a:p>
          <a:p>
            <a:pPr lvl="1"/>
            <a:r>
              <a:rPr lang="en-GB" altLang="zh-CN" sz="2000" kern="1200" dirty="0"/>
              <a:t>1. set up custom scripts root folder </a:t>
            </a:r>
          </a:p>
          <a:p>
            <a:pPr lvl="1"/>
            <a:r>
              <a:rPr lang="en-GB" altLang="zh-CN" sz="2000" kern="1200" dirty="0"/>
              <a:t>2. put some custom </a:t>
            </a:r>
            <a:r>
              <a:rPr lang="en-GB" altLang="zh-CN" sz="2000" kern="1200" dirty="0" err="1"/>
              <a:t>sql</a:t>
            </a:r>
            <a:r>
              <a:rPr lang="en-GB" altLang="zh-CN" sz="2000" kern="1200" dirty="0"/>
              <a:t> files under  `SCRIPTS_DIR` folder</a:t>
            </a:r>
            <a:r>
              <a:rPr lang="zh-CN" altLang="en-GB" sz="2000" kern="1200" dirty="0"/>
              <a:t>，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Installation Specifics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016948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Run customized performance(All)</a:t>
            </a:r>
          </a:p>
          <a:p>
            <a:pPr lvl="1"/>
            <a:r>
              <a:rPr lang="en-US" altLang="zh-CN" sz="2000" dirty="0"/>
              <a:t>1. start service `python3 manage.py </a:t>
            </a:r>
            <a:r>
              <a:rPr lang="en-US" altLang="zh-CN" sz="2000" dirty="0" err="1"/>
              <a:t>runserver</a:t>
            </a:r>
            <a:r>
              <a:rPr lang="en-US" altLang="zh-CN" sz="2000" dirty="0"/>
              <a:t>`</a:t>
            </a:r>
          </a:p>
          <a:p>
            <a:pPr lvl="1"/>
            <a:r>
              <a:rPr lang="en-US" altLang="zh-CN" sz="2000" dirty="0"/>
              <a:t>2. start client `python3 perffarm-client.py`</a:t>
            </a:r>
          </a:p>
          <a:p>
            <a:pPr marL="471487" lvl="1" indent="0">
              <a:buNone/>
            </a:pPr>
            <a:endParaRPr lang="en-US" altLang="zh-CN" sz="2000" dirty="0"/>
          </a:p>
          <a:p>
            <a:r>
              <a:rPr lang="en-GB" altLang="zh-CN" sz="2400" dirty="0"/>
              <a:t>upload results to the database(Chloe)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 err="1"/>
              <a:t>pgbench</a:t>
            </a:r>
            <a:r>
              <a:rPr lang="en-US" altLang="zh-CN" sz="2000" dirty="0"/>
              <a:t> results and all the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files under your `SCRIPTS_DIR`  </a:t>
            </a:r>
            <a:r>
              <a:rPr lang="en-US" altLang="zh-CN" sz="2000" dirty="0" err="1"/>
              <a:t>gonna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automatly</a:t>
            </a:r>
            <a:r>
              <a:rPr lang="en-US" altLang="zh-CN" sz="2000" dirty="0"/>
              <a:t> save to  `</a:t>
            </a:r>
            <a:r>
              <a:rPr lang="en-US" altLang="zh-CN" sz="2000" dirty="0" err="1"/>
              <a:t>pgperffarm-db</a:t>
            </a:r>
            <a:r>
              <a:rPr lang="en-US" altLang="zh-CN" sz="2000" dirty="0"/>
              <a:t>` 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Installation Specifics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17068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ffectLst/>
              </a:rPr>
              <a:t>Client-</a:t>
            </a:r>
            <a:r>
              <a:rPr lang="en-GB" altLang="zh-CN" sz="2400" dirty="0">
                <a:effectLst/>
              </a:rPr>
              <a:t>Set the customized parameters(Eric)</a:t>
            </a:r>
          </a:p>
          <a:p>
            <a:r>
              <a:rPr lang="en-US" altLang="zh-CN" sz="2400" dirty="0">
                <a:effectLst/>
              </a:rPr>
              <a:t>Client-Configure custom scripts(Susan)</a:t>
            </a:r>
          </a:p>
          <a:p>
            <a:r>
              <a:rPr lang="en-GB" altLang="zh-CN" sz="2400" dirty="0">
                <a:effectLst/>
              </a:rPr>
              <a:t>Server-upload results to the database(Chloe)</a:t>
            </a:r>
            <a:endParaRPr lang="en-US" altLang="zh-CN" sz="2400" dirty="0">
              <a:effectLst/>
            </a:endParaRPr>
          </a:p>
          <a:p>
            <a:endParaRPr lang="en-GB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315838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add </a:t>
            </a:r>
            <a:r>
              <a:rPr lang="en-GB" altLang="zh-CN" sz="2000" dirty="0" err="1"/>
              <a:t>custome</a:t>
            </a:r>
            <a:r>
              <a:rPr lang="en-GB" altLang="zh-CN" sz="2000" dirty="0"/>
              <a:t> </a:t>
            </a:r>
            <a:r>
              <a:rPr lang="en-US" altLang="zh-CN" sz="2000" dirty="0"/>
              <a:t>s</a:t>
            </a:r>
            <a:r>
              <a:rPr lang="en-GB" altLang="zh-CN" sz="2000" dirty="0" err="1"/>
              <a:t>cripts</a:t>
            </a:r>
            <a:r>
              <a:rPr lang="en-GB" altLang="zh-CN" sz="2000" dirty="0"/>
              <a:t> and complete the related Django rest framework</a:t>
            </a:r>
            <a:endParaRPr lang="en-US" altLang="zh-CN" sz="2000" dirty="0">
              <a:effectLst/>
            </a:endParaRPr>
          </a:p>
          <a:p>
            <a:endParaRPr lang="en-GB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9419DE5-C9F6-4BA4-9C2F-F13D063EB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89187"/>
            <a:ext cx="8689030" cy="35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9170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Scripts(name, file, and add time) are saved in db.</a:t>
            </a:r>
            <a:endParaRPr lang="en-GB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20/3/7</a:t>
            </a:fld>
            <a:endParaRPr lang="zh-CN" altLang="en-US" dirty="0"/>
          </a:p>
        </p:txBody>
      </p:sp>
      <p:pic>
        <p:nvPicPr>
          <p:cNvPr id="1026" name="Picture 2" descr="-w973">
            <a:extLst>
              <a:ext uri="{FF2B5EF4-FFF2-40B4-BE49-F238E27FC236}">
                <a16:creationId xmlns:a16="http://schemas.microsoft.com/office/drawing/2014/main" xmlns="" id="{FBC69375-2D3C-421C-AB7A-4ACBAB688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13" b="46948"/>
          <a:stretch/>
        </p:blipFill>
        <p:spPr bwMode="auto">
          <a:xfrm>
            <a:off x="251520" y="2924943"/>
            <a:ext cx="8591808" cy="250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80308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1_主题3">
  <a:themeElements>
    <a:clrScheme name="自定义 2">
      <a:dk1>
        <a:srgbClr val="000000"/>
      </a:dk1>
      <a:lt1>
        <a:sysClr val="window" lastClr="FFFFFF"/>
      </a:lt1>
      <a:dk2>
        <a:srgbClr val="000000"/>
      </a:dk2>
      <a:lt2>
        <a:srgbClr val="DBF5F9"/>
      </a:lt2>
      <a:accent1>
        <a:srgbClr val="0F6FC6"/>
      </a:accent1>
      <a:accent2>
        <a:srgbClr val="BF0000"/>
      </a:accent2>
      <a:accent3>
        <a:srgbClr val="10CF9B"/>
      </a:accent3>
      <a:accent4>
        <a:srgbClr val="7CCA62"/>
      </a:accent4>
      <a:accent5>
        <a:srgbClr val="A5C249"/>
      </a:accent5>
      <a:accent6>
        <a:srgbClr val="F49100"/>
      </a:accent6>
      <a:hlink>
        <a:srgbClr val="0B5394"/>
      </a:hlink>
      <a:folHlink>
        <a:srgbClr val="B76C00"/>
      </a:folHlink>
    </a:clrScheme>
    <a:fontScheme name="自定义 2">
      <a:majorFont>
        <a:latin typeface="Cambria"/>
        <a:ea typeface="微软雅黑"/>
        <a:cs typeface=""/>
      </a:majorFont>
      <a:minorFont>
        <a:latin typeface="Cambria"/>
        <a:ea typeface="黑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10305</TotalTime>
  <Words>289</Words>
  <Application>Microsoft Macintosh PowerPoint</Application>
  <PresentationFormat>全屏显示(4:3)</PresentationFormat>
  <Paragraphs>90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Calibri</vt:lpstr>
      <vt:lpstr>Cambria</vt:lpstr>
      <vt:lpstr>Tahoma</vt:lpstr>
      <vt:lpstr>Times New Roman</vt:lpstr>
      <vt:lpstr>Trebuchet MS</vt:lpstr>
      <vt:lpstr>Verdana</vt:lpstr>
      <vt:lpstr>Wingdings</vt:lpstr>
      <vt:lpstr>黑体</vt:lpstr>
      <vt:lpstr>楷体_GB2312</vt:lpstr>
      <vt:lpstr>宋体</vt:lpstr>
      <vt:lpstr>微软雅黑</vt:lpstr>
      <vt:lpstr>Arial</vt:lpstr>
      <vt:lpstr>1_主题3</vt:lpstr>
      <vt:lpstr>Customed Performance test</vt:lpstr>
      <vt:lpstr>Outline</vt:lpstr>
      <vt:lpstr>Project Description </vt:lpstr>
      <vt:lpstr>Installation Specifics</vt:lpstr>
      <vt:lpstr>Installation Specifics</vt:lpstr>
      <vt:lpstr>Installation Specifics</vt:lpstr>
      <vt:lpstr>Implementation Details</vt:lpstr>
      <vt:lpstr>Implementation Details</vt:lpstr>
      <vt:lpstr>Implementation Details</vt:lpstr>
      <vt:lpstr>Implementation Details</vt:lpstr>
      <vt:lpstr>Implementation Details</vt:lpstr>
      <vt:lpstr>Future Work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Chengyu Guo</dc:creator>
  <cp:lastModifiedBy>Microsoft Office 用户</cp:lastModifiedBy>
  <cp:revision>506</cp:revision>
  <dcterms:modified xsi:type="dcterms:W3CDTF">2020-03-07T15:50:01Z</dcterms:modified>
</cp:coreProperties>
</file>