
<file path=[Content_Types].xml><?xml version="1.0" encoding="utf-8"?>
<Types xmlns="http://schemas.openxmlformats.org/package/2006/content-types">
  <Default Extension="aac" ContentType="audio/aac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8" r:id="rId2"/>
    <p:sldMasterId id="2147483685" r:id="rId3"/>
    <p:sldMasterId id="2147483735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 (1)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F699EA-567B-4F6C-9EFD-AD16E037E3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5" r="17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6C0868E-B1D7-4546-B9CD-4AB55DE0034B}"/>
              </a:ext>
            </a:extLst>
          </p:cNvPr>
          <p:cNvSpPr/>
          <p:nvPr userDrawn="1"/>
        </p:nvSpPr>
        <p:spPr>
          <a:xfrm>
            <a:off x="-1" y="6012000"/>
            <a:ext cx="4752000" cy="846000"/>
          </a:xfrm>
          <a:prstGeom prst="rtTriangle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600" y="1638000"/>
            <a:ext cx="5655600" cy="13788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00" y="3430800"/>
            <a:ext cx="5138057" cy="9540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5AFA1-8AE1-45EC-A7DB-1C088E8A9A89}"/>
              </a:ext>
            </a:extLst>
          </p:cNvPr>
          <p:cNvSpPr txBox="1"/>
          <p:nvPr userDrawn="1"/>
        </p:nvSpPr>
        <p:spPr>
          <a:xfrm>
            <a:off x="360000" y="6480000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noProof="0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SingaporeTech.edu.sg</a:t>
            </a:r>
          </a:p>
        </p:txBody>
      </p:sp>
    </p:spTree>
    <p:extLst>
      <p:ext uri="{BB962C8B-B14F-4D97-AF65-F5344CB8AC3E}">
        <p14:creationId xmlns:p14="http://schemas.microsoft.com/office/powerpoint/2010/main" val="241728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2185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F7B94-4A17-4115-A979-069219B392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000" y="3902632"/>
            <a:ext cx="11361600" cy="2188567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7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asymmetric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763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F7B94-4A17-4115-A979-069219B392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000" y="2480633"/>
            <a:ext cx="11361600" cy="3610567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208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asymmetric, stylized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763200"/>
          </a:xfrm>
          <a:prstGeom prst="roundRect">
            <a:avLst/>
          </a:prstGeom>
          <a:solidFill>
            <a:schemeClr val="bg2"/>
          </a:solidFill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F7B94-4A17-4115-A979-069219B392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000" y="2480633"/>
            <a:ext cx="11361600" cy="3610567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478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4CB9-1B6D-4D7A-864F-0DF796F6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644FE-D3E2-4878-B3CE-253FC986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146FA-5B65-4116-8D13-0121C75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4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092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528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D038EF6-9D83-44B7-93C4-30DE8DEF9D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46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371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D4D1B-9F4C-49AF-9126-48D512D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9894F-8BCA-40BE-B520-B83F86E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CBBDE-F267-4391-AAD6-55A49665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content-type)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49FFCD-B170-4484-8B2D-557D3E1228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4000" y="986400"/>
            <a:ext cx="6174000" cy="48744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599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7DA86-CFCA-4722-9C75-AA30CDD8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B254F-D579-4D7A-9DD2-9D4F5492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955C-10AE-48F5-98A2-3ABDE15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(2)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1AE9B5-B13C-4968-96D8-02BAC136EC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5" r="223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F6AF9E9E-00BE-4CA7-8A12-E62F18239D12}"/>
              </a:ext>
            </a:extLst>
          </p:cNvPr>
          <p:cNvSpPr/>
          <p:nvPr userDrawn="1"/>
        </p:nvSpPr>
        <p:spPr>
          <a:xfrm>
            <a:off x="-1" y="6012000"/>
            <a:ext cx="4752000" cy="846000"/>
          </a:xfrm>
          <a:prstGeom prst="rtTriangle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9B246-8ECA-4DB7-8DA2-E5841CBFAB2F}"/>
              </a:ext>
            </a:extLst>
          </p:cNvPr>
          <p:cNvSpPr txBox="1"/>
          <p:nvPr userDrawn="1"/>
        </p:nvSpPr>
        <p:spPr>
          <a:xfrm>
            <a:off x="360000" y="6480000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noProof="0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SingaporeTech.edu.sg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A7D0E89-4353-4BCB-BF27-C72A9144B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00" y="1638000"/>
            <a:ext cx="4899600" cy="13788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6B61CFA-2CC7-4B94-B091-E57A0E2A3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00" y="3430800"/>
            <a:ext cx="5138057" cy="9540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599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800" noProof="0">
              <a:latin typeface="+mn-lt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 lang="en-US" noProof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lang="en-US" noProof="0"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6CBA9-A8DD-4D08-AF6B-F4C4524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D1583-66E6-431A-B1D9-D60F71E5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C7A39-72C0-48A7-BD4D-1F5EE16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8EAFA7-B83A-4658-8C77-E85B31B4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7FC87-CAB8-4CD2-BD8B-997FAD1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DC3F0-1657-468D-ADD3-6D5F60C0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47A1-A556-4CD7-B588-51AAED5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 lang="en-US" noProof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7C93-C38C-4C1C-B26D-B7E9BC0F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55CBB-C585-41E0-9FE5-3CD26600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B05A-7C9E-4DC6-A4FE-E71FEF5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22F36-E2B4-4A26-8DE0-465CE558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B3AB3-CF32-4B7F-B31D-647579A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EAA5-2DBB-41F9-82D2-4CB40BC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 lang="en-US" noProof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A7375-74F6-4475-9297-2FA60901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D9F52-FCC2-4C9F-8DE5-E4D75A93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2890E-B9CE-4D6A-BE98-A21628E8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5419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78D60-FFD5-4754-90C4-5741FD6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A2C41-784E-4BFF-B226-C494CB4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A2547-C8B6-4BF4-9EF0-EE1AFBFC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48195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aseline="0">
                <a:latin typeface="+mn-lt"/>
              </a:defRPr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aseline="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3pPr>
            <a:lvl4pPr marL="1144800" lvl="3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4pPr>
            <a:lvl5pPr marL="1602000" lvl="4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5DE9-9ADE-43B8-9F8F-2E2A43E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EB129-E442-45B3-98BD-F27D941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EE67E-312E-4E24-B681-F1AB1BA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48351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839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2275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F7B94-4A17-4115-A979-069219B392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000" y="3816000"/>
            <a:ext cx="11361600" cy="2275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9421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4CB9-1B6D-4D7A-864F-0DF796F6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644FE-D3E2-4878-B3CE-253FC986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146FA-5B65-4116-8D13-0121C75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887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(3)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A5AA3-B605-4F87-A846-CBC40D67A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5" r="174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9A36E84F-AB86-4421-BE63-5C0913AE3F62}"/>
              </a:ext>
            </a:extLst>
          </p:cNvPr>
          <p:cNvSpPr/>
          <p:nvPr userDrawn="1"/>
        </p:nvSpPr>
        <p:spPr>
          <a:xfrm>
            <a:off x="-1" y="6012000"/>
            <a:ext cx="4752000" cy="846000"/>
          </a:xfrm>
          <a:prstGeom prst="rtTriangle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007EB-5765-492C-9558-EF631402B814}"/>
              </a:ext>
            </a:extLst>
          </p:cNvPr>
          <p:cNvSpPr txBox="1"/>
          <p:nvPr userDrawn="1"/>
        </p:nvSpPr>
        <p:spPr>
          <a:xfrm>
            <a:off x="360000" y="6480000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noProof="0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SingaporeTech.edu.sg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CEB2D0D-9B96-4F1E-B4E0-F3110FA99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00" y="1638000"/>
            <a:ext cx="5655600" cy="13788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ED97EC-7224-4C9C-B5B4-595AD04CB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00" y="3430800"/>
            <a:ext cx="5138057" cy="9540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785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4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9550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528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D038EF6-9D83-44B7-93C4-30DE8DEF9D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46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8925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D4D1B-9F4C-49AF-9126-48D512D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9894F-8BCA-40BE-B520-B83F86E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CBBDE-F267-4391-AAD6-55A49665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1168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2691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content-type)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49FFCD-B170-4484-8B2D-557D3E1228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4000" y="986400"/>
            <a:ext cx="6174000" cy="48744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67880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7DA86-CFCA-4722-9C75-AA30CDD8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B254F-D579-4D7A-9DD2-9D4F5492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955C-10AE-48F5-98A2-3ABDE15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4456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800" noProof="0">
              <a:latin typeface="+mn-lt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 lang="en-US" noProof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lang="en-US" noProof="0"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6CBA9-A8DD-4D08-AF6B-F4C4524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D1583-66E6-431A-B1D9-D60F71E5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C7A39-72C0-48A7-BD4D-1F5EE16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8EAFA7-B83A-4658-8C77-E85B31B4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719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7FC87-CAB8-4CD2-BD8B-997FAD1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DC3F0-1657-468D-ADD3-6D5F60C0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47A1-A556-4CD7-B588-51AAED5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51636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 lang="en-US" noProof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7C93-C38C-4C1C-B26D-B7E9BC0F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55CBB-C585-41E0-9FE5-3CD26600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B05A-7C9E-4DC6-A4FE-E71FEF5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430856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22F36-E2B4-4A26-8DE0-465CE558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B3AB3-CF32-4B7F-B31D-647579A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EAA5-2DBB-41F9-82D2-4CB40BC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072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(4)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9F7A4F-2953-4378-80AC-B356E087BE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5" r="223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C2102564-656A-41B5-A7E3-798C3F08074B}"/>
              </a:ext>
            </a:extLst>
          </p:cNvPr>
          <p:cNvSpPr/>
          <p:nvPr userDrawn="1"/>
        </p:nvSpPr>
        <p:spPr>
          <a:xfrm>
            <a:off x="-1" y="6012000"/>
            <a:ext cx="4752000" cy="846000"/>
          </a:xfrm>
          <a:prstGeom prst="rtTriangle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20726-465D-4254-86B6-55CFDEB5BB74}"/>
              </a:ext>
            </a:extLst>
          </p:cNvPr>
          <p:cNvSpPr txBox="1"/>
          <p:nvPr userDrawn="1"/>
        </p:nvSpPr>
        <p:spPr>
          <a:xfrm>
            <a:off x="360000" y="6480000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noProof="0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SingaporeTech.edu.sg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23294A-C08B-4A0D-B8F1-A7AB8D7FD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00" y="1638000"/>
            <a:ext cx="5655600" cy="13788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08FE268-7A1A-4B4B-9453-2D5FE8113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00" y="3430800"/>
            <a:ext cx="5138057" cy="9540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8134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 lang="en-US" noProof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A7375-74F6-4475-9297-2FA60901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D9F52-FCC2-4C9F-8DE5-E4D75A93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2890E-B9CE-4D6A-BE98-A21628E8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33206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78D60-FFD5-4754-90C4-5741FD6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A2C41-784E-4BFF-B226-C494CB4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A2547-C8B6-4BF4-9EF0-EE1AFBFC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40971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aseline="0">
                <a:latin typeface="+mn-lt"/>
              </a:defRPr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aseline="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3pPr>
            <a:lvl4pPr marL="1144800" lvl="3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4pPr>
            <a:lvl5pPr marL="1602000" lvl="4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5DE9-9ADE-43B8-9F8F-2E2A43E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EB129-E442-45B3-98BD-F27D941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EE67E-312E-4E24-B681-F1AB1BA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61125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5437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2275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F7B94-4A17-4115-A979-069219B392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000" y="3816000"/>
            <a:ext cx="11361600" cy="2275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03161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4CB9-1B6D-4D7A-864F-0DF796F6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644FE-D3E2-4878-B3CE-253FC986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146FA-5B65-4116-8D13-0121C75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2694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4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51945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528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D038EF6-9D83-44B7-93C4-30DE8DEF9D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46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944323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D4D1B-9F4C-49AF-9126-48D512D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9894F-8BCA-40BE-B520-B83F86E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CBBDE-F267-4391-AAD6-55A49665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90110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35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(5)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854A2-7099-42BD-A430-137CFFA6E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5" r="223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9EFDC56D-F5A4-4271-8341-81609318E228}"/>
              </a:ext>
            </a:extLst>
          </p:cNvPr>
          <p:cNvSpPr/>
          <p:nvPr userDrawn="1"/>
        </p:nvSpPr>
        <p:spPr>
          <a:xfrm>
            <a:off x="-1" y="6012000"/>
            <a:ext cx="4752000" cy="846000"/>
          </a:xfrm>
          <a:prstGeom prst="rtTriangle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6FBF2-A8E4-47EE-A767-ECB47DA8E053}"/>
              </a:ext>
            </a:extLst>
          </p:cNvPr>
          <p:cNvSpPr txBox="1"/>
          <p:nvPr userDrawn="1"/>
        </p:nvSpPr>
        <p:spPr>
          <a:xfrm>
            <a:off x="360000" y="6480000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noProof="0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SingaporeTech.edu.sg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66184C-F51C-4945-AAA0-340BFE1B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00" y="1638000"/>
            <a:ext cx="5655600" cy="13788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CD3D85D-05A9-4E01-ACC3-B7281924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00" y="3430800"/>
            <a:ext cx="5138057" cy="9540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59111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content-type)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49FFCD-B170-4484-8B2D-557D3E1228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4000" y="986400"/>
            <a:ext cx="6174000" cy="48744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26666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7DA86-CFCA-4722-9C75-AA30CDD8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B254F-D579-4D7A-9DD2-9D4F5492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955C-10AE-48F5-98A2-3ABDE15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61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800" noProof="0">
              <a:latin typeface="+mn-lt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 lang="en-US" noProof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lang="en-US" noProof="0"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6CBA9-A8DD-4D08-AF6B-F4C4524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D1583-66E6-431A-B1D9-D60F71E5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C7A39-72C0-48A7-BD4D-1F5EE16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8EAFA7-B83A-4658-8C77-E85B31B4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FD9324A-A07A-4E18-97FC-40463FC654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10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7FC87-CAB8-4CD2-BD8B-997FAD1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DC3F0-1657-468D-ADD3-6D5F60C0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47A1-A556-4CD7-B588-51AAED5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39945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 lang="en-US" noProof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7C93-C38C-4C1C-B26D-B7E9BC0F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55CBB-C585-41E0-9FE5-3CD26600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B05A-7C9E-4DC6-A4FE-E71FEF5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5200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22F36-E2B4-4A26-8DE0-465CE558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B3AB3-CF32-4B7F-B31D-647579A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EAA5-2DBB-41F9-82D2-4CB40BC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60007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 lang="en-US" noProof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A7375-74F6-4475-9297-2FA60901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D9F52-FCC2-4C9F-8DE5-E4D75A93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2890E-B9CE-4D6A-BE98-A21628E8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86779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78D60-FFD5-4754-90C4-5741FD6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A2C41-784E-4BFF-B226-C494CB4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A2547-C8B6-4BF4-9EF0-EE1AFBFC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77896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aseline="0">
                <a:latin typeface="+mn-lt"/>
              </a:defRPr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aseline="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3pPr>
            <a:lvl4pPr marL="1144800" lvl="3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4pPr>
            <a:lvl5pPr marL="1602000" lvl="4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5DE9-9ADE-43B8-9F8F-2E2A43E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EB129-E442-45B3-98BD-F27D941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EE67E-312E-4E24-B681-F1AB1BA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539344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713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 lang="en-US" noProof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A7375-74F6-4475-9297-2FA60901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D9F52-FCC2-4C9F-8DE5-E4D75A93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2890E-B9CE-4D6A-BE98-A21628E8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2275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F7B94-4A17-4115-A979-069219B392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14000" y="3816000"/>
            <a:ext cx="11361600" cy="22752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02294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4CB9-1B6D-4D7A-864F-0DF796F6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644FE-D3E2-4878-B3CE-253FC986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146FA-5B65-4116-8D13-0121C75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58772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44000" y="1537200"/>
            <a:ext cx="533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613816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43C5B-C785-4F72-A615-BB5A2E8E31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0C6D0F4-E363-42EE-A837-2B7EF55C80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528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B1C-6627-41EE-AB81-D4E0AD398E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62C9C0-E71F-47C9-A9AA-6F3434AD5E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3C77E-E9F6-4AD3-97D3-F1E8FAAC531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D038EF6-9D83-44B7-93C4-30DE8DEF9D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4600" y="1537200"/>
            <a:ext cx="33228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845373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D4D1B-9F4C-49AF-9126-48D512D1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9894F-8BCA-40BE-B520-B83F86E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CBBDE-F267-4391-AAD6-55A49665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6787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16726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content-type)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 lang="en-US" noProof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  <a:defRPr sz="2000"/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lang="en-US" noProof="0"/>
          </a:p>
          <a:p>
            <a:pPr lvl="1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9D5CB-2B0E-45B8-87CC-FDABC8EF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7F6A3-5494-44C5-A226-1DEB877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AC004-5442-471A-818D-1490420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49FFCD-B170-4484-8B2D-557D3E1228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4000" y="986400"/>
            <a:ext cx="6174000" cy="48744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n-SG" sz="2000" b="0" i="0" u="none" strike="noStrike" cap="none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30379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7DA86-CFCA-4722-9C75-AA30CDD8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B254F-D579-4D7A-9DD2-9D4F5492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955C-10AE-48F5-98A2-3ABDE15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39888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800" noProof="0">
              <a:latin typeface="+mn-lt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 lang="en-US" noProof="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 lang="en-US" noProof="0"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6CBA9-A8DD-4D08-AF6B-F4C4524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D1583-66E6-431A-B1D9-D60F71E5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C7A39-72C0-48A7-BD4D-1F5EE161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78EAFA7-B83A-4658-8C77-E85B31B4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75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7FC87-CAB8-4CD2-BD8B-997FAD1F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DC3F0-1657-468D-ADD3-6D5F60C0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47A1-A556-4CD7-B588-51AAED59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98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78D60-FFD5-4754-90C4-5741FD6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A2C41-784E-4BFF-B226-C494CB46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A2547-C8B6-4BF4-9EF0-EE1AFBFC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 lang="en-US" noProof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7C93-C38C-4C1C-B26D-B7E9BC0F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55CBB-C585-41E0-9FE5-3CD26600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B05A-7C9E-4DC6-A4FE-E71FEF5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87531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22F36-E2B4-4A26-8DE0-465CE558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B3AB3-CF32-4B7F-B31D-647579A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EAA5-2DBB-41F9-82D2-4CB40BC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985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230400" lvl="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aseline="0">
                <a:latin typeface="+mn-lt"/>
              </a:defRPr>
            </a:lvl1pPr>
            <a:lvl2pPr marL="230400" lvl="1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aseline="0">
                <a:latin typeface="+mn-lt"/>
              </a:defRPr>
            </a:lvl2pPr>
            <a:lvl3pPr marL="687600" lvl="2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3pPr>
            <a:lvl4pPr marL="1144800" lvl="3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 baseline="0">
                <a:latin typeface="+mn-lt"/>
              </a:defRPr>
            </a:lvl4pPr>
            <a:lvl5pPr marL="1602000" lvl="4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5DE9-9ADE-43B8-9F8F-2E2A43E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EB129-E442-45B3-98BD-F27D941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EE67E-312E-4E24-B681-F1AB1BA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(content-type)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1DC26-7C53-4619-86B2-0D01EB0FB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4000" y="1537200"/>
            <a:ext cx="11361600" cy="4554000"/>
          </a:xfrm>
        </p:spPr>
        <p:txBody>
          <a:bodyPr/>
          <a:lstStyle>
            <a:lvl1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230400" indent="-230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 marL="6876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3pPr>
            <a:lvl4pPr marL="11448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800">
                <a:latin typeface="+mn-lt"/>
              </a:defRPr>
            </a:lvl4pPr>
            <a:lvl5pPr marL="1602000" indent="-23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600">
                <a:latin typeface="+mn-lt"/>
              </a:defRPr>
            </a:lvl5pPr>
          </a:lstStyle>
          <a:p>
            <a:pPr lvl="0"/>
            <a:endParaRPr lang="en-US" noProof="0"/>
          </a:p>
          <a:p>
            <a:pPr lvl="1"/>
            <a:endParaRPr lang="en-US" noProof="0"/>
          </a:p>
          <a:p>
            <a:pPr lvl="2"/>
            <a:endParaRPr lang="en-US" noProof="0"/>
          </a:p>
          <a:p>
            <a:pPr lvl="3"/>
            <a:endParaRPr lang="en-US" noProof="0"/>
          </a:p>
          <a:p>
            <a:pPr lvl="4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0F2A-A82A-4CC1-BB62-BBDFF8C20E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2135F3-EEE4-4BEC-B6E5-971A1AAE6841}" type="datetimeFigureOut">
              <a:rPr lang="en-US" noProof="0" smtClean="0"/>
              <a:t>7/20/2021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708EAB-45C0-4345-B0F5-040B63A2F3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F41F9-9169-49CA-91EE-DF05250795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EB485CB-39EF-46A8-9D80-6880F442BA4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902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9.sv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lang="en-US" noProof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noProof="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1D782F-BC1C-4993-8F88-FC0E587439D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D0F0-D372-4B82-8E54-1C076FF18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2135F3-EEE4-4BEC-B6E5-971A1AAE6841}" type="datetimeFigureOut">
              <a:rPr lang="en-US" noProof="0" smtClean="0"/>
              <a:pPr/>
              <a:t>7/20/2021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6E0A-316E-483B-AF1D-B3C74A01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F0B78-28D2-4ABF-BB7D-BDFAB8505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B485CB-39EF-46A8-9D80-6880F442B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54" r:id="rId2"/>
    <p:sldLayoutId id="2147483755" r:id="rId3"/>
    <p:sldLayoutId id="2147483756" r:id="rId4"/>
    <p:sldLayoutId id="2147483757" r:id="rId5"/>
    <p:sldLayoutId id="2147483648" r:id="rId6"/>
    <p:sldLayoutId id="2147483649" r:id="rId7"/>
    <p:sldLayoutId id="2147483650" r:id="rId8"/>
    <p:sldLayoutId id="2147483660" r:id="rId9"/>
    <p:sldLayoutId id="2147483663" r:id="rId10"/>
    <p:sldLayoutId id="2147483752" r:id="rId11"/>
    <p:sldLayoutId id="2147483753" r:id="rId12"/>
    <p:sldLayoutId id="2147483651" r:id="rId13"/>
    <p:sldLayoutId id="2147483661" r:id="rId14"/>
    <p:sldLayoutId id="2147483662" r:id="rId15"/>
    <p:sldLayoutId id="2147483652" r:id="rId16"/>
    <p:sldLayoutId id="2147483653" r:id="rId17"/>
    <p:sldLayoutId id="2147483667" r:id="rId18"/>
    <p:sldLayoutId id="2147483654" r:id="rId19"/>
    <p:sldLayoutId id="2147483655" r:id="rId20"/>
    <p:sldLayoutId id="2147483656" r:id="rId21"/>
    <p:sldLayoutId id="2147483657" r:id="rId22"/>
    <p:sldLayoutId id="2147483658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0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lang="en-US" noProof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noProof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1D782F-BC1C-4993-8F88-FC0E587439D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D0F0-D372-4B82-8E54-1C076FF18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2135F3-EEE4-4BEC-B6E5-971A1AAE6841}" type="datetimeFigureOut">
              <a:rPr lang="en-US" noProof="0" smtClean="0"/>
              <a:pPr/>
              <a:t>7/20/2021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6E0A-316E-483B-AF1D-B3C74A01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F0B78-28D2-4ABF-BB7D-BDFAB8505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B485CB-39EF-46A8-9D80-6880F442B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817979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0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lang="en-US" noProof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noProof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1D782F-BC1C-4993-8F88-FC0E587439D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D0F0-D372-4B82-8E54-1C076FF18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2135F3-EEE4-4BEC-B6E5-971A1AAE6841}" type="datetimeFigureOut">
              <a:rPr lang="en-US" noProof="0" smtClean="0"/>
              <a:pPr/>
              <a:t>7/20/2021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6E0A-316E-483B-AF1D-B3C74A01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F0B78-28D2-4ABF-BB7D-BDFAB8505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B485CB-39EF-46A8-9D80-6880F442B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29824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0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lang="en-US" noProof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noProof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31D782F-BC1C-4993-8F88-FC0E587439D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74000" y="54000"/>
            <a:ext cx="1338263" cy="6048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D0F0-D372-4B82-8E54-1C076FF18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2135F3-EEE4-4BEC-B6E5-971A1AAE6841}" type="datetimeFigureOut">
              <a:rPr lang="en-US" noProof="0" smtClean="0"/>
              <a:pPr/>
              <a:t>7/20/2021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6E0A-316E-483B-AF1D-B3C74A01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F0B78-28D2-4ABF-BB7D-BDFAB8505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EB485CB-39EF-46A8-9D80-6880F442B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7652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1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0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B261607-5B4A-4823-B0B9-C5616B509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Nothing to see here…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0A71AC8-7E99-425C-B90F-03267B6DC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Carry on…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gapore Institute of Technology">
  <a:themeElements>
    <a:clrScheme name="SIT PowerPoint 2018 Colour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0000"/>
      </a:accent1>
      <a:accent2>
        <a:srgbClr val="212121"/>
      </a:accent2>
      <a:accent3>
        <a:srgbClr val="78909C"/>
      </a:accent3>
      <a:accent4>
        <a:srgbClr val="C0000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ADADAD"/>
      </a:dk2>
      <a:lt2>
        <a:srgbClr val="303030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Singapore Institute of Technology</Template>
  <TotalTime>181</TotalTime>
  <Words>8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Courier New</vt:lpstr>
      <vt:lpstr>Singapore Institute of Technology</vt:lpstr>
      <vt:lpstr>Simple Light</vt:lpstr>
      <vt:lpstr>Simple Dark</vt:lpstr>
      <vt:lpstr>Streamline</vt:lpstr>
      <vt:lpstr>Nothing to see here…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Goh Weihan</cp:lastModifiedBy>
  <cp:revision>38</cp:revision>
  <dcterms:modified xsi:type="dcterms:W3CDTF">2021-07-19T20:10:11Z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2021-07-12T19:14:28Z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040c0a76-3352-4e7d-baa6-558180ac4ff5</vt:lpwstr>
  </property>
  <property fmtid="{D5CDD505-2E9C-101B-9397-08002B2CF9AE}" pid="8" name="MSIP_Label_3ef8e180-8f22-4ead-b44a-2d560df875da_ContentBits">
    <vt:lpwstr>0</vt:lpwstr>
  </property>
</Properties>
</file>