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7" r:id="rId3"/>
    <p:sldId id="259" r:id="rId4"/>
    <p:sldId id="266" r:id="rId5"/>
    <p:sldId id="260" r:id="rId6"/>
    <p:sldId id="264" r:id="rId7"/>
    <p:sldId id="261" r:id="rId8"/>
    <p:sldId id="262" r:id="rId9"/>
    <p:sldId id="265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3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7A153-6461-4246-B107-D4814750BCA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2A656-1FF2-4DD9-808E-0C428A0C2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3531-28F1-4A39-A53A-287DB866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AED23-7AEF-4A34-987B-2EEC9BED7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430F8-0225-4F7D-9569-8B77DE41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E2101205-92E2-4CAF-A168-AA5122992C83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48F3-4320-4983-A7D4-9513DC7C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98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C50F-2DE1-4B08-99EE-00ED2BDB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80"/>
            <a:ext cx="2743200" cy="365125"/>
          </a:xfrm>
        </p:spPr>
        <p:txBody>
          <a:bodyPr/>
          <a:lstStyle/>
          <a:p>
            <a:fld id="{4C3A4A59-FF78-4572-85F8-A5094688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0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EA6F-03F8-4774-86D4-CB920122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0AE6C-3EED-44C4-AA8D-D429A12D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02B66-D053-413E-B23B-FE20F3FD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52B7-523D-45D2-A6F2-41CD8127345F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CF23-2458-4D15-BF40-447F9CE8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17FF-0210-4CA4-ADD8-F1651A24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2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932BA-555F-48AC-A749-3D3785EF3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396B9-7A53-4BC4-BCFA-B2692C802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5D289-C377-4470-A253-89B319A2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8C31-9691-4860-932E-6683364CDD77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8E16-1434-46DA-8EA1-46AE870F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2139-1DC9-455C-9DCC-476A5146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3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63FD-DE96-4303-AB6D-2F18262F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1733-0136-4370-A245-480DE472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4E17-6A9A-4961-8374-2E26D9F0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29ED-54BC-453F-828A-DF7DF943D3D1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EF12-5C24-4D21-A9F9-79BAC19F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B5995-5954-4EFC-B461-5AEC3EF9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97A5-3D00-4495-B8D6-D1BFCD4C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C6F24-F774-463B-BC4C-390E966E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4CAF8-9524-4576-BC24-93E679F4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900C-F30F-4CE1-9A47-D736DEEA98C7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AAF69-4AF5-4987-BF35-127D98A5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5067-34D7-4AD4-8BD1-031FE9E6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5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D26E-57FA-49FE-AAF0-F7EA527F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83F3-3CC1-4DDD-8D44-1E46A9AF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A863B-8F9D-4213-A7F8-8192C228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034D1-BF42-449A-B821-16522DBF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28C2-952D-484D-B75D-2434A6625301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692-F4EB-412F-AE7C-8BDC9F38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3CA9E-E551-4E56-A243-A1018F2E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FC84-9EE2-467D-8CB4-E4DA604F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B8040-349E-42C4-8C77-8E8B1222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BC417-2B0F-424B-ABED-E235EF5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0D522-9CA5-4798-9175-F1D7F0BF2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F4A49-3FAD-4C48-A7F4-D962D4271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E791E-C5F2-4638-B69F-8C949A1F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2B7F-F1B3-4C1D-9799-034894A7DA49}" type="datetime1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3A8EF-7EC2-4C35-B957-C1E7CE3A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FA28A-EDA1-48F6-BE3B-4A56501A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3A1B-851B-4711-8BB9-EC6B44AC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638CF-B913-4FB6-B47B-4AB4D3BC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0344-3822-41FF-B9A7-05CCEE2C74E2}" type="datetime1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280EF-57D8-4A3D-9012-8432369E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1840-9B94-4093-85D3-E941BC60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4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0E140-886A-4B6C-80F9-8AEA3CA6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3DF1-F195-4A1F-9E62-3436A60BF1C3}" type="datetime1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66B19-2505-441B-A9F5-A6F9AA65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4F20F-100C-4421-95E3-9CF34A47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6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12A4-30A8-4420-B0D9-300D62F7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7DB8-416A-494E-AB4C-66922EDA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B39BB-D12C-4355-8FDD-DCEDBCC8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5A863-B51B-4F59-90E4-9A2CA2D2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F44A-EEEC-4CF1-A4E2-BE996DF4FFE0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8F1C4-0746-4FA8-B4E1-B6D7186A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2D3F7-CCA7-4817-8C15-D31071E8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D700-099B-4BAF-B44D-16577550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9A62A-C139-4B5D-B1A9-1F0FAF5B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34BDC-B8D0-4D42-8764-83E26511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862C9-D514-4B75-8738-34AB86E2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FF0F-C683-4CC3-9F2F-999BF4E63656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30DE9-E9D3-4D5E-814B-E59CB94B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E9FA3-7B37-43E5-AB44-AD22BA05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5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3C247F-2B60-4E1D-8B5D-1E1C12A3DB7C}"/>
              </a:ext>
            </a:extLst>
          </p:cNvPr>
          <p:cNvSpPr/>
          <p:nvPr userDrawn="1"/>
        </p:nvSpPr>
        <p:spPr>
          <a:xfrm>
            <a:off x="0" y="6492874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4350B-551A-4206-9B7F-8FBE02C5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192D-D5F6-42EF-9926-B0464431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CE7F7-6DEE-460D-B040-256030B70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71929A9-5EFE-418E-B857-1D28FEF12C69}" type="datetime1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8FFDB-62C2-444B-8CD4-406B9FFBD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4C62-0135-402F-A7A3-67943F150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4C3A4A59-FF78-4572-85F8-A509468898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7D1414-C35A-4F0D-BBA2-F8E7964DC5E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TheBurger/mocking-in-cx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12B5-3794-4F27-9D7A-8C693B872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MOCKING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5C185-894E-406E-B25D-29164FD04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91174"/>
            <a:ext cx="4781550" cy="895805"/>
          </a:xfrm>
        </p:spPr>
        <p:txBody>
          <a:bodyPr/>
          <a:lstStyle/>
          <a:p>
            <a:pPr algn="l"/>
            <a:r>
              <a:rPr lang="en-US" dirty="0"/>
              <a:t>Pittsburgh C++ Meetup 2020-01</a:t>
            </a:r>
          </a:p>
          <a:p>
            <a:pPr algn="l"/>
            <a:r>
              <a:rPr lang="en-US" dirty="0"/>
              <a:t>Jonathan Povirk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96A23-B789-40CF-8ABF-D59080B3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331D605-EFC4-4D8C-9167-83A6D8230FB0}"/>
              </a:ext>
            </a:extLst>
          </p:cNvPr>
          <p:cNvSpPr txBox="1">
            <a:spLocks/>
          </p:cNvSpPr>
          <p:nvPr/>
        </p:nvSpPr>
        <p:spPr>
          <a:xfrm>
            <a:off x="7410452" y="6121854"/>
            <a:ext cx="478155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hlinkClick r:id="rId2"/>
              </a:rPr>
              <a:t>https://github.com/JonTheBurger/mocking-in-cxx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692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F7DE-EB69-4508-9C95-384F14A6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D58DD-842D-4642-8A3B-398208B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E5C14-3515-49B8-BDF2-09A01A00781D}"/>
              </a:ext>
            </a:extLst>
          </p:cNvPr>
          <p:cNvSpPr/>
          <p:nvPr/>
        </p:nvSpPr>
        <p:spPr>
          <a:xfrm>
            <a:off x="619125" y="161014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hpp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getReading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71975-53F5-464B-A0BD-74078187D0EB}"/>
              </a:ext>
            </a:extLst>
          </p:cNvPr>
          <p:cNvSpPr/>
          <p:nvPr/>
        </p:nvSpPr>
        <p:spPr>
          <a:xfrm>
            <a:off x="914399" y="4105275"/>
            <a:ext cx="2733676" cy="329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728C8-B26C-4293-B4CB-D51CC24FA325}"/>
              </a:ext>
            </a:extLst>
          </p:cNvPr>
          <p:cNvSpPr/>
          <p:nvPr/>
        </p:nvSpPr>
        <p:spPr>
          <a:xfrm>
            <a:off x="5191124" y="1610142"/>
            <a:ext cx="7000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pp</a:t>
            </a: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"Sensor.hpp"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getReading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int16_t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reading;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*&gt;(&amp;reading),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(reading)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reading;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BE1E8E-465A-4862-A1EE-CA256E05F169}"/>
              </a:ext>
            </a:extLst>
          </p:cNvPr>
          <p:cNvCxnSpPr>
            <a:cxnSpLocks/>
          </p:cNvCxnSpPr>
          <p:nvPr/>
        </p:nvCxnSpPr>
        <p:spPr>
          <a:xfrm>
            <a:off x="4972050" y="1610142"/>
            <a:ext cx="0" cy="47620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7C4B0-615C-410F-AEC5-DCAA48EBF103}"/>
              </a:ext>
            </a:extLst>
          </p:cNvPr>
          <p:cNvSpPr/>
          <p:nvPr/>
        </p:nvSpPr>
        <p:spPr>
          <a:xfrm>
            <a:off x="5238749" y="2457450"/>
            <a:ext cx="2733676" cy="329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14A9F-44FC-44B0-A318-13C86518C823}"/>
              </a:ext>
            </a:extLst>
          </p:cNvPr>
          <p:cNvSpPr/>
          <p:nvPr/>
        </p:nvSpPr>
        <p:spPr>
          <a:xfrm>
            <a:off x="5191124" y="5247858"/>
            <a:ext cx="7000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</a:t>
            </a: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"Sensor.hpp"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Sensor.tpp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explicit instantiation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635DF-965A-49C1-BAB8-15E07FB3A4DE}"/>
              </a:ext>
            </a:extLst>
          </p:cNvPr>
          <p:cNvCxnSpPr>
            <a:cxnSpLocks/>
          </p:cNvCxnSpPr>
          <p:nvPr/>
        </p:nvCxnSpPr>
        <p:spPr>
          <a:xfrm flipH="1">
            <a:off x="4972051" y="5238750"/>
            <a:ext cx="653414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5AB2994-8AF0-4670-9BA5-B8449F05A0DD}"/>
              </a:ext>
            </a:extLst>
          </p:cNvPr>
          <p:cNvSpPr/>
          <p:nvPr/>
        </p:nvSpPr>
        <p:spPr>
          <a:xfrm>
            <a:off x="5176836" y="5823416"/>
            <a:ext cx="3700464" cy="624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13" grpId="0" animBg="1"/>
      <p:bldP spid="14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14F0-FF39-4BA0-AEF9-B020A95D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WITH EXTERN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C2B13-1705-447D-AC7C-259F3B84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58E86-CFD9-4775-9082-A26DDA5B33F3}"/>
              </a:ext>
            </a:extLst>
          </p:cNvPr>
          <p:cNvSpPr/>
          <p:nvPr/>
        </p:nvSpPr>
        <p:spPr>
          <a:xfrm>
            <a:off x="619125" y="1607046"/>
            <a:ext cx="109727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Sensor.tpp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Reading_is_parsed_as_little_endian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::testing;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NiceMock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Sensor&lt;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sensor{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ON_CALL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WillByDefault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ASSERT_EQ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0x1234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getReading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E4E55-CBAF-4FDE-AB29-D9EC52E4ACAC}"/>
              </a:ext>
            </a:extLst>
          </p:cNvPr>
          <p:cNvSpPr/>
          <p:nvPr/>
        </p:nvSpPr>
        <p:spPr>
          <a:xfrm>
            <a:off x="619125" y="1607046"/>
            <a:ext cx="4171950" cy="659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C587-06BD-44AB-89AD-CAE23DAC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 TEMPLATE REVIEW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A8B7B-8C27-4CAF-BB3E-91F046C4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5905A6-621D-4537-A11E-3491FDA9E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did we do?</a:t>
            </a:r>
          </a:p>
          <a:p>
            <a:r>
              <a:rPr lang="en-US" dirty="0"/>
              <a:t>Compile times solved!</a:t>
            </a:r>
          </a:p>
          <a:p>
            <a:r>
              <a:rPr lang="en-US" dirty="0"/>
              <a:t>Error messages?</a:t>
            </a:r>
          </a:p>
          <a:p>
            <a:r>
              <a:rPr lang="en-US" dirty="0"/>
              <a:t>.</a:t>
            </a:r>
            <a:r>
              <a:rPr lang="en-US" dirty="0" err="1"/>
              <a:t>tpp</a:t>
            </a:r>
            <a:r>
              <a:rPr lang="en-US" dirty="0"/>
              <a:t> files now?</a:t>
            </a:r>
          </a:p>
          <a:p>
            <a:r>
              <a:rPr lang="en-US" dirty="0"/>
              <a:t>Modify existing code</a:t>
            </a:r>
          </a:p>
          <a:p>
            <a:r>
              <a:rPr lang="en-US" dirty="0"/>
              <a:t>Mock 3</a:t>
            </a:r>
            <a:r>
              <a:rPr lang="en-US" baseline="30000" dirty="0"/>
              <a:t>rd</a:t>
            </a:r>
            <a:r>
              <a:rPr lang="en-US" dirty="0"/>
              <a:t> party code!</a:t>
            </a:r>
          </a:p>
        </p:txBody>
      </p:sp>
    </p:spTree>
    <p:extLst>
      <p:ext uri="{BB962C8B-B14F-4D97-AF65-F5344CB8AC3E}">
        <p14:creationId xmlns:p14="http://schemas.microsoft.com/office/powerpoint/2010/main" val="122269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EE09-8950-4C28-A7B4-67D605F1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9DAED-668B-4EEE-A12F-29683CFB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F2FDD1-26E8-4D9C-87A5-525A049A8F5F}"/>
              </a:ext>
            </a:extLst>
          </p:cNvPr>
          <p:cNvSpPr/>
          <p:nvPr/>
        </p:nvSpPr>
        <p:spPr>
          <a:xfrm>
            <a:off x="619125" y="1690687"/>
            <a:ext cx="3038475" cy="1247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BB779-C842-432C-8E31-300C2C426CCB}"/>
              </a:ext>
            </a:extLst>
          </p:cNvPr>
          <p:cNvSpPr/>
          <p:nvPr/>
        </p:nvSpPr>
        <p:spPr>
          <a:xfrm>
            <a:off x="4576762" y="1690687"/>
            <a:ext cx="3038475" cy="1247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Uart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5B0C9-E7A8-41D6-B775-92189EA6560F}"/>
              </a:ext>
            </a:extLst>
          </p:cNvPr>
          <p:cNvSpPr/>
          <p:nvPr/>
        </p:nvSpPr>
        <p:spPr>
          <a:xfrm>
            <a:off x="619125" y="4715674"/>
            <a:ext cx="3038475" cy="1247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B683E-8C70-4E0C-8E2F-2206BABB6A4E}"/>
              </a:ext>
            </a:extLst>
          </p:cNvPr>
          <p:cNvSpPr/>
          <p:nvPr/>
        </p:nvSpPr>
        <p:spPr>
          <a:xfrm>
            <a:off x="4576762" y="4715674"/>
            <a:ext cx="3038475" cy="1247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Uart</a:t>
            </a:r>
            <a:r>
              <a:rPr lang="en-US" sz="3200" dirty="0">
                <a:solidFill>
                  <a:schemeClr val="tx1"/>
                </a:solidFill>
              </a:rPr>
              <a:t> 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53A820-E653-4819-A754-41D09BB6ED19}"/>
              </a:ext>
            </a:extLst>
          </p:cNvPr>
          <p:cNvSpPr/>
          <p:nvPr/>
        </p:nvSpPr>
        <p:spPr>
          <a:xfrm>
            <a:off x="619125" y="3205159"/>
            <a:ext cx="3038475" cy="1247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FCA9F7-6F1B-4FC2-9065-5FAFB5C0A9BC}"/>
              </a:ext>
            </a:extLst>
          </p:cNvPr>
          <p:cNvSpPr/>
          <p:nvPr/>
        </p:nvSpPr>
        <p:spPr>
          <a:xfrm>
            <a:off x="4576762" y="3205159"/>
            <a:ext cx="3038475" cy="1247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Uart</a:t>
            </a:r>
            <a:r>
              <a:rPr lang="en-US" sz="3200" dirty="0">
                <a:solidFill>
                  <a:schemeClr val="tx1"/>
                </a:solidFill>
              </a:rPr>
              <a:t> Mock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2DFF9-3A61-4704-83C7-7B628B2E61FB}"/>
              </a:ext>
            </a:extLst>
          </p:cNvPr>
          <p:cNvSpPr/>
          <p:nvPr/>
        </p:nvSpPr>
        <p:spPr>
          <a:xfrm>
            <a:off x="8534400" y="4715674"/>
            <a:ext cx="3038475" cy="1247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Uart</a:t>
            </a:r>
            <a:r>
              <a:rPr lang="en-US" sz="3200" dirty="0">
                <a:solidFill>
                  <a:schemeClr val="tx1"/>
                </a:solidFill>
              </a:rPr>
              <a:t> Mock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DF6631-84A5-4526-AE87-C062E183815A}"/>
              </a:ext>
            </a:extLst>
          </p:cNvPr>
          <p:cNvCxnSpPr/>
          <p:nvPr/>
        </p:nvCxnSpPr>
        <p:spPr>
          <a:xfrm>
            <a:off x="3657600" y="1990725"/>
            <a:ext cx="9191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7FCE3D-AABE-4124-BFCF-33961F562E83}"/>
              </a:ext>
            </a:extLst>
          </p:cNvPr>
          <p:cNvCxnSpPr>
            <a:cxnSpLocks/>
          </p:cNvCxnSpPr>
          <p:nvPr/>
        </p:nvCxnSpPr>
        <p:spPr>
          <a:xfrm flipH="1">
            <a:off x="3657600" y="2657475"/>
            <a:ext cx="91916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BD87E6-C04F-4866-B400-B97EA0DBB6C2}"/>
              </a:ext>
            </a:extLst>
          </p:cNvPr>
          <p:cNvCxnSpPr/>
          <p:nvPr/>
        </p:nvCxnSpPr>
        <p:spPr>
          <a:xfrm>
            <a:off x="3657600" y="3495675"/>
            <a:ext cx="9191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763C5E-CCBD-41D6-97A0-6A37A784CC12}"/>
              </a:ext>
            </a:extLst>
          </p:cNvPr>
          <p:cNvCxnSpPr>
            <a:cxnSpLocks/>
          </p:cNvCxnSpPr>
          <p:nvPr/>
        </p:nvCxnSpPr>
        <p:spPr>
          <a:xfrm flipH="1">
            <a:off x="3657600" y="4162425"/>
            <a:ext cx="91916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6CF9C8-4BE1-4C3F-ABDC-29AACFEAFC59}"/>
              </a:ext>
            </a:extLst>
          </p:cNvPr>
          <p:cNvCxnSpPr/>
          <p:nvPr/>
        </p:nvCxnSpPr>
        <p:spPr>
          <a:xfrm>
            <a:off x="3657599" y="5019675"/>
            <a:ext cx="9191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BA3D78-9857-4BF5-AD93-7399C385CC8F}"/>
              </a:ext>
            </a:extLst>
          </p:cNvPr>
          <p:cNvCxnSpPr>
            <a:cxnSpLocks/>
          </p:cNvCxnSpPr>
          <p:nvPr/>
        </p:nvCxnSpPr>
        <p:spPr>
          <a:xfrm flipH="1">
            <a:off x="3657599" y="5686425"/>
            <a:ext cx="91916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B21B02-2294-4745-934B-5E5DB276AB62}"/>
              </a:ext>
            </a:extLst>
          </p:cNvPr>
          <p:cNvCxnSpPr/>
          <p:nvPr/>
        </p:nvCxnSpPr>
        <p:spPr>
          <a:xfrm>
            <a:off x="7615237" y="5029200"/>
            <a:ext cx="9191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001671-6822-4383-A26C-5546B160713C}"/>
              </a:ext>
            </a:extLst>
          </p:cNvPr>
          <p:cNvCxnSpPr>
            <a:cxnSpLocks/>
          </p:cNvCxnSpPr>
          <p:nvPr/>
        </p:nvCxnSpPr>
        <p:spPr>
          <a:xfrm flipH="1">
            <a:off x="7615237" y="5695950"/>
            <a:ext cx="91916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6234C4-DB1E-4C9F-81F8-11C3C26B1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7187" y="1593066"/>
            <a:ext cx="5257800" cy="32603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Production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103803-FAAC-48C5-A798-1CCF61E5AA1F}"/>
              </a:ext>
            </a:extLst>
          </p:cNvPr>
          <p:cNvSpPr/>
          <p:nvPr/>
        </p:nvSpPr>
        <p:spPr>
          <a:xfrm>
            <a:off x="3471862" y="1593066"/>
            <a:ext cx="1271587" cy="4483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2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8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 uiExpand="1" build="p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E1FB-FAF0-41BC-95B8-8C39C303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72676-1925-4571-8414-ECA128445FEB}"/>
              </a:ext>
            </a:extLst>
          </p:cNvPr>
          <p:cNvSpPr/>
          <p:nvPr/>
        </p:nvSpPr>
        <p:spPr>
          <a:xfrm>
            <a:off x="133350" y="383977"/>
            <a:ext cx="1205864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ProxyMock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ProxyMock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instance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instance_{ instance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map_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[instance]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&lt;T*&gt;(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T&amp;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getMockFor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instance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&lt;T&amp;&gt;(*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(instance));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ProxyMock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(instance_);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(it !=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instance_;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::map&lt;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*, T*&gt; map_;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::map&lt;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*, T*&gt;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ProxyMock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&gt;::map_;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393260-D64C-46D2-8C3F-A7F3E5ACCC58}"/>
              </a:ext>
            </a:extLst>
          </p:cNvPr>
          <p:cNvSpPr/>
          <p:nvPr/>
        </p:nvSpPr>
        <p:spPr>
          <a:xfrm>
            <a:off x="6400800" y="4353516"/>
            <a:ext cx="2366962" cy="9612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Uart</a:t>
            </a:r>
            <a:r>
              <a:rPr lang="en-US" sz="2400" dirty="0">
                <a:solidFill>
                  <a:schemeClr val="tx1"/>
                </a:solidFill>
              </a:rPr>
              <a:t> Proxy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B15CBA-DA75-4BB0-A29C-47E2238006D5}"/>
              </a:ext>
            </a:extLst>
          </p:cNvPr>
          <p:cNvSpPr/>
          <p:nvPr/>
        </p:nvSpPr>
        <p:spPr>
          <a:xfrm>
            <a:off x="9358313" y="4353725"/>
            <a:ext cx="2366962" cy="9612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Uart</a:t>
            </a:r>
            <a:r>
              <a:rPr lang="en-US" sz="2400" dirty="0">
                <a:solidFill>
                  <a:schemeClr val="tx1"/>
                </a:solidFill>
              </a:rPr>
              <a:t> Mock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5A0640-756D-46BB-85CF-49B31B9F2A72}"/>
              </a:ext>
            </a:extLst>
          </p:cNvPr>
          <p:cNvCxnSpPr>
            <a:cxnSpLocks/>
          </p:cNvCxnSpPr>
          <p:nvPr/>
        </p:nvCxnSpPr>
        <p:spPr>
          <a:xfrm>
            <a:off x="8767762" y="4591050"/>
            <a:ext cx="5905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866F46-ADA9-4E67-855F-EA47AF4FCE67}"/>
              </a:ext>
            </a:extLst>
          </p:cNvPr>
          <p:cNvCxnSpPr>
            <a:cxnSpLocks/>
          </p:cNvCxnSpPr>
          <p:nvPr/>
        </p:nvCxnSpPr>
        <p:spPr>
          <a:xfrm flipH="1">
            <a:off x="8767762" y="5029200"/>
            <a:ext cx="5905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3A21128-49EF-4B0D-A48C-8BF7BBD6EC0C}"/>
              </a:ext>
            </a:extLst>
          </p:cNvPr>
          <p:cNvSpPr/>
          <p:nvPr/>
        </p:nvSpPr>
        <p:spPr>
          <a:xfrm>
            <a:off x="8634413" y="4273838"/>
            <a:ext cx="833437" cy="1098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168AD-E0E2-440E-B833-F7ADC043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4B446-9BA1-4BA7-A6B0-B5474EE45D77}"/>
              </a:ext>
            </a:extLst>
          </p:cNvPr>
          <p:cNvSpPr/>
          <p:nvPr/>
        </p:nvSpPr>
        <p:spPr>
          <a:xfrm>
            <a:off x="542925" y="3221468"/>
            <a:ext cx="11106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ProxyMock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ProxyMock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MOCK_METHOD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read,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out,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size), 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15204-66DB-4AA5-9EBB-91365D76C189}"/>
              </a:ext>
            </a:extLst>
          </p:cNvPr>
          <p:cNvSpPr/>
          <p:nvPr/>
        </p:nvSpPr>
        <p:spPr>
          <a:xfrm>
            <a:off x="609600" y="1607999"/>
            <a:ext cx="82200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ProxyMock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getMockFor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(out, size);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A913A-2B7E-4730-8021-7A9E569CF30A}"/>
              </a:ext>
            </a:extLst>
          </p:cNvPr>
          <p:cNvSpPr/>
          <p:nvPr/>
        </p:nvSpPr>
        <p:spPr>
          <a:xfrm>
            <a:off x="8829676" y="1485183"/>
            <a:ext cx="3038475" cy="1247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Uart</a:t>
            </a:r>
            <a:r>
              <a:rPr lang="en-US" sz="3200" dirty="0">
                <a:solidFill>
                  <a:schemeClr val="tx1"/>
                </a:solidFill>
              </a:rPr>
              <a:t> 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9E5A79-7426-4FA4-8CD7-39332F9BB84B}"/>
              </a:ext>
            </a:extLst>
          </p:cNvPr>
          <p:cNvSpPr/>
          <p:nvPr/>
        </p:nvSpPr>
        <p:spPr>
          <a:xfrm>
            <a:off x="8829675" y="4159448"/>
            <a:ext cx="3038475" cy="1247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Uart</a:t>
            </a:r>
            <a:r>
              <a:rPr lang="en-US" sz="3200" dirty="0">
                <a:solidFill>
                  <a:schemeClr val="tx1"/>
                </a:solidFill>
              </a:rPr>
              <a:t> Mock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72CF4C-5671-46F1-B1A1-5818662D746B}"/>
              </a:ext>
            </a:extLst>
          </p:cNvPr>
          <p:cNvCxnSpPr>
            <a:cxnSpLocks/>
          </p:cNvCxnSpPr>
          <p:nvPr/>
        </p:nvCxnSpPr>
        <p:spPr>
          <a:xfrm>
            <a:off x="11134725" y="2732958"/>
            <a:ext cx="0" cy="14264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84921-189D-4D42-B02E-F6E48F60C5BE}"/>
              </a:ext>
            </a:extLst>
          </p:cNvPr>
          <p:cNvCxnSpPr>
            <a:cxnSpLocks/>
          </p:cNvCxnSpPr>
          <p:nvPr/>
        </p:nvCxnSpPr>
        <p:spPr>
          <a:xfrm flipH="1" flipV="1">
            <a:off x="9553575" y="2732958"/>
            <a:ext cx="1" cy="14264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188AA3-BECB-44AF-8858-C30C304CE117}"/>
              </a:ext>
            </a:extLst>
          </p:cNvPr>
          <p:cNvCxnSpPr>
            <a:cxnSpLocks/>
          </p:cNvCxnSpPr>
          <p:nvPr/>
        </p:nvCxnSpPr>
        <p:spPr>
          <a:xfrm flipH="1">
            <a:off x="609600" y="2952750"/>
            <a:ext cx="798194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FF486713-4302-4850-A3FC-F22EE362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LINKER SEAM IN 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A739F1-A6B3-4B5C-96F4-CC7D63989DE2}"/>
              </a:ext>
            </a:extLst>
          </p:cNvPr>
          <p:cNvSpPr/>
          <p:nvPr/>
        </p:nvSpPr>
        <p:spPr>
          <a:xfrm>
            <a:off x="838200" y="2179198"/>
            <a:ext cx="7839075" cy="33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729FEE-271F-4BF7-8C84-F123E937A5F1}"/>
              </a:ext>
            </a:extLst>
          </p:cNvPr>
          <p:cNvSpPr/>
          <p:nvPr/>
        </p:nvSpPr>
        <p:spPr>
          <a:xfrm>
            <a:off x="1057274" y="4083332"/>
            <a:ext cx="3838566" cy="32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9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8B82-DFD0-43B6-ACC7-9D08A663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WITH PROXY MOCK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599ED-6D05-494E-BC00-0E560D14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C01F06-5459-42F5-BDAF-DAFEDC586DC7}"/>
              </a:ext>
            </a:extLst>
          </p:cNvPr>
          <p:cNvSpPr/>
          <p:nvPr/>
        </p:nvSpPr>
        <p:spPr>
          <a:xfrm>
            <a:off x="619125" y="1606650"/>
            <a:ext cx="11430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TestTemperatureSensor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Temperature_is_parsed_as_little_endian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::testing;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NiceMock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mock_uart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Sensor sensor{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ON_CALL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mock_uart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WillByDefault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)size;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0x34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ASSERT_EQ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0x1234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getReading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6637D-3C8E-48F7-BF76-784FD8F2477F}"/>
              </a:ext>
            </a:extLst>
          </p:cNvPr>
          <p:cNvSpPr/>
          <p:nvPr/>
        </p:nvSpPr>
        <p:spPr>
          <a:xfrm>
            <a:off x="838200" y="2474199"/>
            <a:ext cx="4933950" cy="869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1226F-FEBB-4D53-98A9-34B05BC4D7F1}"/>
              </a:ext>
            </a:extLst>
          </p:cNvPr>
          <p:cNvSpPr/>
          <p:nvPr/>
        </p:nvSpPr>
        <p:spPr>
          <a:xfrm>
            <a:off x="1828800" y="3573076"/>
            <a:ext cx="1400175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3B697-E166-480F-B847-6BFE815DB9ED}"/>
              </a:ext>
            </a:extLst>
          </p:cNvPr>
          <p:cNvSpPr/>
          <p:nvPr/>
        </p:nvSpPr>
        <p:spPr>
          <a:xfrm>
            <a:off x="2528887" y="3029551"/>
            <a:ext cx="1338263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2B7A-094F-47B2-A810-62CCAD53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7C56-8776-4FE5-AE45-9CA81AAC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touching existing code!</a:t>
            </a:r>
          </a:p>
          <a:p>
            <a:r>
              <a:rPr lang="en-US" dirty="0"/>
              <a:t>Mock 3</a:t>
            </a:r>
            <a:r>
              <a:rPr lang="en-US" baseline="30000" dirty="0"/>
              <a:t>rd</a:t>
            </a:r>
            <a:r>
              <a:rPr lang="en-US" dirty="0"/>
              <a:t> party code!</a:t>
            </a:r>
          </a:p>
          <a:p>
            <a:r>
              <a:rPr lang="en-US" dirty="0"/>
              <a:t>Can work for any non-</a:t>
            </a:r>
            <a:r>
              <a:rPr lang="en-US" dirty="0" err="1"/>
              <a:t>inlined</a:t>
            </a:r>
            <a:r>
              <a:rPr lang="en-US" dirty="0"/>
              <a:t> function</a:t>
            </a:r>
          </a:p>
          <a:p>
            <a:r>
              <a:rPr lang="en-US" dirty="0"/>
              <a:t>Need to understand your build system</a:t>
            </a:r>
          </a:p>
          <a:p>
            <a:r>
              <a:rPr lang="en-US" dirty="0"/>
              <a:t>Need a generator… stay tuned!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B7EF-4C26-4F82-8385-B280ACCE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8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5240-9CD6-45D2-BD47-6B6E20E8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Monkey Patching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41681-9564-441C-B3B1-74626C79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A8B5B-2ADD-482B-8AE0-2B06715829CE}"/>
              </a:ext>
            </a:extLst>
          </p:cNvPr>
          <p:cNvSpPr/>
          <p:nvPr/>
        </p:nvSpPr>
        <p:spPr>
          <a:xfrm>
            <a:off x="2095500" y="2900362"/>
            <a:ext cx="3038475" cy="1247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D4FE0-6C85-4858-80EA-876B5D0050E0}"/>
              </a:ext>
            </a:extLst>
          </p:cNvPr>
          <p:cNvSpPr/>
          <p:nvPr/>
        </p:nvSpPr>
        <p:spPr>
          <a:xfrm>
            <a:off x="6053137" y="2062162"/>
            <a:ext cx="3038475" cy="1247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Uart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78246-9116-4EC1-906B-36DE03579F73}"/>
              </a:ext>
            </a:extLst>
          </p:cNvPr>
          <p:cNvSpPr/>
          <p:nvPr/>
        </p:nvSpPr>
        <p:spPr>
          <a:xfrm>
            <a:off x="6053137" y="3995737"/>
            <a:ext cx="3038475" cy="1247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Uart</a:t>
            </a:r>
            <a:r>
              <a:rPr lang="en-US" sz="3200" dirty="0">
                <a:solidFill>
                  <a:schemeClr val="tx1"/>
                </a:solidFill>
              </a:rPr>
              <a:t> Mock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D577B-89A3-4720-9029-7727643D5680}"/>
              </a:ext>
            </a:extLst>
          </p:cNvPr>
          <p:cNvCxnSpPr>
            <a:cxnSpLocks/>
          </p:cNvCxnSpPr>
          <p:nvPr/>
        </p:nvCxnSpPr>
        <p:spPr>
          <a:xfrm flipV="1">
            <a:off x="5133975" y="2419350"/>
            <a:ext cx="919162" cy="609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0A26A-450C-4D41-B440-8A85CE5CF742}"/>
              </a:ext>
            </a:extLst>
          </p:cNvPr>
          <p:cNvCxnSpPr>
            <a:cxnSpLocks/>
          </p:cNvCxnSpPr>
          <p:nvPr/>
        </p:nvCxnSpPr>
        <p:spPr>
          <a:xfrm>
            <a:off x="5143500" y="3657600"/>
            <a:ext cx="919162" cy="7143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5D4B6B-3C9B-4C83-81C9-80F901BC1B9D}"/>
              </a:ext>
            </a:extLst>
          </p:cNvPr>
          <p:cNvCxnSpPr>
            <a:cxnSpLocks/>
          </p:cNvCxnSpPr>
          <p:nvPr/>
        </p:nvCxnSpPr>
        <p:spPr>
          <a:xfrm flipH="1">
            <a:off x="5133975" y="2871787"/>
            <a:ext cx="919162" cy="6238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B1A8B-9106-458A-AE61-540D62915C88}"/>
              </a:ext>
            </a:extLst>
          </p:cNvPr>
          <p:cNvCxnSpPr>
            <a:cxnSpLocks/>
          </p:cNvCxnSpPr>
          <p:nvPr/>
        </p:nvCxnSpPr>
        <p:spPr>
          <a:xfrm flipH="1" flipV="1">
            <a:off x="5143500" y="4014788"/>
            <a:ext cx="909637" cy="78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8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5D8A-779B-4158-87B0-B3277B2C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HIPPOMOCKS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F938B-6EA1-4290-B03D-93164D20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6C1F3-A6D9-4E45-824E-F6070834AD52}"/>
              </a:ext>
            </a:extLst>
          </p:cNvPr>
          <p:cNvSpPr/>
          <p:nvPr/>
        </p:nvSpPr>
        <p:spPr>
          <a:xfrm>
            <a:off x="619126" y="1604963"/>
            <a:ext cx="111918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Reading_is_parsed_as_little_endian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MockRepository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mocks;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mocks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OnCallFunc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::read)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)out;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  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})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)size;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0x34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});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Sensor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ASSERT_EQ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0x1234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getReading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487A6-DEEE-4104-8719-A7ECE0ACBE41}"/>
              </a:ext>
            </a:extLst>
          </p:cNvPr>
          <p:cNvSpPr/>
          <p:nvPr/>
        </p:nvSpPr>
        <p:spPr>
          <a:xfrm>
            <a:off x="7091362" y="21301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6725F-78CB-466D-B6F4-C4BF11B8C3D6}"/>
              </a:ext>
            </a:extLst>
          </p:cNvPr>
          <p:cNvSpPr/>
          <p:nvPr/>
        </p:nvSpPr>
        <p:spPr>
          <a:xfrm>
            <a:off x="7138987" y="2184401"/>
            <a:ext cx="1862138" cy="301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1BBD16-841D-4F1F-9322-042E97DDE2A7}"/>
              </a:ext>
            </a:extLst>
          </p:cNvPr>
          <p:cNvCxnSpPr>
            <a:cxnSpLocks/>
          </p:cNvCxnSpPr>
          <p:nvPr/>
        </p:nvCxnSpPr>
        <p:spPr>
          <a:xfrm>
            <a:off x="6858000" y="2133600"/>
            <a:ext cx="0" cy="4023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A8675A-327A-4BFC-86AA-5086E6831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924" y="3267075"/>
            <a:ext cx="5172076" cy="318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did we do?</a:t>
            </a:r>
          </a:p>
          <a:p>
            <a:r>
              <a:rPr lang="en-US" dirty="0"/>
              <a:t>No mock generation!</a:t>
            </a:r>
          </a:p>
          <a:p>
            <a:pPr lvl="1"/>
            <a:r>
              <a:rPr lang="en-US" dirty="0"/>
              <a:t>…for free, static, and </a:t>
            </a:r>
            <a:br>
              <a:rPr lang="en-US" dirty="0"/>
            </a:br>
            <a:r>
              <a:rPr lang="en-US" dirty="0"/>
              <a:t>virtual functions</a:t>
            </a:r>
          </a:p>
          <a:p>
            <a:r>
              <a:rPr lang="en-US" dirty="0"/>
              <a:t>No non-virtual member function support</a:t>
            </a:r>
          </a:p>
          <a:p>
            <a:r>
              <a:rPr lang="en-US" dirty="0"/>
              <a:t>Non-</a:t>
            </a:r>
            <a:r>
              <a:rPr lang="en-US" dirty="0" err="1"/>
              <a:t>Inlined</a:t>
            </a:r>
            <a:r>
              <a:rPr lang="en-US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188657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C620-E6AB-4106-B2DA-7C825562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66198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Seams – Point that allows you to modify</a:t>
            </a:r>
            <a:br>
              <a:rPr lang="en-US" dirty="0"/>
            </a:br>
            <a:r>
              <a:rPr lang="en-US" dirty="0"/>
              <a:t>behavior without modifying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Types: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Preprocessor</a:t>
            </a:r>
          </a:p>
          <a:p>
            <a:r>
              <a:rPr lang="en-US" dirty="0"/>
              <a:t>Linker</a:t>
            </a:r>
          </a:p>
          <a:p>
            <a:r>
              <a:rPr lang="en-US" dirty="0"/>
              <a:t>Template?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5CB1-1709-4E6E-A60D-B0754BA2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7EE325-F925-49F7-BCC6-7449B25B6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81037"/>
            <a:ext cx="4600575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1D3E9EF-140F-410D-8ED2-8C3E496F81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A REVIEW…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325452-77F6-47F9-8854-04A24202FCE3}"/>
              </a:ext>
            </a:extLst>
          </p:cNvPr>
          <p:cNvSpPr txBox="1">
            <a:spLocks/>
          </p:cNvSpPr>
          <p:nvPr/>
        </p:nvSpPr>
        <p:spPr>
          <a:xfrm>
            <a:off x="3362325" y="1825625"/>
            <a:ext cx="66198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When?</a:t>
            </a:r>
          </a:p>
          <a:p>
            <a:r>
              <a:rPr lang="en-US" dirty="0"/>
              <a:t>Runtime</a:t>
            </a:r>
          </a:p>
          <a:p>
            <a:r>
              <a:rPr lang="en-US" dirty="0"/>
              <a:t>Preprocessor Time</a:t>
            </a:r>
          </a:p>
          <a:p>
            <a:r>
              <a:rPr lang="en-US" dirty="0"/>
              <a:t>Link Time</a:t>
            </a:r>
          </a:p>
          <a:p>
            <a:r>
              <a:rPr lang="en-US" dirty="0"/>
              <a:t>Compile Time</a:t>
            </a:r>
          </a:p>
        </p:txBody>
      </p:sp>
    </p:spTree>
    <p:extLst>
      <p:ext uri="{BB962C8B-B14F-4D97-AF65-F5344CB8AC3E}">
        <p14:creationId xmlns:p14="http://schemas.microsoft.com/office/powerpoint/2010/main" val="418871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AF83-67A0-4BBD-99BA-C5ACCCD9B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B5CB0-58AD-437F-9870-ED57A5848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54BE5-ACEC-4FAC-B248-770E854A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4074-F447-4990-B05E-5695B6C3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F0F3B-A61B-4B9E-B44B-B5C9CBD5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571FF9-3E89-4D84-9280-35627D5F74E4}"/>
              </a:ext>
            </a:extLst>
          </p:cNvPr>
          <p:cNvSpPr/>
          <p:nvPr/>
        </p:nvSpPr>
        <p:spPr>
          <a:xfrm>
            <a:off x="619125" y="16082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8660E-6A3C-41AE-A1F7-D58CED9F1F5F}"/>
              </a:ext>
            </a:extLst>
          </p:cNvPr>
          <p:cNvSpPr/>
          <p:nvPr/>
        </p:nvSpPr>
        <p:spPr>
          <a:xfrm>
            <a:off x="7019925" y="1604963"/>
            <a:ext cx="472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getReading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F679D-B5CD-4558-8376-7378854A03F9}"/>
              </a:ext>
            </a:extLst>
          </p:cNvPr>
          <p:cNvSpPr/>
          <p:nvPr/>
        </p:nvSpPr>
        <p:spPr>
          <a:xfrm>
            <a:off x="619125" y="34364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getReading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int16_t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reading;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*&gt;(&amp;reading),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(reading)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reading;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36ECA-D20D-484C-9CC2-EF6105513A0F}"/>
              </a:ext>
            </a:extLst>
          </p:cNvPr>
          <p:cNvSpPr/>
          <p:nvPr/>
        </p:nvSpPr>
        <p:spPr>
          <a:xfrm>
            <a:off x="619124" y="1604962"/>
            <a:ext cx="5267325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6B2C7E-1F04-44FA-9FEB-216036FB332E}"/>
              </a:ext>
            </a:extLst>
          </p:cNvPr>
          <p:cNvSpPr/>
          <p:nvPr/>
        </p:nvSpPr>
        <p:spPr>
          <a:xfrm>
            <a:off x="907449" y="4328063"/>
            <a:ext cx="4979000" cy="1092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727E26-0FB2-4966-B355-2EEEB9BCA75B}"/>
              </a:ext>
            </a:extLst>
          </p:cNvPr>
          <p:cNvCxnSpPr/>
          <p:nvPr/>
        </p:nvCxnSpPr>
        <p:spPr>
          <a:xfrm>
            <a:off x="619124" y="3209925"/>
            <a:ext cx="59245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E1DE6B-BA53-475A-BAB0-D3180CF47A88}"/>
              </a:ext>
            </a:extLst>
          </p:cNvPr>
          <p:cNvCxnSpPr>
            <a:cxnSpLocks/>
          </p:cNvCxnSpPr>
          <p:nvPr/>
        </p:nvCxnSpPr>
        <p:spPr>
          <a:xfrm flipV="1">
            <a:off x="6543675" y="1604963"/>
            <a:ext cx="0" cy="4416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6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0A84-1032-4959-9D07-B03A7ED2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56C6E-9769-4C7E-B858-C8F6C5FC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81026-9867-4E66-AE2D-8A618BD0AAC7}"/>
              </a:ext>
            </a:extLst>
          </p:cNvPr>
          <p:cNvSpPr/>
          <p:nvPr/>
        </p:nvSpPr>
        <p:spPr>
          <a:xfrm>
            <a:off x="1533525" y="2509838"/>
            <a:ext cx="62674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Sensor sensor{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getReading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58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CB33-C721-4452-AA30-153F7262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VIRTUAL DEPENDNECY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8E4CC-7A79-4943-A8F7-FE88BC4D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1C613-4CF9-432F-9949-137F6CC37907}"/>
              </a:ext>
            </a:extLst>
          </p:cNvPr>
          <p:cNvSpPr/>
          <p:nvPr/>
        </p:nvSpPr>
        <p:spPr>
          <a:xfrm>
            <a:off x="619124" y="1614011"/>
            <a:ext cx="7019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3F021D-6BD5-4FF5-9CFB-E2D33D6D77C7}"/>
              </a:ext>
            </a:extLst>
          </p:cNvPr>
          <p:cNvSpPr/>
          <p:nvPr/>
        </p:nvSpPr>
        <p:spPr>
          <a:xfrm>
            <a:off x="923925" y="2491026"/>
            <a:ext cx="969169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73F17-DEB9-4D30-B9BB-98825E1F7B5E}"/>
              </a:ext>
            </a:extLst>
          </p:cNvPr>
          <p:cNvSpPr/>
          <p:nvPr/>
        </p:nvSpPr>
        <p:spPr>
          <a:xfrm>
            <a:off x="923924" y="2205276"/>
            <a:ext cx="3362326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9158EE-B40A-4190-8B31-7C4544BA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924" y="1609486"/>
            <a:ext cx="5172076" cy="3366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did we do?</a:t>
            </a:r>
          </a:p>
          <a:p>
            <a:r>
              <a:rPr lang="en-US" dirty="0"/>
              <a:t>Overhead in production code</a:t>
            </a:r>
          </a:p>
          <a:p>
            <a:r>
              <a:rPr lang="en-US" dirty="0"/>
              <a:t>Modify existing code</a:t>
            </a:r>
          </a:p>
          <a:p>
            <a:r>
              <a:rPr lang="en-US" dirty="0"/>
              <a:t>No 3</a:t>
            </a:r>
            <a:r>
              <a:rPr lang="en-US" baseline="30000" dirty="0"/>
              <a:t>rd</a:t>
            </a:r>
            <a:r>
              <a:rPr lang="en-US" dirty="0"/>
              <a:t> party code mocking</a:t>
            </a:r>
          </a:p>
          <a:p>
            <a:pPr lvl="1"/>
            <a:r>
              <a:rPr lang="en-US" dirty="0"/>
              <a:t>Wrappers?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E3243-B370-4118-A0B6-6F0968C40B76}"/>
              </a:ext>
            </a:extLst>
          </p:cNvPr>
          <p:cNvSpPr/>
          <p:nvPr/>
        </p:nvSpPr>
        <p:spPr>
          <a:xfrm>
            <a:off x="619124" y="3429000"/>
            <a:ext cx="94392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"Uart.hpp"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MOCK_METHOD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read,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out,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size), (override));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37BF02-61AD-42E7-A757-0ACFF21FC151}"/>
              </a:ext>
            </a:extLst>
          </p:cNvPr>
          <p:cNvCxnSpPr/>
          <p:nvPr/>
        </p:nvCxnSpPr>
        <p:spPr>
          <a:xfrm>
            <a:off x="619124" y="3209925"/>
            <a:ext cx="59245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2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767C-D8E7-4E4A-85EE-A3082B91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B7874-87DF-4F1C-9D90-8A21266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DB879-34DC-4683-916A-526FD74E3207}"/>
              </a:ext>
            </a:extLst>
          </p:cNvPr>
          <p:cNvSpPr/>
          <p:nvPr/>
        </p:nvSpPr>
        <p:spPr>
          <a:xfrm>
            <a:off x="619126" y="1608594"/>
            <a:ext cx="10982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Reading_is_parsed_as_little_endian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::testing;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NiceMock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Sensor sensor{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ON_CALL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WillByDefault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)size;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0x34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ASSERT_EQ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0x1234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getReading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0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A529-6BB1-45E1-8E65-623101A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VIRTUAL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567E6-83C8-413C-B901-7AACC8DE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7E61B-AD11-4C1A-8C85-9B66375B8D03}"/>
              </a:ext>
            </a:extLst>
          </p:cNvPr>
          <p:cNvSpPr/>
          <p:nvPr/>
        </p:nvSpPr>
        <p:spPr>
          <a:xfrm>
            <a:off x="615779" y="160830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 define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TEST_VIRTUAL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virtual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 define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TEST_VIRTUAL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EE448-0C6E-4672-A052-6D1449136029}"/>
              </a:ext>
            </a:extLst>
          </p:cNvPr>
          <p:cNvSpPr/>
          <p:nvPr/>
        </p:nvSpPr>
        <p:spPr>
          <a:xfrm>
            <a:off x="615778" y="3995678"/>
            <a:ext cx="81163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"TestVirtual.hpp"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TEST_VIRTUAL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TEST_VIRTUAL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A0BB9-E179-4E4C-AFA8-EC38E3C67C62}"/>
              </a:ext>
            </a:extLst>
          </p:cNvPr>
          <p:cNvSpPr/>
          <p:nvPr/>
        </p:nvSpPr>
        <p:spPr>
          <a:xfrm>
            <a:off x="923925" y="5145464"/>
            <a:ext cx="1571625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96C23-A912-4B05-AD61-D29D5B4CC941}"/>
              </a:ext>
            </a:extLst>
          </p:cNvPr>
          <p:cNvSpPr/>
          <p:nvPr/>
        </p:nvSpPr>
        <p:spPr>
          <a:xfrm>
            <a:off x="923925" y="5424040"/>
            <a:ext cx="1571625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341E79-4890-4B97-B509-4A5BF0AF5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924" y="1609486"/>
            <a:ext cx="5267326" cy="3366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did we do?</a:t>
            </a:r>
          </a:p>
          <a:p>
            <a:r>
              <a:rPr lang="en-US" dirty="0"/>
              <a:t>Compile definition</a:t>
            </a:r>
          </a:p>
          <a:p>
            <a:pPr lvl="1"/>
            <a:r>
              <a:rPr lang="en-US" dirty="0"/>
              <a:t>2 types of </a:t>
            </a:r>
            <a:r>
              <a:rPr lang="en-US" dirty="0" err="1"/>
              <a:t>Uart</a:t>
            </a:r>
            <a:endParaRPr lang="en-US" dirty="0"/>
          </a:p>
          <a:p>
            <a:r>
              <a:rPr lang="en-US" dirty="0"/>
              <a:t>Modify existing code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hack only a mother could love</a:t>
            </a:r>
          </a:p>
          <a:p>
            <a:r>
              <a:rPr lang="en-US" dirty="0"/>
              <a:t>No 3</a:t>
            </a:r>
            <a:r>
              <a:rPr lang="en-US" baseline="30000" dirty="0"/>
              <a:t>rd</a:t>
            </a:r>
            <a:r>
              <a:rPr lang="en-US" dirty="0"/>
              <a:t> party code mocking</a:t>
            </a:r>
          </a:p>
          <a:p>
            <a:pPr lvl="1"/>
            <a:r>
              <a:rPr lang="en-US" dirty="0"/>
              <a:t>Wrappers…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3AA4C-7FC0-4CE6-8316-7963AE14A1F2}"/>
              </a:ext>
            </a:extLst>
          </p:cNvPr>
          <p:cNvCxnSpPr/>
          <p:nvPr/>
        </p:nvCxnSpPr>
        <p:spPr>
          <a:xfrm>
            <a:off x="615778" y="3800475"/>
            <a:ext cx="59245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85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8D20-4404-4C07-AD95-E333504B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5CA27-9C67-4AF9-A91F-54725025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4D900-C3CA-4AAC-8BC9-DEA196F7C26D}"/>
              </a:ext>
            </a:extLst>
          </p:cNvPr>
          <p:cNvSpPr/>
          <p:nvPr/>
        </p:nvSpPr>
        <p:spPr>
          <a:xfrm>
            <a:off x="619124" y="1612196"/>
            <a:ext cx="96107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getReading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int16_t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reading;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*&gt;(&amp;reading),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(reading));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reading;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94F7C1-DBE2-48D3-BB65-37BBA7F6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924" y="1049427"/>
            <a:ext cx="5172076" cy="3366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did we do?</a:t>
            </a:r>
          </a:p>
          <a:p>
            <a:r>
              <a:rPr lang="en-US" dirty="0"/>
              <a:t>Compile times?</a:t>
            </a:r>
          </a:p>
          <a:p>
            <a:r>
              <a:rPr lang="en-US" dirty="0"/>
              <a:t>Error messages?</a:t>
            </a:r>
          </a:p>
          <a:p>
            <a:r>
              <a:rPr lang="en-US" dirty="0"/>
              <a:t>Modify existing code</a:t>
            </a:r>
          </a:p>
          <a:p>
            <a:r>
              <a:rPr lang="en-US" dirty="0"/>
              <a:t>Mock 3</a:t>
            </a:r>
            <a:r>
              <a:rPr lang="en-US" baseline="30000" dirty="0"/>
              <a:t>rd</a:t>
            </a:r>
            <a:r>
              <a:rPr lang="en-US" dirty="0"/>
              <a:t> party code!</a:t>
            </a:r>
          </a:p>
          <a:p>
            <a:r>
              <a:rPr lang="en-US" dirty="0"/>
              <a:t>2 types of 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402C7-73F8-4E1A-982E-251B83B10E6C}"/>
              </a:ext>
            </a:extLst>
          </p:cNvPr>
          <p:cNvSpPr/>
          <p:nvPr/>
        </p:nvSpPr>
        <p:spPr>
          <a:xfrm>
            <a:off x="647699" y="1652588"/>
            <a:ext cx="4133851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D8EA7-FDD2-4766-BDDC-03AEA1568BCC}"/>
              </a:ext>
            </a:extLst>
          </p:cNvPr>
          <p:cNvSpPr/>
          <p:nvPr/>
        </p:nvSpPr>
        <p:spPr>
          <a:xfrm>
            <a:off x="1128708" y="4146977"/>
            <a:ext cx="8539167" cy="828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D248-84B5-4635-B016-42DDFDB2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WITH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8B25A-0708-49B1-8A89-8B5C6DCB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A59-FF78-4572-85F8-A5094688987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81C8C-8730-4F1C-A228-2DB93FDA769D}"/>
              </a:ext>
            </a:extLst>
          </p:cNvPr>
          <p:cNvSpPr/>
          <p:nvPr/>
        </p:nvSpPr>
        <p:spPr>
          <a:xfrm>
            <a:off x="619125" y="1605836"/>
            <a:ext cx="109537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Reading_is_parsed_as_little_endian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::testing;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NiceMock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Sensor&lt;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sensor{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ON_CALL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WillByDefault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)size;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0x34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ASSERT_EQ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0x1234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getReading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4F898-3693-4A09-8184-9EB685B7E835}"/>
              </a:ext>
            </a:extLst>
          </p:cNvPr>
          <p:cNvSpPr/>
          <p:nvPr/>
        </p:nvSpPr>
        <p:spPr>
          <a:xfrm>
            <a:off x="923925" y="2759949"/>
            <a:ext cx="2066925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3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1616</Words>
  <Application>Microsoft Office PowerPoint</Application>
  <PresentationFormat>Widescreen</PresentationFormat>
  <Paragraphs>323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Helvetica</vt:lpstr>
      <vt:lpstr>Verdana</vt:lpstr>
      <vt:lpstr>Office Theme</vt:lpstr>
      <vt:lpstr>MOCKING IN C++</vt:lpstr>
      <vt:lpstr>PowerPoint Presentation</vt:lpstr>
      <vt:lpstr>AN EXAMPLE…</vt:lpstr>
      <vt:lpstr>PRODUCTION CODE</vt:lpstr>
      <vt:lpstr>VIRTUAL DEPENDNECY</vt:lpstr>
      <vt:lpstr>UNIT TEST</vt:lpstr>
      <vt:lpstr>TEST VIRTUAL</vt:lpstr>
      <vt:lpstr>TEMPLATE</vt:lpstr>
      <vt:lpstr>UNIT TEST WITH TEMPLATE</vt:lpstr>
      <vt:lpstr>EXTERN TEMPLATE</vt:lpstr>
      <vt:lpstr>UNIT TEST WITH EXTERN TEMPLATE</vt:lpstr>
      <vt:lpstr>EXTERN TEMPLATE REVIEW </vt:lpstr>
      <vt:lpstr>OUR SEAMS</vt:lpstr>
      <vt:lpstr>PowerPoint Presentation</vt:lpstr>
      <vt:lpstr>LINKER SEAM IN ACTION</vt:lpstr>
      <vt:lpstr>UNIT TEST WITH PROXY MOCK</vt:lpstr>
      <vt:lpstr>HOW DID WE DO?</vt:lpstr>
      <vt:lpstr>Monkey Patching</vt:lpstr>
      <vt:lpstr>HIPPOMOCKS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Jon P</dc:creator>
  <cp:lastModifiedBy>Jon P</cp:lastModifiedBy>
  <cp:revision>55</cp:revision>
  <dcterms:created xsi:type="dcterms:W3CDTF">2020-01-08T23:31:11Z</dcterms:created>
  <dcterms:modified xsi:type="dcterms:W3CDTF">2020-01-09T01:50:43Z</dcterms:modified>
</cp:coreProperties>
</file>