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1ce4e15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1ce4e15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Pandemics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Jonathan Laredo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Pandemics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Pandemic is a global outbreak of a new virus that is currently unknown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Earliest recording of a pandemic happened in 430 B.C.: Athens during the Peloponnesian War. As much as ⅔ of the population died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have been 249 Pandemics </a:t>
            </a:r>
            <a:r>
              <a:rPr lang="en"/>
              <a:t>recorded</a:t>
            </a:r>
            <a:r>
              <a:rPr lang="en"/>
              <a:t> </a:t>
            </a:r>
            <a:r>
              <a:rPr lang="en"/>
              <a:t>throughout</a:t>
            </a:r>
            <a:r>
              <a:rPr lang="en"/>
              <a:t> history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deadliest pandemic in history is the Black Death 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3264300"/>
            <a:ext cx="3999900" cy="16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WHY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125" y="3496400"/>
            <a:ext cx="1360650" cy="15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796" y="279900"/>
            <a:ext cx="3680499" cy="282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90250" y="526350"/>
            <a:ext cx="5604000" cy="4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Diseases In History </a:t>
            </a:r>
            <a:endParaRPr sz="32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900" y="1404150"/>
            <a:ext cx="3959300" cy="31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50" y="1404150"/>
            <a:ext cx="4240050" cy="3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624850" y="4543150"/>
            <a:ext cx="20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Epidemics/pandemics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110550" y="4672950"/>
            <a:ext cx="22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Disease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65500" y="206900"/>
            <a:ext cx="4045200" cy="9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Ranking of the Deadliest </a:t>
            </a:r>
            <a:endParaRPr sz="2800"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317900" y="1264124"/>
            <a:ext cx="40452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Wanted</a:t>
            </a:r>
            <a:r>
              <a:rPr lang="en"/>
              <a:t> to find out which years were the deadliest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Epidemics is matched with the year the disease was happening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1346 - 1353 The era of the Black Death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1918 - 1920 The era of the Spanish flu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752350" y="155200"/>
            <a:ext cx="38370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Ranking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575" y="708774"/>
            <a:ext cx="2142975" cy="394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550" y="724199"/>
            <a:ext cx="1828900" cy="39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512700" y="447100"/>
            <a:ext cx="8118600" cy="10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of each Pandemic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50" y="1485700"/>
            <a:ext cx="4728126" cy="32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517850" y="1512350"/>
            <a:ext cx="32418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Wanted to Rank and find out which was the most deadliest diseases in history 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Black Death is Ranked as the deadliest Epidemics in 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history.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150" y="3181925"/>
            <a:ext cx="3174500" cy="177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population lost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71675"/>
            <a:ext cx="39999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Global population lost</a:t>
            </a:r>
            <a:endParaRPr sz="16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" y="1635225"/>
            <a:ext cx="4527600" cy="32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000" y="1635225"/>
            <a:ext cx="4059025" cy="32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4918900" y="1146625"/>
            <a:ext cx="37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Regional population lost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512700" y="162550"/>
            <a:ext cx="8118600" cy="11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Specific countries total lost</a:t>
            </a:r>
            <a:endParaRPr sz="49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00" y="1374775"/>
            <a:ext cx="4131425" cy="3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926375" y="1422500"/>
            <a:ext cx="38409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Created an interactive graphs that allows the user to view how many deaths happened in a specific country 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Took the location of each pandemics ground zero to see how it affected the population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500" y="3011350"/>
            <a:ext cx="3416600" cy="18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