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80" r:id="rId5"/>
    <p:sldId id="264" r:id="rId6"/>
    <p:sldId id="278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1"/>
    <p:restoredTop sz="96327"/>
  </p:normalViewPr>
  <p:slideViewPr>
    <p:cSldViewPr snapToGrid="0" snapToObjects="1">
      <p:cViewPr>
        <p:scale>
          <a:sx n="185" d="100"/>
          <a:sy n="185" d="100"/>
        </p:scale>
        <p:origin x="8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raddockcaj\Dropbox\%23Mankin-Lab\Experiments_Data\Termination_Profiling\2022-01-27_BL21_16nt_offset\termscore_bothrep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raddockcaj\Dropbox\%23Mankin-Lab\Experiments_Data\Termination_Profiling\2022-01-27_BL21_16nt_offset\termscore_bothrep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'mono1-vs-mono2'!$E$1</c:f>
              <c:strCache>
                <c:ptCount val="1"/>
                <c:pt idx="0">
                  <c:v>mono2_log2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5649724500372789"/>
                  <c:y val="7.380389518284810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'mono1-vs-mono2'!$D$2:$D$2758</c:f>
              <c:numCache>
                <c:formatCode>General</c:formatCode>
                <c:ptCount val="2757"/>
                <c:pt idx="0">
                  <c:v>-19.931568569324174</c:v>
                </c:pt>
                <c:pt idx="1">
                  <c:v>-7.0309600283805649</c:v>
                </c:pt>
                <c:pt idx="2">
                  <c:v>-5.5100100050352099</c:v>
                </c:pt>
                <c:pt idx="3">
                  <c:v>-6.9713578888823973</c:v>
                </c:pt>
                <c:pt idx="4">
                  <c:v>-5.9805808032130452</c:v>
                </c:pt>
                <c:pt idx="5">
                  <c:v>-8.1739543803996906</c:v>
                </c:pt>
                <c:pt idx="6">
                  <c:v>-8.4497035621014511</c:v>
                </c:pt>
                <c:pt idx="7">
                  <c:v>-8.1574284795123813</c:v>
                </c:pt>
                <c:pt idx="8">
                  <c:v>-11.804802157415299</c:v>
                </c:pt>
                <c:pt idx="9">
                  <c:v>-7.2169602766450955</c:v>
                </c:pt>
                <c:pt idx="10">
                  <c:v>-7.5694831092836843</c:v>
                </c:pt>
                <c:pt idx="11">
                  <c:v>-4.4302151103647605</c:v>
                </c:pt>
                <c:pt idx="12">
                  <c:v>-9.6371224246653533</c:v>
                </c:pt>
                <c:pt idx="13">
                  <c:v>-7.2707029084204695</c:v>
                </c:pt>
                <c:pt idx="14">
                  <c:v>-5.2983542704252082</c:v>
                </c:pt>
                <c:pt idx="15">
                  <c:v>-9.5824665134541593</c:v>
                </c:pt>
                <c:pt idx="16">
                  <c:v>-10.063684457225499</c:v>
                </c:pt>
                <c:pt idx="17">
                  <c:v>-7.7693025061768877</c:v>
                </c:pt>
                <c:pt idx="18">
                  <c:v>-11.051026904483319</c:v>
                </c:pt>
                <c:pt idx="19">
                  <c:v>-7.4719886414727616</c:v>
                </c:pt>
                <c:pt idx="20">
                  <c:v>-8.6299026218775214</c:v>
                </c:pt>
                <c:pt idx="21">
                  <c:v>-6.4772335429659877</c:v>
                </c:pt>
                <c:pt idx="22">
                  <c:v>-5.7723274457943985</c:v>
                </c:pt>
                <c:pt idx="23">
                  <c:v>-19.931568569324174</c:v>
                </c:pt>
                <c:pt idx="24">
                  <c:v>-7.097950865843929</c:v>
                </c:pt>
                <c:pt idx="25">
                  <c:v>-6.5836769283556089</c:v>
                </c:pt>
                <c:pt idx="26">
                  <c:v>-10.525754856297437</c:v>
                </c:pt>
                <c:pt idx="27">
                  <c:v>-9.1350778845381875</c:v>
                </c:pt>
                <c:pt idx="28">
                  <c:v>-9.397488480311802</c:v>
                </c:pt>
                <c:pt idx="29">
                  <c:v>-4.0776803704427396</c:v>
                </c:pt>
                <c:pt idx="30">
                  <c:v>-7.486352443246707</c:v>
                </c:pt>
                <c:pt idx="31">
                  <c:v>-19.931568569324174</c:v>
                </c:pt>
                <c:pt idx="32">
                  <c:v>-10.025597985089016</c:v>
                </c:pt>
                <c:pt idx="33">
                  <c:v>-5.8101336416722935</c:v>
                </c:pt>
                <c:pt idx="34">
                  <c:v>-8.358752780298623</c:v>
                </c:pt>
                <c:pt idx="35">
                  <c:v>-5.2088818902675911</c:v>
                </c:pt>
                <c:pt idx="36">
                  <c:v>-11.713194233814519</c:v>
                </c:pt>
                <c:pt idx="37">
                  <c:v>-8.8559035795256307</c:v>
                </c:pt>
                <c:pt idx="38">
                  <c:v>-4.530291166301704</c:v>
                </c:pt>
                <c:pt idx="39">
                  <c:v>-8.8297268034918108</c:v>
                </c:pt>
                <c:pt idx="40">
                  <c:v>-19.931568569324174</c:v>
                </c:pt>
                <c:pt idx="41">
                  <c:v>-12.899390566963756</c:v>
                </c:pt>
                <c:pt idx="42">
                  <c:v>-12.556902896549024</c:v>
                </c:pt>
                <c:pt idx="43">
                  <c:v>-4.4894217164954444</c:v>
                </c:pt>
                <c:pt idx="44">
                  <c:v>-9.9340136412744435</c:v>
                </c:pt>
                <c:pt idx="45">
                  <c:v>-11.579962323178423</c:v>
                </c:pt>
                <c:pt idx="46">
                  <c:v>-19.931568569324174</c:v>
                </c:pt>
                <c:pt idx="47">
                  <c:v>-19.931568569324174</c:v>
                </c:pt>
                <c:pt idx="48">
                  <c:v>-7.0292874893584294</c:v>
                </c:pt>
                <c:pt idx="49">
                  <c:v>-12.9721577418447</c:v>
                </c:pt>
                <c:pt idx="50">
                  <c:v>-7.1107826935163647</c:v>
                </c:pt>
                <c:pt idx="51">
                  <c:v>-8.7308348356288139</c:v>
                </c:pt>
                <c:pt idx="52">
                  <c:v>-7.5023054244373464</c:v>
                </c:pt>
                <c:pt idx="53">
                  <c:v>-19.931568569324174</c:v>
                </c:pt>
                <c:pt idx="54">
                  <c:v>-7.8810947606959054</c:v>
                </c:pt>
                <c:pt idx="55">
                  <c:v>-7.3370407799375839</c:v>
                </c:pt>
                <c:pt idx="56">
                  <c:v>-7.7223168782883223</c:v>
                </c:pt>
                <c:pt idx="57">
                  <c:v>-7.3349662408926077</c:v>
                </c:pt>
                <c:pt idx="58">
                  <c:v>-8.1040500051696043</c:v>
                </c:pt>
                <c:pt idx="59">
                  <c:v>-6.2805981890423315</c:v>
                </c:pt>
                <c:pt idx="60">
                  <c:v>-7.5631895224034427</c:v>
                </c:pt>
                <c:pt idx="61">
                  <c:v>-9.280388584477345</c:v>
                </c:pt>
                <c:pt idx="62">
                  <c:v>-5.0309564436421716</c:v>
                </c:pt>
                <c:pt idx="63">
                  <c:v>-19.931568569324174</c:v>
                </c:pt>
                <c:pt idx="64">
                  <c:v>-5.3253790482546188</c:v>
                </c:pt>
                <c:pt idx="65">
                  <c:v>-5.6598127425592271</c:v>
                </c:pt>
                <c:pt idx="66">
                  <c:v>-19.931568569324174</c:v>
                </c:pt>
                <c:pt idx="67">
                  <c:v>-5.7498619723796507</c:v>
                </c:pt>
                <c:pt idx="68">
                  <c:v>-7.6309005612031342</c:v>
                </c:pt>
                <c:pt idx="69">
                  <c:v>-7.351755082054976</c:v>
                </c:pt>
                <c:pt idx="70">
                  <c:v>-4.8719887348335922</c:v>
                </c:pt>
                <c:pt idx="71">
                  <c:v>-9.8329087346970514</c:v>
                </c:pt>
                <c:pt idx="72">
                  <c:v>-8.2865631897582599</c:v>
                </c:pt>
                <c:pt idx="73">
                  <c:v>-11.07736715822435</c:v>
                </c:pt>
                <c:pt idx="74">
                  <c:v>-8.1035269188615118</c:v>
                </c:pt>
                <c:pt idx="75">
                  <c:v>-5.2161084896519094</c:v>
                </c:pt>
                <c:pt idx="76">
                  <c:v>-6.7327378887118394</c:v>
                </c:pt>
                <c:pt idx="77">
                  <c:v>-19.931568569324174</c:v>
                </c:pt>
                <c:pt idx="78">
                  <c:v>-7.3385806637702879</c:v>
                </c:pt>
                <c:pt idx="79">
                  <c:v>-7.2423240176464425</c:v>
                </c:pt>
                <c:pt idx="80">
                  <c:v>-4.2519243615957798</c:v>
                </c:pt>
                <c:pt idx="81">
                  <c:v>-7.4754241560728767</c:v>
                </c:pt>
                <c:pt idx="82">
                  <c:v>-7.1830121560712774</c:v>
                </c:pt>
                <c:pt idx="83">
                  <c:v>-8.5755898718917365</c:v>
                </c:pt>
                <c:pt idx="84">
                  <c:v>-6.7846093623780561</c:v>
                </c:pt>
                <c:pt idx="85">
                  <c:v>-9.8733549105533491</c:v>
                </c:pt>
                <c:pt idx="86">
                  <c:v>-19.931568569324174</c:v>
                </c:pt>
                <c:pt idx="87">
                  <c:v>-7.526876688513771</c:v>
                </c:pt>
                <c:pt idx="88">
                  <c:v>-11.502484090103765</c:v>
                </c:pt>
                <c:pt idx="89">
                  <c:v>-6.6005760861135876</c:v>
                </c:pt>
                <c:pt idx="90">
                  <c:v>-7.9677935540101021</c:v>
                </c:pt>
                <c:pt idx="91">
                  <c:v>-8.0948964425310095</c:v>
                </c:pt>
                <c:pt idx="92">
                  <c:v>-6.7394479329008457</c:v>
                </c:pt>
                <c:pt idx="93">
                  <c:v>-11.817383766930607</c:v>
                </c:pt>
                <c:pt idx="94">
                  <c:v>-7.9076416850038642</c:v>
                </c:pt>
                <c:pt idx="95">
                  <c:v>-5.5327580874949529</c:v>
                </c:pt>
                <c:pt idx="96">
                  <c:v>-7.0486594329829799</c:v>
                </c:pt>
                <c:pt idx="97">
                  <c:v>-11.494961121493503</c:v>
                </c:pt>
                <c:pt idx="98">
                  <c:v>-8.0533302410661776</c:v>
                </c:pt>
                <c:pt idx="99">
                  <c:v>-4.6526380388754829</c:v>
                </c:pt>
                <c:pt idx="100">
                  <c:v>-6.7694035449069156</c:v>
                </c:pt>
                <c:pt idx="101">
                  <c:v>-7.5814957067234339</c:v>
                </c:pt>
                <c:pt idx="102">
                  <c:v>-7.8574100432572038</c:v>
                </c:pt>
                <c:pt idx="103">
                  <c:v>-8.9342458141442798</c:v>
                </c:pt>
                <c:pt idx="104">
                  <c:v>-7.5896981493831994</c:v>
                </c:pt>
                <c:pt idx="105">
                  <c:v>-7.9907822274500404</c:v>
                </c:pt>
                <c:pt idx="106">
                  <c:v>-3.9171334404634375</c:v>
                </c:pt>
                <c:pt idx="107">
                  <c:v>-6.3869078683648342</c:v>
                </c:pt>
                <c:pt idx="108">
                  <c:v>-7.5708032218937635</c:v>
                </c:pt>
                <c:pt idx="109">
                  <c:v>-5.1359646544553508</c:v>
                </c:pt>
                <c:pt idx="110">
                  <c:v>-7.183720917430402</c:v>
                </c:pt>
                <c:pt idx="111">
                  <c:v>-10.205892161074402</c:v>
                </c:pt>
                <c:pt idx="112">
                  <c:v>-7.7492750963588772</c:v>
                </c:pt>
                <c:pt idx="113">
                  <c:v>-11.113708718995078</c:v>
                </c:pt>
                <c:pt idx="114">
                  <c:v>-10.469714683835369</c:v>
                </c:pt>
                <c:pt idx="115">
                  <c:v>-6.3771527507075287</c:v>
                </c:pt>
                <c:pt idx="116">
                  <c:v>-7.4259765618734521</c:v>
                </c:pt>
                <c:pt idx="117">
                  <c:v>-9.9759564367828499</c:v>
                </c:pt>
                <c:pt idx="118">
                  <c:v>-12.303101156528427</c:v>
                </c:pt>
                <c:pt idx="119">
                  <c:v>-2.2766470240039016</c:v>
                </c:pt>
                <c:pt idx="120">
                  <c:v>-11.022620595343996</c:v>
                </c:pt>
                <c:pt idx="121">
                  <c:v>-6.0809631881001263</c:v>
                </c:pt>
                <c:pt idx="122">
                  <c:v>-6.1281664425076796</c:v>
                </c:pt>
                <c:pt idx="123">
                  <c:v>-4.9043961119123711</c:v>
                </c:pt>
                <c:pt idx="124">
                  <c:v>-6.5806299401113257</c:v>
                </c:pt>
                <c:pt idx="125">
                  <c:v>-19.931568569324174</c:v>
                </c:pt>
                <c:pt idx="126">
                  <c:v>-3.4047743872772838</c:v>
                </c:pt>
                <c:pt idx="127">
                  <c:v>-7.8441123581214267</c:v>
                </c:pt>
                <c:pt idx="128">
                  <c:v>-5.8929073373713239</c:v>
                </c:pt>
                <c:pt idx="129">
                  <c:v>-19.931568569324174</c:v>
                </c:pt>
                <c:pt idx="130">
                  <c:v>-8.3856368702131885</c:v>
                </c:pt>
                <c:pt idx="131">
                  <c:v>-10.687613932455513</c:v>
                </c:pt>
                <c:pt idx="132">
                  <c:v>-12.755744602151768</c:v>
                </c:pt>
                <c:pt idx="133">
                  <c:v>-6.4935909310107967</c:v>
                </c:pt>
                <c:pt idx="134">
                  <c:v>-9.5980811018743015</c:v>
                </c:pt>
                <c:pt idx="135">
                  <c:v>-6.6895203449483676</c:v>
                </c:pt>
                <c:pt idx="136">
                  <c:v>-7.2222111532838058</c:v>
                </c:pt>
                <c:pt idx="137">
                  <c:v>-7.4128010941867277</c:v>
                </c:pt>
                <c:pt idx="138">
                  <c:v>-4.5049822322216952</c:v>
                </c:pt>
                <c:pt idx="139">
                  <c:v>-19.931568569324174</c:v>
                </c:pt>
                <c:pt idx="140">
                  <c:v>-6.9090873565991417</c:v>
                </c:pt>
                <c:pt idx="141">
                  <c:v>-8.2863028339502112</c:v>
                </c:pt>
                <c:pt idx="142">
                  <c:v>-5.9748149066521927</c:v>
                </c:pt>
                <c:pt idx="143">
                  <c:v>-9.4927465742969783</c:v>
                </c:pt>
                <c:pt idx="144">
                  <c:v>-9.8327574308120802</c:v>
                </c:pt>
                <c:pt idx="145">
                  <c:v>-8.2014776246026866</c:v>
                </c:pt>
                <c:pt idx="146">
                  <c:v>-8.0763987472656407</c:v>
                </c:pt>
                <c:pt idx="147">
                  <c:v>-7.6454723360300925</c:v>
                </c:pt>
                <c:pt idx="148">
                  <c:v>-6.4551271352631572</c:v>
                </c:pt>
                <c:pt idx="149">
                  <c:v>-3.6229510430087513</c:v>
                </c:pt>
                <c:pt idx="150">
                  <c:v>-12.627641732843479</c:v>
                </c:pt>
                <c:pt idx="151">
                  <c:v>-5.767552998919065</c:v>
                </c:pt>
                <c:pt idx="152">
                  <c:v>-3.7606180903106239</c:v>
                </c:pt>
                <c:pt idx="153">
                  <c:v>-6.8621464946565593</c:v>
                </c:pt>
                <c:pt idx="154">
                  <c:v>-7.9445170683789366</c:v>
                </c:pt>
                <c:pt idx="155">
                  <c:v>-6.5306519190326444</c:v>
                </c:pt>
                <c:pt idx="156">
                  <c:v>-7.9155594858582665</c:v>
                </c:pt>
                <c:pt idx="157">
                  <c:v>-4.9379950792593386</c:v>
                </c:pt>
                <c:pt idx="158">
                  <c:v>-6.7641778663221555</c:v>
                </c:pt>
                <c:pt idx="159">
                  <c:v>-5.3169032925689246</c:v>
                </c:pt>
                <c:pt idx="160">
                  <c:v>-10.533688615591975</c:v>
                </c:pt>
                <c:pt idx="161">
                  <c:v>-6.2099345586956485</c:v>
                </c:pt>
                <c:pt idx="162">
                  <c:v>-8.6629715991212244</c:v>
                </c:pt>
                <c:pt idx="163">
                  <c:v>-6.2524064035804159</c:v>
                </c:pt>
                <c:pt idx="164">
                  <c:v>-8.4489985609611189</c:v>
                </c:pt>
                <c:pt idx="165">
                  <c:v>-9.2739598233238763</c:v>
                </c:pt>
                <c:pt idx="166">
                  <c:v>-9.1762453188466093</c:v>
                </c:pt>
                <c:pt idx="167">
                  <c:v>-9.9528280841716459</c:v>
                </c:pt>
                <c:pt idx="168">
                  <c:v>-7.0072737922404844</c:v>
                </c:pt>
                <c:pt idx="169">
                  <c:v>-6.0756465933416912</c:v>
                </c:pt>
                <c:pt idx="170">
                  <c:v>-5.117906305162534</c:v>
                </c:pt>
                <c:pt idx="171">
                  <c:v>-6.2590414599454087</c:v>
                </c:pt>
                <c:pt idx="172">
                  <c:v>-7.3723621456610537</c:v>
                </c:pt>
                <c:pt idx="173">
                  <c:v>-19.931568569324174</c:v>
                </c:pt>
                <c:pt idx="174">
                  <c:v>-9.9870395101254044</c:v>
                </c:pt>
                <c:pt idx="175">
                  <c:v>-6.8795976896197137</c:v>
                </c:pt>
                <c:pt idx="176">
                  <c:v>-5.5298780452002338</c:v>
                </c:pt>
                <c:pt idx="177">
                  <c:v>-4.0443885159417965</c:v>
                </c:pt>
                <c:pt idx="178">
                  <c:v>-4.5485584235953542</c:v>
                </c:pt>
                <c:pt idx="179">
                  <c:v>-10.012076525604607</c:v>
                </c:pt>
                <c:pt idx="180">
                  <c:v>-3.8439452902120363</c:v>
                </c:pt>
                <c:pt idx="181">
                  <c:v>-4.7731592298878613</c:v>
                </c:pt>
                <c:pt idx="182">
                  <c:v>-19.931568569324174</c:v>
                </c:pt>
                <c:pt idx="183">
                  <c:v>-10.069523287597645</c:v>
                </c:pt>
                <c:pt idx="184">
                  <c:v>-19.931568569324174</c:v>
                </c:pt>
                <c:pt idx="185">
                  <c:v>-9.5922307250215351</c:v>
                </c:pt>
                <c:pt idx="186">
                  <c:v>-5.469743645617867</c:v>
                </c:pt>
                <c:pt idx="187">
                  <c:v>-5.440239922832907</c:v>
                </c:pt>
                <c:pt idx="188">
                  <c:v>-4.4873701599228006</c:v>
                </c:pt>
                <c:pt idx="189">
                  <c:v>-9.212378282355969</c:v>
                </c:pt>
                <c:pt idx="190">
                  <c:v>-8.7541421791726908</c:v>
                </c:pt>
                <c:pt idx="191">
                  <c:v>-7.6485528739193276</c:v>
                </c:pt>
                <c:pt idx="192">
                  <c:v>-4.9344204094664841</c:v>
                </c:pt>
                <c:pt idx="193">
                  <c:v>-6.9420608865808671</c:v>
                </c:pt>
                <c:pt idx="194">
                  <c:v>-7.4361389704017444</c:v>
                </c:pt>
                <c:pt idx="195">
                  <c:v>-10.383422902052274</c:v>
                </c:pt>
                <c:pt idx="196">
                  <c:v>-8.6362875021033485</c:v>
                </c:pt>
                <c:pt idx="197">
                  <c:v>-5.6811961233992054</c:v>
                </c:pt>
                <c:pt idx="198">
                  <c:v>-7.7686064440738383</c:v>
                </c:pt>
                <c:pt idx="199">
                  <c:v>-7.5428241981973043</c:v>
                </c:pt>
                <c:pt idx="200">
                  <c:v>-7.0212316476669558</c:v>
                </c:pt>
                <c:pt idx="201">
                  <c:v>-7.8152765980339503</c:v>
                </c:pt>
                <c:pt idx="202">
                  <c:v>-4.8149887678457439</c:v>
                </c:pt>
                <c:pt idx="203">
                  <c:v>-19.931568569324174</c:v>
                </c:pt>
                <c:pt idx="204">
                  <c:v>-5.277100357826801</c:v>
                </c:pt>
                <c:pt idx="205">
                  <c:v>-6.3237120221912546</c:v>
                </c:pt>
                <c:pt idx="206">
                  <c:v>-5.9596319740348775</c:v>
                </c:pt>
                <c:pt idx="207">
                  <c:v>-5.9060738286526053</c:v>
                </c:pt>
                <c:pt idx="208">
                  <c:v>-11.143750876843022</c:v>
                </c:pt>
                <c:pt idx="209">
                  <c:v>-5.6989782583475748</c:v>
                </c:pt>
                <c:pt idx="210">
                  <c:v>-5.1487179023478662</c:v>
                </c:pt>
                <c:pt idx="211">
                  <c:v>-7.8574752864313302</c:v>
                </c:pt>
                <c:pt idx="212">
                  <c:v>-6.862691394893881</c:v>
                </c:pt>
                <c:pt idx="213">
                  <c:v>-10.717805746275175</c:v>
                </c:pt>
                <c:pt idx="214">
                  <c:v>-7.9097279911959797</c:v>
                </c:pt>
                <c:pt idx="215">
                  <c:v>-6.0083713743621461</c:v>
                </c:pt>
                <c:pt idx="216">
                  <c:v>-6.1022581908324778</c:v>
                </c:pt>
                <c:pt idx="217">
                  <c:v>-4.7631539360082122</c:v>
                </c:pt>
                <c:pt idx="218">
                  <c:v>-5.92687723193783</c:v>
                </c:pt>
                <c:pt idx="219">
                  <c:v>-7.0514708196022005</c:v>
                </c:pt>
                <c:pt idx="220">
                  <c:v>-6.3807015643632692</c:v>
                </c:pt>
                <c:pt idx="221">
                  <c:v>-5.042674857310117</c:v>
                </c:pt>
                <c:pt idx="222">
                  <c:v>-19.931568569324174</c:v>
                </c:pt>
                <c:pt idx="223">
                  <c:v>-5.7969611213834193</c:v>
                </c:pt>
                <c:pt idx="224">
                  <c:v>-11.078542901847083</c:v>
                </c:pt>
                <c:pt idx="225">
                  <c:v>-5.3412950379131523</c:v>
                </c:pt>
                <c:pt idx="226">
                  <c:v>-5.7110301694064374</c:v>
                </c:pt>
                <c:pt idx="227">
                  <c:v>-4.9380866260872862</c:v>
                </c:pt>
                <c:pt idx="228">
                  <c:v>-10.847225213425215</c:v>
                </c:pt>
                <c:pt idx="229">
                  <c:v>-5.9567663790027883</c:v>
                </c:pt>
                <c:pt idx="230">
                  <c:v>-19.931568569324174</c:v>
                </c:pt>
                <c:pt idx="231">
                  <c:v>-5.1947691799596436</c:v>
                </c:pt>
                <c:pt idx="232">
                  <c:v>-7.5560813527847355</c:v>
                </c:pt>
                <c:pt idx="233">
                  <c:v>-5.6732666611313158</c:v>
                </c:pt>
                <c:pt idx="234">
                  <c:v>-19.931568569324174</c:v>
                </c:pt>
                <c:pt idx="235">
                  <c:v>-4.5162351251386665</c:v>
                </c:pt>
                <c:pt idx="236">
                  <c:v>-19.931568569324174</c:v>
                </c:pt>
                <c:pt idx="237">
                  <c:v>-8.3499772319397714</c:v>
                </c:pt>
                <c:pt idx="238">
                  <c:v>-8.0302023372758313</c:v>
                </c:pt>
                <c:pt idx="239">
                  <c:v>-7.8375172827051598</c:v>
                </c:pt>
                <c:pt idx="240">
                  <c:v>-8.7872557480139921</c:v>
                </c:pt>
                <c:pt idx="241">
                  <c:v>-8.9292950174881138</c:v>
                </c:pt>
                <c:pt idx="242">
                  <c:v>-12.108354205726201</c:v>
                </c:pt>
                <c:pt idx="243">
                  <c:v>-7.8382781129589585</c:v>
                </c:pt>
                <c:pt idx="244">
                  <c:v>-5.8255869950742527</c:v>
                </c:pt>
                <c:pt idx="245">
                  <c:v>-6.9461151025128691</c:v>
                </c:pt>
                <c:pt idx="246">
                  <c:v>-6.6094270446206158</c:v>
                </c:pt>
                <c:pt idx="247">
                  <c:v>-6.6412690176095328</c:v>
                </c:pt>
                <c:pt idx="248">
                  <c:v>-19.931568569324174</c:v>
                </c:pt>
                <c:pt idx="249">
                  <c:v>-4.5373663550587677</c:v>
                </c:pt>
                <c:pt idx="250">
                  <c:v>-8.5862963982324878</c:v>
                </c:pt>
                <c:pt idx="251">
                  <c:v>-6.7984435396137615</c:v>
                </c:pt>
                <c:pt idx="252">
                  <c:v>-7.2776516063112631</c:v>
                </c:pt>
                <c:pt idx="253">
                  <c:v>-6.0298911333943801</c:v>
                </c:pt>
                <c:pt idx="254">
                  <c:v>-10.077831727535788</c:v>
                </c:pt>
                <c:pt idx="255">
                  <c:v>-6.2622248402138592</c:v>
                </c:pt>
                <c:pt idx="256">
                  <c:v>-19.931568569324174</c:v>
                </c:pt>
                <c:pt idx="257">
                  <c:v>-6.7972409243471468</c:v>
                </c:pt>
                <c:pt idx="258">
                  <c:v>-6.3954217871653869</c:v>
                </c:pt>
                <c:pt idx="259">
                  <c:v>-8.0952700257738517</c:v>
                </c:pt>
                <c:pt idx="260">
                  <c:v>-19.931568569324174</c:v>
                </c:pt>
                <c:pt idx="261">
                  <c:v>-7.7514931436728283</c:v>
                </c:pt>
                <c:pt idx="262">
                  <c:v>-5.3994974241959675</c:v>
                </c:pt>
                <c:pt idx="263">
                  <c:v>-7.0789118836479661</c:v>
                </c:pt>
                <c:pt idx="264">
                  <c:v>-6.0109423498436261</c:v>
                </c:pt>
                <c:pt idx="265">
                  <c:v>-3.3603874266899236</c:v>
                </c:pt>
                <c:pt idx="266">
                  <c:v>-6.8354955240631607</c:v>
                </c:pt>
                <c:pt idx="267">
                  <c:v>-9.1677918522443971</c:v>
                </c:pt>
                <c:pt idx="268">
                  <c:v>-9.7167698442939781</c:v>
                </c:pt>
                <c:pt idx="269">
                  <c:v>-4.9813648688118422</c:v>
                </c:pt>
                <c:pt idx="270">
                  <c:v>-8.4589437239747625</c:v>
                </c:pt>
                <c:pt idx="271">
                  <c:v>-7.5808329370225369</c:v>
                </c:pt>
                <c:pt idx="272">
                  <c:v>-6.6371412360862525</c:v>
                </c:pt>
                <c:pt idx="273">
                  <c:v>-6.9513764985382878</c:v>
                </c:pt>
                <c:pt idx="274">
                  <c:v>-8.4939584851504861</c:v>
                </c:pt>
                <c:pt idx="275">
                  <c:v>-4.0687397254962026</c:v>
                </c:pt>
                <c:pt idx="276">
                  <c:v>-9.4059557595439909</c:v>
                </c:pt>
                <c:pt idx="277">
                  <c:v>-6.8758601000078245</c:v>
                </c:pt>
                <c:pt idx="278">
                  <c:v>-5.8840368262453469</c:v>
                </c:pt>
                <c:pt idx="279">
                  <c:v>-7.1335263599949315</c:v>
                </c:pt>
                <c:pt idx="280">
                  <c:v>-9.7933262122083296</c:v>
                </c:pt>
                <c:pt idx="281">
                  <c:v>-5.3263591767484373</c:v>
                </c:pt>
                <c:pt idx="282">
                  <c:v>-8.3243251898180208</c:v>
                </c:pt>
                <c:pt idx="283">
                  <c:v>-7.5108377558978763</c:v>
                </c:pt>
                <c:pt idx="284">
                  <c:v>-11.596705363603961</c:v>
                </c:pt>
                <c:pt idx="285">
                  <c:v>-10.958669174475062</c:v>
                </c:pt>
                <c:pt idx="286">
                  <c:v>-8.7903395250200251</c:v>
                </c:pt>
                <c:pt idx="287">
                  <c:v>-6.7410538620254892</c:v>
                </c:pt>
                <c:pt idx="288">
                  <c:v>-4.8921185668005238</c:v>
                </c:pt>
                <c:pt idx="289">
                  <c:v>-6.9631733868766501</c:v>
                </c:pt>
                <c:pt idx="290">
                  <c:v>-4.7933925412950433</c:v>
                </c:pt>
                <c:pt idx="291">
                  <c:v>-3.4730080947654161</c:v>
                </c:pt>
                <c:pt idx="292">
                  <c:v>-8.6746245650627021</c:v>
                </c:pt>
                <c:pt idx="293">
                  <c:v>-6.8408097288791616</c:v>
                </c:pt>
                <c:pt idx="294">
                  <c:v>-8.5574783915541932</c:v>
                </c:pt>
                <c:pt idx="295">
                  <c:v>-5.4737401240416421</c:v>
                </c:pt>
                <c:pt idx="296">
                  <c:v>-9.9358014184463723</c:v>
                </c:pt>
                <c:pt idx="297">
                  <c:v>-7.1077782167075396</c:v>
                </c:pt>
                <c:pt idx="298">
                  <c:v>-12.673190981379177</c:v>
                </c:pt>
                <c:pt idx="299">
                  <c:v>-4.6714207443582838</c:v>
                </c:pt>
                <c:pt idx="300">
                  <c:v>-5.4830268503671364</c:v>
                </c:pt>
                <c:pt idx="301">
                  <c:v>-6.6886039525194931</c:v>
                </c:pt>
                <c:pt idx="302">
                  <c:v>-11.841371443447001</c:v>
                </c:pt>
                <c:pt idx="303">
                  <c:v>-5.6473478383804521</c:v>
                </c:pt>
                <c:pt idx="304">
                  <c:v>-5.5272234148240544</c:v>
                </c:pt>
                <c:pt idx="305">
                  <c:v>-6.3752948398299347</c:v>
                </c:pt>
                <c:pt idx="306">
                  <c:v>-7.2300717101788798</c:v>
                </c:pt>
                <c:pt idx="307">
                  <c:v>-8.1463241421637953</c:v>
                </c:pt>
                <c:pt idx="308">
                  <c:v>-5.5145721176017712</c:v>
                </c:pt>
                <c:pt idx="309">
                  <c:v>-6.9272518797200107</c:v>
                </c:pt>
                <c:pt idx="310">
                  <c:v>-6.7889113500656446</c:v>
                </c:pt>
                <c:pt idx="311">
                  <c:v>-4.8542342213162089</c:v>
                </c:pt>
                <c:pt idx="312">
                  <c:v>-8.2621028133968952</c:v>
                </c:pt>
                <c:pt idx="313">
                  <c:v>-8.3302964045490988</c:v>
                </c:pt>
                <c:pt idx="314">
                  <c:v>-8.3696443936917522</c:v>
                </c:pt>
                <c:pt idx="315">
                  <c:v>-5.1217747214885216</c:v>
                </c:pt>
                <c:pt idx="316">
                  <c:v>-11.579962323178423</c:v>
                </c:pt>
                <c:pt idx="317">
                  <c:v>-9.9845453638383006</c:v>
                </c:pt>
                <c:pt idx="318">
                  <c:v>-6.5145620929743915</c:v>
                </c:pt>
                <c:pt idx="319">
                  <c:v>-3.9050867751965499</c:v>
                </c:pt>
                <c:pt idx="320">
                  <c:v>-7.3083276574192251</c:v>
                </c:pt>
                <c:pt idx="321">
                  <c:v>-6.9460354077914523</c:v>
                </c:pt>
                <c:pt idx="322">
                  <c:v>-6.6574343319517304</c:v>
                </c:pt>
                <c:pt idx="323">
                  <c:v>-19.931568569324174</c:v>
                </c:pt>
                <c:pt idx="324">
                  <c:v>-8.0490214226347856</c:v>
                </c:pt>
                <c:pt idx="325">
                  <c:v>-7.8980361308538161</c:v>
                </c:pt>
                <c:pt idx="326">
                  <c:v>-6.4593459712604417</c:v>
                </c:pt>
                <c:pt idx="327">
                  <c:v>-6.9859343492691526</c:v>
                </c:pt>
                <c:pt idx="328">
                  <c:v>-8.994689219922007</c:v>
                </c:pt>
                <c:pt idx="329">
                  <c:v>-6.6333003262271495</c:v>
                </c:pt>
                <c:pt idx="330">
                  <c:v>-3.5624642519398622</c:v>
                </c:pt>
                <c:pt idx="331">
                  <c:v>-8.1432580656232556</c:v>
                </c:pt>
                <c:pt idx="332">
                  <c:v>-7.060898889152905</c:v>
                </c:pt>
                <c:pt idx="333">
                  <c:v>-7.6535907938278571</c:v>
                </c:pt>
                <c:pt idx="334">
                  <c:v>-9.5479571479332179</c:v>
                </c:pt>
                <c:pt idx="335">
                  <c:v>-7.6327424576685576</c:v>
                </c:pt>
                <c:pt idx="336">
                  <c:v>-8.8703270022572944</c:v>
                </c:pt>
                <c:pt idx="337">
                  <c:v>-5.7848476454245139</c:v>
                </c:pt>
                <c:pt idx="338">
                  <c:v>-7.3175687463423609</c:v>
                </c:pt>
                <c:pt idx="339">
                  <c:v>-7.0366935994426738</c:v>
                </c:pt>
                <c:pt idx="340">
                  <c:v>-7.0942759243273859</c:v>
                </c:pt>
                <c:pt idx="341">
                  <c:v>-9.4285399119631066</c:v>
                </c:pt>
                <c:pt idx="342">
                  <c:v>-10.721447624320424</c:v>
                </c:pt>
                <c:pt idx="343">
                  <c:v>-10.682360283570191</c:v>
                </c:pt>
                <c:pt idx="344">
                  <c:v>-8.8978227871164322</c:v>
                </c:pt>
                <c:pt idx="345">
                  <c:v>-4.9609503019195538</c:v>
                </c:pt>
                <c:pt idx="346">
                  <c:v>-4.235595057953593</c:v>
                </c:pt>
                <c:pt idx="347">
                  <c:v>-6.4198460543638953</c:v>
                </c:pt>
                <c:pt idx="348">
                  <c:v>-5.0148627898459699</c:v>
                </c:pt>
                <c:pt idx="349">
                  <c:v>-9.8088647939663236</c:v>
                </c:pt>
                <c:pt idx="350">
                  <c:v>-19.931568569324174</c:v>
                </c:pt>
                <c:pt idx="351">
                  <c:v>-8.9870387780717831</c:v>
                </c:pt>
                <c:pt idx="352">
                  <c:v>-5.4194828866022791</c:v>
                </c:pt>
                <c:pt idx="353">
                  <c:v>-19.931568569324174</c:v>
                </c:pt>
                <c:pt idx="354">
                  <c:v>-7.1930719809746693</c:v>
                </c:pt>
                <c:pt idx="355">
                  <c:v>-11.11871420656907</c:v>
                </c:pt>
                <c:pt idx="356">
                  <c:v>-6.1132480338538731</c:v>
                </c:pt>
                <c:pt idx="357">
                  <c:v>-5.678848815106921</c:v>
                </c:pt>
                <c:pt idx="358">
                  <c:v>-10.478201210072603</c:v>
                </c:pt>
                <c:pt idx="359">
                  <c:v>-5.2316846537561368</c:v>
                </c:pt>
                <c:pt idx="360">
                  <c:v>-6.4223873888545153</c:v>
                </c:pt>
                <c:pt idx="361">
                  <c:v>-19.931568569324174</c:v>
                </c:pt>
                <c:pt idx="362">
                  <c:v>-8.0499769766656843</c:v>
                </c:pt>
                <c:pt idx="363">
                  <c:v>-8.0779213848076061</c:v>
                </c:pt>
                <c:pt idx="364">
                  <c:v>-10.182367862881396</c:v>
                </c:pt>
                <c:pt idx="365">
                  <c:v>-6.884137708087894</c:v>
                </c:pt>
                <c:pt idx="366">
                  <c:v>-6.5074125180072073</c:v>
                </c:pt>
                <c:pt idx="367">
                  <c:v>-19.931568569324174</c:v>
                </c:pt>
                <c:pt idx="368">
                  <c:v>-7.5878692836681738</c:v>
                </c:pt>
                <c:pt idx="369">
                  <c:v>-8.0464392438583303</c:v>
                </c:pt>
                <c:pt idx="370">
                  <c:v>-7.0837830105305546</c:v>
                </c:pt>
                <c:pt idx="371">
                  <c:v>-5.4108276233344874</c:v>
                </c:pt>
                <c:pt idx="372">
                  <c:v>-19.931568569324174</c:v>
                </c:pt>
                <c:pt idx="373">
                  <c:v>-6.9857280829213586</c:v>
                </c:pt>
                <c:pt idx="374">
                  <c:v>-6.5601570002396681</c:v>
                </c:pt>
                <c:pt idx="375">
                  <c:v>-5.3904342531664824</c:v>
                </c:pt>
                <c:pt idx="376">
                  <c:v>-10.241525186911117</c:v>
                </c:pt>
                <c:pt idx="377">
                  <c:v>-9.0923868313199421</c:v>
                </c:pt>
                <c:pt idx="378">
                  <c:v>-7.9159650031632713</c:v>
                </c:pt>
                <c:pt idx="379">
                  <c:v>-10.491334742572008</c:v>
                </c:pt>
                <c:pt idx="380">
                  <c:v>-12.134348024400282</c:v>
                </c:pt>
                <c:pt idx="381">
                  <c:v>-6.1084986370960692</c:v>
                </c:pt>
                <c:pt idx="382">
                  <c:v>-4.4071476654676909</c:v>
                </c:pt>
                <c:pt idx="383">
                  <c:v>-9.0981953648833382</c:v>
                </c:pt>
                <c:pt idx="384">
                  <c:v>-8.7410370407888713</c:v>
                </c:pt>
                <c:pt idx="385">
                  <c:v>-11.038227596236149</c:v>
                </c:pt>
                <c:pt idx="386">
                  <c:v>-9.9773417183373159</c:v>
                </c:pt>
                <c:pt idx="387">
                  <c:v>-5.4454108811475441</c:v>
                </c:pt>
                <c:pt idx="388">
                  <c:v>-2.8600058077868753</c:v>
                </c:pt>
                <c:pt idx="389">
                  <c:v>-4.7308655212460682</c:v>
                </c:pt>
                <c:pt idx="390">
                  <c:v>-19.931568569324174</c:v>
                </c:pt>
                <c:pt idx="391">
                  <c:v>-9.1001275142405476</c:v>
                </c:pt>
                <c:pt idx="392">
                  <c:v>-5.1708211818103722</c:v>
                </c:pt>
                <c:pt idx="393">
                  <c:v>-5.5364761728768661</c:v>
                </c:pt>
                <c:pt idx="394">
                  <c:v>-5.3380077997724404</c:v>
                </c:pt>
                <c:pt idx="395">
                  <c:v>-7.807377774528045</c:v>
                </c:pt>
                <c:pt idx="396">
                  <c:v>-6.9829016591932449</c:v>
                </c:pt>
                <c:pt idx="397">
                  <c:v>-9.168565400156405</c:v>
                </c:pt>
                <c:pt idx="398">
                  <c:v>-6.3416520325263432</c:v>
                </c:pt>
                <c:pt idx="399">
                  <c:v>-7.7612316070275931</c:v>
                </c:pt>
                <c:pt idx="400">
                  <c:v>-10.014163667789569</c:v>
                </c:pt>
                <c:pt idx="401">
                  <c:v>-8.1183168641893495</c:v>
                </c:pt>
                <c:pt idx="402">
                  <c:v>-3.9730733770673932</c:v>
                </c:pt>
                <c:pt idx="403">
                  <c:v>-6.1805938762269035</c:v>
                </c:pt>
                <c:pt idx="404">
                  <c:v>-4.9597384626657472</c:v>
                </c:pt>
                <c:pt idx="405">
                  <c:v>-7.0660885268182065</c:v>
                </c:pt>
                <c:pt idx="406">
                  <c:v>-7.6881687360516624</c:v>
                </c:pt>
                <c:pt idx="407">
                  <c:v>-7.4202174062533306</c:v>
                </c:pt>
                <c:pt idx="408">
                  <c:v>-4.4227160455193282</c:v>
                </c:pt>
                <c:pt idx="409">
                  <c:v>-5.2552358099921017</c:v>
                </c:pt>
                <c:pt idx="410">
                  <c:v>-8.6055936476884263</c:v>
                </c:pt>
                <c:pt idx="411">
                  <c:v>-19.931568569324174</c:v>
                </c:pt>
                <c:pt idx="412">
                  <c:v>-19.931568569324174</c:v>
                </c:pt>
                <c:pt idx="413">
                  <c:v>-4.9539433098304375</c:v>
                </c:pt>
                <c:pt idx="414">
                  <c:v>-10.904190552022309</c:v>
                </c:pt>
                <c:pt idx="415">
                  <c:v>-7.5147341041321409</c:v>
                </c:pt>
                <c:pt idx="416">
                  <c:v>-6.3001733293168467</c:v>
                </c:pt>
                <c:pt idx="417">
                  <c:v>-6.6602499932397148</c:v>
                </c:pt>
                <c:pt idx="418">
                  <c:v>-4.3138114002832149</c:v>
                </c:pt>
                <c:pt idx="419">
                  <c:v>-6.1380188033120406</c:v>
                </c:pt>
                <c:pt idx="420">
                  <c:v>-19.931568569324174</c:v>
                </c:pt>
                <c:pt idx="421">
                  <c:v>-8.76341170188884</c:v>
                </c:pt>
                <c:pt idx="422">
                  <c:v>-5.4260837424552566</c:v>
                </c:pt>
                <c:pt idx="423">
                  <c:v>-8.5824576648850535</c:v>
                </c:pt>
                <c:pt idx="424">
                  <c:v>-9.7455187261914968</c:v>
                </c:pt>
                <c:pt idx="425">
                  <c:v>-5.9141061865367694</c:v>
                </c:pt>
                <c:pt idx="426">
                  <c:v>-8.5026703654256934</c:v>
                </c:pt>
                <c:pt idx="427">
                  <c:v>-10.339952726428539</c:v>
                </c:pt>
                <c:pt idx="428">
                  <c:v>-6.7155257415973253</c:v>
                </c:pt>
                <c:pt idx="429">
                  <c:v>-6.5080614350488135</c:v>
                </c:pt>
                <c:pt idx="430">
                  <c:v>-8.8132114391945038</c:v>
                </c:pt>
                <c:pt idx="431">
                  <c:v>-4.9569692625621045</c:v>
                </c:pt>
                <c:pt idx="432">
                  <c:v>-10.010059341508569</c:v>
                </c:pt>
                <c:pt idx="433">
                  <c:v>-19.931568569324174</c:v>
                </c:pt>
                <c:pt idx="434">
                  <c:v>-19.931568569324174</c:v>
                </c:pt>
                <c:pt idx="435">
                  <c:v>-7.3763942212291367</c:v>
                </c:pt>
                <c:pt idx="436">
                  <c:v>-4.9098301218747853</c:v>
                </c:pt>
                <c:pt idx="437">
                  <c:v>-4.0115767352592355</c:v>
                </c:pt>
                <c:pt idx="438">
                  <c:v>-5.6167556563122574</c:v>
                </c:pt>
                <c:pt idx="439">
                  <c:v>-9.3473135007226471</c:v>
                </c:pt>
                <c:pt idx="440">
                  <c:v>-10.76865615165975</c:v>
                </c:pt>
                <c:pt idx="441">
                  <c:v>-3.8645460547638772</c:v>
                </c:pt>
                <c:pt idx="442">
                  <c:v>-7.6460334159378194</c:v>
                </c:pt>
                <c:pt idx="443">
                  <c:v>-5.3757156951469174</c:v>
                </c:pt>
                <c:pt idx="444">
                  <c:v>-19.931568569324174</c:v>
                </c:pt>
                <c:pt idx="445">
                  <c:v>-5.8716622496687654</c:v>
                </c:pt>
                <c:pt idx="446">
                  <c:v>-6.4068832530440769</c:v>
                </c:pt>
                <c:pt idx="447">
                  <c:v>-6.7335493392199846</c:v>
                </c:pt>
                <c:pt idx="448">
                  <c:v>-19.931568569324174</c:v>
                </c:pt>
                <c:pt idx="449">
                  <c:v>-8.3112016404182025</c:v>
                </c:pt>
                <c:pt idx="450">
                  <c:v>-9.932738415452782</c:v>
                </c:pt>
                <c:pt idx="451">
                  <c:v>-5.306094354487735</c:v>
                </c:pt>
                <c:pt idx="452">
                  <c:v>-7.5908883651547319</c:v>
                </c:pt>
                <c:pt idx="453">
                  <c:v>-19.931568569324174</c:v>
                </c:pt>
                <c:pt idx="454">
                  <c:v>-6.3470644976671906</c:v>
                </c:pt>
                <c:pt idx="455">
                  <c:v>-6.6445690572176828</c:v>
                </c:pt>
                <c:pt idx="456">
                  <c:v>-4.6602675400140852</c:v>
                </c:pt>
                <c:pt idx="457">
                  <c:v>-8.3645598705162847</c:v>
                </c:pt>
                <c:pt idx="458">
                  <c:v>-11.607721163921426</c:v>
                </c:pt>
                <c:pt idx="459">
                  <c:v>-7.1264089457548208</c:v>
                </c:pt>
                <c:pt idx="460">
                  <c:v>-9.7957464368211777</c:v>
                </c:pt>
                <c:pt idx="461">
                  <c:v>-7.711164846549976</c:v>
                </c:pt>
                <c:pt idx="462">
                  <c:v>-9.7023123276911249</c:v>
                </c:pt>
                <c:pt idx="463">
                  <c:v>-7.5426095330912855</c:v>
                </c:pt>
                <c:pt idx="464">
                  <c:v>-5.3697407290227712</c:v>
                </c:pt>
                <c:pt idx="465">
                  <c:v>-8.0763477347857808</c:v>
                </c:pt>
                <c:pt idx="466">
                  <c:v>-9.1065525675048296</c:v>
                </c:pt>
                <c:pt idx="467">
                  <c:v>-11.572293397686195</c:v>
                </c:pt>
                <c:pt idx="468">
                  <c:v>-9.26338028783948</c:v>
                </c:pt>
                <c:pt idx="469">
                  <c:v>-10.386565510678764</c:v>
                </c:pt>
                <c:pt idx="470">
                  <c:v>-8.2172230110955713</c:v>
                </c:pt>
                <c:pt idx="471">
                  <c:v>-8.7284390061756625</c:v>
                </c:pt>
                <c:pt idx="472">
                  <c:v>-5.5637072087322865</c:v>
                </c:pt>
                <c:pt idx="473">
                  <c:v>-19.931568569324174</c:v>
                </c:pt>
                <c:pt idx="474">
                  <c:v>-5.8251168613563129</c:v>
                </c:pt>
                <c:pt idx="475">
                  <c:v>-8.1450142703170467</c:v>
                </c:pt>
                <c:pt idx="476">
                  <c:v>-7.3396900341860718</c:v>
                </c:pt>
                <c:pt idx="477">
                  <c:v>-19.931568569324174</c:v>
                </c:pt>
                <c:pt idx="478">
                  <c:v>-5.6225685739081177</c:v>
                </c:pt>
                <c:pt idx="479">
                  <c:v>-7.386866578327254</c:v>
                </c:pt>
                <c:pt idx="480">
                  <c:v>-8.8430154997914627</c:v>
                </c:pt>
                <c:pt idx="481">
                  <c:v>-8.6812535688115258</c:v>
                </c:pt>
                <c:pt idx="482">
                  <c:v>-7.1398995643403023</c:v>
                </c:pt>
                <c:pt idx="483">
                  <c:v>-7.1843355989431847</c:v>
                </c:pt>
                <c:pt idx="484">
                  <c:v>-9.3872802564740834</c:v>
                </c:pt>
                <c:pt idx="485">
                  <c:v>-8.6639842000291694</c:v>
                </c:pt>
                <c:pt idx="486">
                  <c:v>-4.8383026692086171</c:v>
                </c:pt>
                <c:pt idx="487">
                  <c:v>-7.2569975772251203</c:v>
                </c:pt>
                <c:pt idx="488">
                  <c:v>-8.4907679054063543</c:v>
                </c:pt>
                <c:pt idx="489">
                  <c:v>-7.5279469387878475</c:v>
                </c:pt>
                <c:pt idx="490">
                  <c:v>-9.6328816182333643</c:v>
                </c:pt>
                <c:pt idx="491">
                  <c:v>-9.129197611926509</c:v>
                </c:pt>
                <c:pt idx="492">
                  <c:v>-4.1223767797720949</c:v>
                </c:pt>
                <c:pt idx="493">
                  <c:v>-3.5139303851849086</c:v>
                </c:pt>
                <c:pt idx="494">
                  <c:v>-8.8021348501436218</c:v>
                </c:pt>
                <c:pt idx="495">
                  <c:v>-6.1622199698463147</c:v>
                </c:pt>
                <c:pt idx="496">
                  <c:v>-3.4725970399850183</c:v>
                </c:pt>
                <c:pt idx="497">
                  <c:v>-8.3524902716747196</c:v>
                </c:pt>
                <c:pt idx="498">
                  <c:v>-5.3162156133598728</c:v>
                </c:pt>
                <c:pt idx="499">
                  <c:v>-12.474532500681368</c:v>
                </c:pt>
                <c:pt idx="500">
                  <c:v>-7.8206719549396846</c:v>
                </c:pt>
                <c:pt idx="501">
                  <c:v>-6.846674000999255</c:v>
                </c:pt>
                <c:pt idx="502">
                  <c:v>-7.2840649469276944</c:v>
                </c:pt>
                <c:pt idx="503">
                  <c:v>-8.1360276609090025</c:v>
                </c:pt>
                <c:pt idx="504">
                  <c:v>-8.489401560117658</c:v>
                </c:pt>
                <c:pt idx="505">
                  <c:v>-8.4058466386781241</c:v>
                </c:pt>
                <c:pt idx="506">
                  <c:v>-5.7768588246600387</c:v>
                </c:pt>
                <c:pt idx="507">
                  <c:v>-3.5464676122642502</c:v>
                </c:pt>
                <c:pt idx="508">
                  <c:v>-12.141122321279264</c:v>
                </c:pt>
                <c:pt idx="509">
                  <c:v>-6.2488551586750907</c:v>
                </c:pt>
                <c:pt idx="510">
                  <c:v>-8.798229172101502</c:v>
                </c:pt>
                <c:pt idx="511">
                  <c:v>-5.180710717155617</c:v>
                </c:pt>
                <c:pt idx="512">
                  <c:v>-8.165007776026517</c:v>
                </c:pt>
                <c:pt idx="513">
                  <c:v>-19.931568569324174</c:v>
                </c:pt>
                <c:pt idx="514">
                  <c:v>-9.0551774803693768</c:v>
                </c:pt>
                <c:pt idx="515">
                  <c:v>-7.6179757831147112</c:v>
                </c:pt>
                <c:pt idx="516">
                  <c:v>-5.4169746420525682</c:v>
                </c:pt>
                <c:pt idx="517">
                  <c:v>-4.0776527220211412</c:v>
                </c:pt>
                <c:pt idx="518">
                  <c:v>-19.931568569324174</c:v>
                </c:pt>
                <c:pt idx="519">
                  <c:v>-6.2084666602302727</c:v>
                </c:pt>
                <c:pt idx="520">
                  <c:v>-6.6789526564572528</c:v>
                </c:pt>
                <c:pt idx="521">
                  <c:v>-6.6459532276643376</c:v>
                </c:pt>
                <c:pt idx="522">
                  <c:v>-5.6009274733784409</c:v>
                </c:pt>
                <c:pt idx="523">
                  <c:v>-12.655118430976923</c:v>
                </c:pt>
                <c:pt idx="524">
                  <c:v>-9.3530694471819835</c:v>
                </c:pt>
                <c:pt idx="525">
                  <c:v>-8.0807710991829307</c:v>
                </c:pt>
                <c:pt idx="526">
                  <c:v>-7.0304467467892264</c:v>
                </c:pt>
                <c:pt idx="527">
                  <c:v>-7.8447808232952925</c:v>
                </c:pt>
                <c:pt idx="528">
                  <c:v>-9.0270024340226769</c:v>
                </c:pt>
                <c:pt idx="529">
                  <c:v>-5.1533599415819964</c:v>
                </c:pt>
                <c:pt idx="530">
                  <c:v>-3.9982490771567609</c:v>
                </c:pt>
                <c:pt idx="531">
                  <c:v>-9.0796930634313036</c:v>
                </c:pt>
                <c:pt idx="532">
                  <c:v>-4.4395952534168384</c:v>
                </c:pt>
                <c:pt idx="533">
                  <c:v>-7.7826023801333104</c:v>
                </c:pt>
                <c:pt idx="534">
                  <c:v>-8.8524011599785783</c:v>
                </c:pt>
                <c:pt idx="535">
                  <c:v>-19.931568569324174</c:v>
                </c:pt>
                <c:pt idx="536">
                  <c:v>-5.4643314451119718</c:v>
                </c:pt>
                <c:pt idx="537">
                  <c:v>-8.1459477284538071</c:v>
                </c:pt>
                <c:pt idx="538">
                  <c:v>-7.0875853139452749</c:v>
                </c:pt>
                <c:pt idx="539">
                  <c:v>-8.1373724545116293</c:v>
                </c:pt>
                <c:pt idx="540">
                  <c:v>-5.9581518240922211</c:v>
                </c:pt>
                <c:pt idx="541">
                  <c:v>-19.931568569324174</c:v>
                </c:pt>
                <c:pt idx="542">
                  <c:v>-6.4603931778585633</c:v>
                </c:pt>
                <c:pt idx="543">
                  <c:v>-8.8329857084150536</c:v>
                </c:pt>
                <c:pt idx="544">
                  <c:v>-3.6300855924381605</c:v>
                </c:pt>
                <c:pt idx="545">
                  <c:v>-12.174952205250108</c:v>
                </c:pt>
                <c:pt idx="546">
                  <c:v>-12.145213983653919</c:v>
                </c:pt>
                <c:pt idx="547">
                  <c:v>-6.2869855796056431</c:v>
                </c:pt>
                <c:pt idx="548">
                  <c:v>-9.7211760517756804</c:v>
                </c:pt>
                <c:pt idx="549">
                  <c:v>-8.3599690188637208</c:v>
                </c:pt>
                <c:pt idx="550">
                  <c:v>-6.1875218710862523</c:v>
                </c:pt>
                <c:pt idx="551">
                  <c:v>-6.6668716138893114</c:v>
                </c:pt>
                <c:pt idx="552">
                  <c:v>-4.3136094225823864</c:v>
                </c:pt>
                <c:pt idx="553">
                  <c:v>-7.0733689711578229</c:v>
                </c:pt>
                <c:pt idx="554">
                  <c:v>-7.9087534514625375</c:v>
                </c:pt>
                <c:pt idx="555">
                  <c:v>-4.8531887719446614</c:v>
                </c:pt>
                <c:pt idx="556">
                  <c:v>-6.9697696388489812</c:v>
                </c:pt>
                <c:pt idx="557">
                  <c:v>-3.5895112682323491</c:v>
                </c:pt>
                <c:pt idx="558">
                  <c:v>-5.3036885867122256</c:v>
                </c:pt>
                <c:pt idx="559">
                  <c:v>-4.4881729418304488</c:v>
                </c:pt>
                <c:pt idx="560">
                  <c:v>-6.6115451305682109</c:v>
                </c:pt>
                <c:pt idx="561">
                  <c:v>-7.5961246170484928</c:v>
                </c:pt>
                <c:pt idx="562">
                  <c:v>-19.931568569324174</c:v>
                </c:pt>
                <c:pt idx="563">
                  <c:v>-8.6845364927612287</c:v>
                </c:pt>
                <c:pt idx="564">
                  <c:v>-8.5467880563961014</c:v>
                </c:pt>
                <c:pt idx="565">
                  <c:v>-7.3335916962880265</c:v>
                </c:pt>
                <c:pt idx="566">
                  <c:v>-9.0133224844324111</c:v>
                </c:pt>
                <c:pt idx="567">
                  <c:v>-7.5540868811412158</c:v>
                </c:pt>
                <c:pt idx="568">
                  <c:v>-8.4218034600588876</c:v>
                </c:pt>
                <c:pt idx="569">
                  <c:v>-5.0551726357993427</c:v>
                </c:pt>
                <c:pt idx="570">
                  <c:v>-6.4388437324640568</c:v>
                </c:pt>
                <c:pt idx="571">
                  <c:v>-5.0956575184064246</c:v>
                </c:pt>
                <c:pt idx="572">
                  <c:v>-9.4934192124816388</c:v>
                </c:pt>
                <c:pt idx="573">
                  <c:v>-5.2015697838497328</c:v>
                </c:pt>
                <c:pt idx="574">
                  <c:v>-19.931568569324174</c:v>
                </c:pt>
                <c:pt idx="575">
                  <c:v>-3.3512726627968101</c:v>
                </c:pt>
                <c:pt idx="576">
                  <c:v>-8.3114830288611738</c:v>
                </c:pt>
                <c:pt idx="577">
                  <c:v>-5.1542957343309039</c:v>
                </c:pt>
                <c:pt idx="578">
                  <c:v>-6.7906177271433386</c:v>
                </c:pt>
                <c:pt idx="579">
                  <c:v>-4.1794576953749392</c:v>
                </c:pt>
                <c:pt idx="580">
                  <c:v>-3.9683038962622512</c:v>
                </c:pt>
                <c:pt idx="581">
                  <c:v>-7.2983935007635869</c:v>
                </c:pt>
                <c:pt idx="582">
                  <c:v>-8.1753358470640549</c:v>
                </c:pt>
                <c:pt idx="583">
                  <c:v>-19.931568569324174</c:v>
                </c:pt>
                <c:pt idx="584">
                  <c:v>-7.9774195254261233</c:v>
                </c:pt>
                <c:pt idx="585">
                  <c:v>-6.6518515020407918</c:v>
                </c:pt>
                <c:pt idx="586">
                  <c:v>-7.6915804814826005</c:v>
                </c:pt>
                <c:pt idx="587">
                  <c:v>-5.93076300189324</c:v>
                </c:pt>
                <c:pt idx="588">
                  <c:v>-10.920827886132081</c:v>
                </c:pt>
                <c:pt idx="589">
                  <c:v>-8.216790726708787</c:v>
                </c:pt>
                <c:pt idx="590">
                  <c:v>-5.5990709694611303</c:v>
                </c:pt>
                <c:pt idx="591">
                  <c:v>-19.931568569324174</c:v>
                </c:pt>
                <c:pt idx="592">
                  <c:v>-4.8672314933027323</c:v>
                </c:pt>
                <c:pt idx="593">
                  <c:v>-19.931568569324174</c:v>
                </c:pt>
                <c:pt idx="594">
                  <c:v>-13.413653569982452</c:v>
                </c:pt>
                <c:pt idx="595">
                  <c:v>-8.3881157021441393</c:v>
                </c:pt>
                <c:pt idx="596">
                  <c:v>-8.5502424712848448</c:v>
                </c:pt>
                <c:pt idx="597">
                  <c:v>-10.692609788633531</c:v>
                </c:pt>
                <c:pt idx="598">
                  <c:v>-10.153049497274278</c:v>
                </c:pt>
                <c:pt idx="599">
                  <c:v>-6.3389985923298235</c:v>
                </c:pt>
                <c:pt idx="600">
                  <c:v>-6.6088572078892716</c:v>
                </c:pt>
                <c:pt idx="601">
                  <c:v>-19.931568569324174</c:v>
                </c:pt>
                <c:pt idx="602">
                  <c:v>-3.4051414667430815</c:v>
                </c:pt>
                <c:pt idx="603">
                  <c:v>-7.1233454335224069</c:v>
                </c:pt>
                <c:pt idx="604">
                  <c:v>-10.641683396814862</c:v>
                </c:pt>
                <c:pt idx="605">
                  <c:v>-6.6692715199783112</c:v>
                </c:pt>
                <c:pt idx="606">
                  <c:v>-7.1592968892031914</c:v>
                </c:pt>
                <c:pt idx="607">
                  <c:v>-3.8656797063375614</c:v>
                </c:pt>
                <c:pt idx="608">
                  <c:v>-4.5131029338870317</c:v>
                </c:pt>
                <c:pt idx="609">
                  <c:v>-6.7186415069803402</c:v>
                </c:pt>
                <c:pt idx="610">
                  <c:v>-7.5529399052469044</c:v>
                </c:pt>
                <c:pt idx="611">
                  <c:v>-5.2639587469047955</c:v>
                </c:pt>
                <c:pt idx="612">
                  <c:v>-8.6189323223744818</c:v>
                </c:pt>
                <c:pt idx="613">
                  <c:v>-8.5054380250543691</c:v>
                </c:pt>
                <c:pt idx="614">
                  <c:v>-19.931568569324174</c:v>
                </c:pt>
                <c:pt idx="615">
                  <c:v>-8.6162016000213288</c:v>
                </c:pt>
                <c:pt idx="616">
                  <c:v>-7.2759007832344116</c:v>
                </c:pt>
                <c:pt idx="617">
                  <c:v>-9.2101702746202054</c:v>
                </c:pt>
                <c:pt idx="618">
                  <c:v>-6.1101335808052335</c:v>
                </c:pt>
                <c:pt idx="619">
                  <c:v>-10.73515332294537</c:v>
                </c:pt>
                <c:pt idx="620">
                  <c:v>-3.5538614522355836</c:v>
                </c:pt>
                <c:pt idx="621">
                  <c:v>-5.7624789635715539</c:v>
                </c:pt>
                <c:pt idx="622">
                  <c:v>-5.9815734749552751</c:v>
                </c:pt>
                <c:pt idx="623">
                  <c:v>-7.9368962189598768</c:v>
                </c:pt>
                <c:pt idx="624">
                  <c:v>-19.931568569324174</c:v>
                </c:pt>
                <c:pt idx="625">
                  <c:v>-4.7003356112525019</c:v>
                </c:pt>
                <c:pt idx="626">
                  <c:v>-4.8694283440311077</c:v>
                </c:pt>
                <c:pt idx="627">
                  <c:v>-8.2804015927560872</c:v>
                </c:pt>
                <c:pt idx="628">
                  <c:v>-7.2407017057132217</c:v>
                </c:pt>
                <c:pt idx="629">
                  <c:v>-8.9707738074191479</c:v>
                </c:pt>
                <c:pt idx="630">
                  <c:v>-19.931568569324174</c:v>
                </c:pt>
                <c:pt idx="631">
                  <c:v>-8.5121055224171176</c:v>
                </c:pt>
                <c:pt idx="632">
                  <c:v>-5.1386943100127827</c:v>
                </c:pt>
                <c:pt idx="633">
                  <c:v>-3.7206066042647779</c:v>
                </c:pt>
                <c:pt idx="634">
                  <c:v>-10.380642900846384</c:v>
                </c:pt>
                <c:pt idx="635">
                  <c:v>-4.8548145886898251</c:v>
                </c:pt>
                <c:pt idx="636">
                  <c:v>-7.4058099406899895</c:v>
                </c:pt>
                <c:pt idx="637">
                  <c:v>-9.5461558679347434</c:v>
                </c:pt>
                <c:pt idx="638">
                  <c:v>-5.8811657605786118</c:v>
                </c:pt>
                <c:pt idx="639">
                  <c:v>-4.5801974586215461</c:v>
                </c:pt>
                <c:pt idx="640">
                  <c:v>-8.1902511691647142</c:v>
                </c:pt>
                <c:pt idx="641">
                  <c:v>-4.9652569407629272</c:v>
                </c:pt>
                <c:pt idx="642">
                  <c:v>-5.5750975476203593</c:v>
                </c:pt>
                <c:pt idx="643">
                  <c:v>-7.6892119874561455</c:v>
                </c:pt>
                <c:pt idx="644">
                  <c:v>-10.853957037942095</c:v>
                </c:pt>
                <c:pt idx="645">
                  <c:v>-6.5777208338142881</c:v>
                </c:pt>
                <c:pt idx="646">
                  <c:v>-7.5977376032197848</c:v>
                </c:pt>
                <c:pt idx="647">
                  <c:v>-8.3160267472506639</c:v>
                </c:pt>
                <c:pt idx="648">
                  <c:v>-7.8647134869080855</c:v>
                </c:pt>
                <c:pt idx="649">
                  <c:v>-19.931568569324174</c:v>
                </c:pt>
                <c:pt idx="650">
                  <c:v>-19.931568569324174</c:v>
                </c:pt>
                <c:pt idx="651">
                  <c:v>-9.4301692341803687</c:v>
                </c:pt>
                <c:pt idx="652">
                  <c:v>-10.70034738861299</c:v>
                </c:pt>
                <c:pt idx="653">
                  <c:v>-19.931568569324174</c:v>
                </c:pt>
                <c:pt idx="654">
                  <c:v>-8.5936679664632472</c:v>
                </c:pt>
                <c:pt idx="655">
                  <c:v>-19.931568569324174</c:v>
                </c:pt>
                <c:pt idx="656">
                  <c:v>-4.9129221822615223</c:v>
                </c:pt>
                <c:pt idx="657">
                  <c:v>-6.5893477497159667</c:v>
                </c:pt>
                <c:pt idx="658">
                  <c:v>-7.0675861887742908</c:v>
                </c:pt>
                <c:pt idx="659">
                  <c:v>-8.1357062654648207</c:v>
                </c:pt>
                <c:pt idx="660">
                  <c:v>-9.51168000147449</c:v>
                </c:pt>
                <c:pt idx="661">
                  <c:v>-7.1001696753317916</c:v>
                </c:pt>
                <c:pt idx="662">
                  <c:v>-8.2611791992168264</c:v>
                </c:pt>
                <c:pt idx="663">
                  <c:v>-8.5317507367145726</c:v>
                </c:pt>
                <c:pt idx="664">
                  <c:v>-13.062733670687196</c:v>
                </c:pt>
                <c:pt idx="665">
                  <c:v>-7.9592115733586866</c:v>
                </c:pt>
                <c:pt idx="666">
                  <c:v>-6.9879850844116582</c:v>
                </c:pt>
                <c:pt idx="667">
                  <c:v>-9.8825069115396484</c:v>
                </c:pt>
                <c:pt idx="668">
                  <c:v>-4.8565058926744769</c:v>
                </c:pt>
                <c:pt idx="669">
                  <c:v>-7.810896522962417</c:v>
                </c:pt>
                <c:pt idx="670">
                  <c:v>-6.9637171219828558</c:v>
                </c:pt>
                <c:pt idx="671">
                  <c:v>-6.7832821875645539</c:v>
                </c:pt>
                <c:pt idx="672">
                  <c:v>-5.5792152098744907</c:v>
                </c:pt>
                <c:pt idx="673">
                  <c:v>-6.3295477215228102</c:v>
                </c:pt>
                <c:pt idx="674">
                  <c:v>-6.1320665528951874</c:v>
                </c:pt>
                <c:pt idx="675">
                  <c:v>-10.964918927218834</c:v>
                </c:pt>
                <c:pt idx="676">
                  <c:v>-13.795933151096902</c:v>
                </c:pt>
                <c:pt idx="677">
                  <c:v>-6.214645924271557</c:v>
                </c:pt>
                <c:pt idx="678">
                  <c:v>-8.1402176216077091</c:v>
                </c:pt>
                <c:pt idx="679">
                  <c:v>-19.931568569324174</c:v>
                </c:pt>
                <c:pt idx="680">
                  <c:v>-9.4432423608826408</c:v>
                </c:pt>
                <c:pt idx="681">
                  <c:v>-5.7609484521624781</c:v>
                </c:pt>
                <c:pt idx="682">
                  <c:v>-4.8850900428105684</c:v>
                </c:pt>
                <c:pt idx="683">
                  <c:v>-7.9770723346191943</c:v>
                </c:pt>
                <c:pt idx="684">
                  <c:v>-10.913941687004435</c:v>
                </c:pt>
                <c:pt idx="685">
                  <c:v>-3.403573523746303</c:v>
                </c:pt>
                <c:pt idx="686">
                  <c:v>-10.254354576085509</c:v>
                </c:pt>
                <c:pt idx="687">
                  <c:v>-6.3176469942838978</c:v>
                </c:pt>
                <c:pt idx="688">
                  <c:v>-9.5535392978000395</c:v>
                </c:pt>
                <c:pt idx="689">
                  <c:v>-5.7084653912388443</c:v>
                </c:pt>
                <c:pt idx="690">
                  <c:v>-6.2624537513844212</c:v>
                </c:pt>
                <c:pt idx="691">
                  <c:v>-10.71602100923106</c:v>
                </c:pt>
                <c:pt idx="692">
                  <c:v>-7.0843939404961684</c:v>
                </c:pt>
                <c:pt idx="693">
                  <c:v>-7.48253370320512</c:v>
                </c:pt>
                <c:pt idx="694">
                  <c:v>-4.6046524723960376</c:v>
                </c:pt>
                <c:pt idx="695">
                  <c:v>-6.0819956524334611</c:v>
                </c:pt>
                <c:pt idx="696">
                  <c:v>-6.5504830217248946</c:v>
                </c:pt>
                <c:pt idx="697">
                  <c:v>-6.6864901051918872</c:v>
                </c:pt>
                <c:pt idx="698">
                  <c:v>-6.4536971225319295</c:v>
                </c:pt>
                <c:pt idx="699">
                  <c:v>-6.0153088716849528</c:v>
                </c:pt>
                <c:pt idx="700">
                  <c:v>-5.5344002117033853</c:v>
                </c:pt>
                <c:pt idx="701">
                  <c:v>-6.1654437671687035</c:v>
                </c:pt>
                <c:pt idx="702">
                  <c:v>-5.8717462188702969</c:v>
                </c:pt>
                <c:pt idx="703">
                  <c:v>-7.0790671494424684</c:v>
                </c:pt>
                <c:pt idx="704">
                  <c:v>-6.9985734300288085</c:v>
                </c:pt>
                <c:pt idx="705">
                  <c:v>-5.034465539913537</c:v>
                </c:pt>
                <c:pt idx="706">
                  <c:v>-6.4563341904689455</c:v>
                </c:pt>
                <c:pt idx="707">
                  <c:v>-6.631429683263371</c:v>
                </c:pt>
                <c:pt idx="708">
                  <c:v>-6.6944878532988072</c:v>
                </c:pt>
                <c:pt idx="709">
                  <c:v>-8.2890213172258331</c:v>
                </c:pt>
                <c:pt idx="710">
                  <c:v>-10.675881374226931</c:v>
                </c:pt>
                <c:pt idx="711">
                  <c:v>-19.931568569324174</c:v>
                </c:pt>
                <c:pt idx="712">
                  <c:v>-10.38090450082785</c:v>
                </c:pt>
                <c:pt idx="713">
                  <c:v>-5.1245424573830824</c:v>
                </c:pt>
                <c:pt idx="714">
                  <c:v>-7.4845734473464107</c:v>
                </c:pt>
                <c:pt idx="715">
                  <c:v>-7.1659470135868082</c:v>
                </c:pt>
                <c:pt idx="716">
                  <c:v>-9.026836868157476</c:v>
                </c:pt>
                <c:pt idx="717">
                  <c:v>-19.931568569324174</c:v>
                </c:pt>
                <c:pt idx="718">
                  <c:v>-10.232138397247944</c:v>
                </c:pt>
                <c:pt idx="719">
                  <c:v>-7.1119770182652609</c:v>
                </c:pt>
                <c:pt idx="720">
                  <c:v>-19.931568569324174</c:v>
                </c:pt>
                <c:pt idx="721">
                  <c:v>-6.7956989926756517</c:v>
                </c:pt>
                <c:pt idx="722">
                  <c:v>-6.063761948473207</c:v>
                </c:pt>
                <c:pt idx="723">
                  <c:v>-5.7914694357483558</c:v>
                </c:pt>
                <c:pt idx="724">
                  <c:v>-8.4995325360131737</c:v>
                </c:pt>
                <c:pt idx="725">
                  <c:v>-7.3753626283497873</c:v>
                </c:pt>
                <c:pt idx="726">
                  <c:v>-7.6754878769994317</c:v>
                </c:pt>
                <c:pt idx="727">
                  <c:v>-9.1702932703819968</c:v>
                </c:pt>
                <c:pt idx="728">
                  <c:v>-8.5391266335966822</c:v>
                </c:pt>
                <c:pt idx="729">
                  <c:v>-8.9663831273725147</c:v>
                </c:pt>
                <c:pt idx="730">
                  <c:v>-7.8110345356640289</c:v>
                </c:pt>
                <c:pt idx="731">
                  <c:v>-7.5680453831667105</c:v>
                </c:pt>
                <c:pt idx="732">
                  <c:v>-10.980712354695273</c:v>
                </c:pt>
                <c:pt idx="733">
                  <c:v>-4.9349850995885207</c:v>
                </c:pt>
                <c:pt idx="734">
                  <c:v>-7.9707542636933031</c:v>
                </c:pt>
                <c:pt idx="735">
                  <c:v>-5.1074265465836097</c:v>
                </c:pt>
                <c:pt idx="736">
                  <c:v>-7.0876151401773342</c:v>
                </c:pt>
                <c:pt idx="737">
                  <c:v>-9.8925453586794543</c:v>
                </c:pt>
                <c:pt idx="738">
                  <c:v>-19.931568569324174</c:v>
                </c:pt>
                <c:pt idx="739">
                  <c:v>-7.7245334998747923</c:v>
                </c:pt>
                <c:pt idx="740">
                  <c:v>-11.836229571996306</c:v>
                </c:pt>
                <c:pt idx="741">
                  <c:v>-6.6513244093996438</c:v>
                </c:pt>
                <c:pt idx="742">
                  <c:v>-6.8007385442249371</c:v>
                </c:pt>
                <c:pt idx="743">
                  <c:v>-9.0570351565951217</c:v>
                </c:pt>
                <c:pt idx="744">
                  <c:v>-11.348365425510123</c:v>
                </c:pt>
                <c:pt idx="745">
                  <c:v>-19.931568569324174</c:v>
                </c:pt>
                <c:pt idx="746">
                  <c:v>-19.931568569324174</c:v>
                </c:pt>
                <c:pt idx="747">
                  <c:v>-8.6994720751404238</c:v>
                </c:pt>
                <c:pt idx="748">
                  <c:v>-8.7114599407626496</c:v>
                </c:pt>
                <c:pt idx="749">
                  <c:v>-6.0263431995838976</c:v>
                </c:pt>
                <c:pt idx="750">
                  <c:v>-5.0312828800291989</c:v>
                </c:pt>
                <c:pt idx="751">
                  <c:v>-5.9006002708902807</c:v>
                </c:pt>
                <c:pt idx="752">
                  <c:v>-7.0893940552604242</c:v>
                </c:pt>
                <c:pt idx="753">
                  <c:v>-7.7946908529179613</c:v>
                </c:pt>
                <c:pt idx="754">
                  <c:v>-8.1253774504445442</c:v>
                </c:pt>
                <c:pt idx="755">
                  <c:v>-8.9160322520161266</c:v>
                </c:pt>
                <c:pt idx="756">
                  <c:v>-10.402280534717988</c:v>
                </c:pt>
                <c:pt idx="757">
                  <c:v>-8.478831069494321</c:v>
                </c:pt>
                <c:pt idx="758">
                  <c:v>-4.8946792827719845</c:v>
                </c:pt>
                <c:pt idx="759">
                  <c:v>-19.931568569324174</c:v>
                </c:pt>
                <c:pt idx="760">
                  <c:v>-12.549186633239184</c:v>
                </c:pt>
                <c:pt idx="761">
                  <c:v>-7.8736374112537639</c:v>
                </c:pt>
                <c:pt idx="762">
                  <c:v>-9.3680691055560601</c:v>
                </c:pt>
                <c:pt idx="763">
                  <c:v>-8.8097352771149993</c:v>
                </c:pt>
                <c:pt idx="764">
                  <c:v>-9.3008473171512698</c:v>
                </c:pt>
                <c:pt idx="765">
                  <c:v>-7.2304055175136908</c:v>
                </c:pt>
                <c:pt idx="766">
                  <c:v>-3.8169392127812247</c:v>
                </c:pt>
                <c:pt idx="767">
                  <c:v>-6.5713244711573733</c:v>
                </c:pt>
                <c:pt idx="768">
                  <c:v>-6.2543829910326645</c:v>
                </c:pt>
                <c:pt idx="769">
                  <c:v>-8.5108103911647834</c:v>
                </c:pt>
                <c:pt idx="770">
                  <c:v>-9.2992394550547246</c:v>
                </c:pt>
                <c:pt idx="771">
                  <c:v>-12.445610490242876</c:v>
                </c:pt>
                <c:pt idx="772">
                  <c:v>-19.931568569324174</c:v>
                </c:pt>
                <c:pt idx="773">
                  <c:v>-7.9485439884243823</c:v>
                </c:pt>
                <c:pt idx="774">
                  <c:v>-10.878473528457858</c:v>
                </c:pt>
                <c:pt idx="775">
                  <c:v>-6.8429994341976936</c:v>
                </c:pt>
                <c:pt idx="776">
                  <c:v>-6.2223646449153209</c:v>
                </c:pt>
                <c:pt idx="777">
                  <c:v>-5.8316831362852088</c:v>
                </c:pt>
                <c:pt idx="778">
                  <c:v>-4.6722257134798211</c:v>
                </c:pt>
                <c:pt idx="779">
                  <c:v>-6.7593175015695151</c:v>
                </c:pt>
                <c:pt idx="780">
                  <c:v>-7.9963309447014606</c:v>
                </c:pt>
                <c:pt idx="781">
                  <c:v>-8.7032368705890768</c:v>
                </c:pt>
                <c:pt idx="782">
                  <c:v>-9.6178476878987187</c:v>
                </c:pt>
                <c:pt idx="783">
                  <c:v>-9.3347377578300073</c:v>
                </c:pt>
                <c:pt idx="784">
                  <c:v>-19.931568569324174</c:v>
                </c:pt>
                <c:pt idx="785">
                  <c:v>-11.189946535245811</c:v>
                </c:pt>
                <c:pt idx="786">
                  <c:v>-9.1995156478110847</c:v>
                </c:pt>
                <c:pt idx="787">
                  <c:v>-7.2142001654000651</c:v>
                </c:pt>
                <c:pt idx="788">
                  <c:v>-8.813967022306084</c:v>
                </c:pt>
                <c:pt idx="789">
                  <c:v>-6.0248694065000077</c:v>
                </c:pt>
                <c:pt idx="790">
                  <c:v>-5.8049484604755941</c:v>
                </c:pt>
                <c:pt idx="791">
                  <c:v>-8.0530428412333421</c:v>
                </c:pt>
                <c:pt idx="792">
                  <c:v>-5.5631545982280093</c:v>
                </c:pt>
                <c:pt idx="793">
                  <c:v>-5.0167538695345977</c:v>
                </c:pt>
                <c:pt idx="794">
                  <c:v>-7.4758591471187614</c:v>
                </c:pt>
                <c:pt idx="795">
                  <c:v>-4.9436435919049586</c:v>
                </c:pt>
                <c:pt idx="796">
                  <c:v>-5.7787402040476303</c:v>
                </c:pt>
                <c:pt idx="797">
                  <c:v>-12.282528003689727</c:v>
                </c:pt>
                <c:pt idx="798">
                  <c:v>-7.9383329468535546</c:v>
                </c:pt>
                <c:pt idx="799">
                  <c:v>-5.7743431532902703</c:v>
                </c:pt>
                <c:pt idx="800">
                  <c:v>-4.7732731637918171</c:v>
                </c:pt>
                <c:pt idx="801">
                  <c:v>-7.069202033056623</c:v>
                </c:pt>
                <c:pt idx="802">
                  <c:v>-9.302742127783203</c:v>
                </c:pt>
                <c:pt idx="803">
                  <c:v>-19.931568569324174</c:v>
                </c:pt>
                <c:pt idx="804">
                  <c:v>-8.6061731594370503</c:v>
                </c:pt>
                <c:pt idx="805">
                  <c:v>-5.0722380109567915</c:v>
                </c:pt>
                <c:pt idx="806">
                  <c:v>-7.9618579277272454</c:v>
                </c:pt>
                <c:pt idx="807">
                  <c:v>-12.397468048039173</c:v>
                </c:pt>
                <c:pt idx="808">
                  <c:v>-5.2459073232492637</c:v>
                </c:pt>
                <c:pt idx="809">
                  <c:v>-7.0682102381272784</c:v>
                </c:pt>
                <c:pt idx="810">
                  <c:v>-5.2100381002094327</c:v>
                </c:pt>
                <c:pt idx="811">
                  <c:v>-5.7224753131487445</c:v>
                </c:pt>
                <c:pt idx="812">
                  <c:v>-7.1713667546646045</c:v>
                </c:pt>
                <c:pt idx="813">
                  <c:v>-5.1150265091078317</c:v>
                </c:pt>
                <c:pt idx="814">
                  <c:v>-2.5371591996802398</c:v>
                </c:pt>
                <c:pt idx="815">
                  <c:v>-6.5300660916300961</c:v>
                </c:pt>
                <c:pt idx="816">
                  <c:v>-4.6830306201291538</c:v>
                </c:pt>
                <c:pt idx="817">
                  <c:v>-5.252303955494031</c:v>
                </c:pt>
                <c:pt idx="818">
                  <c:v>-8.9371012772023963</c:v>
                </c:pt>
                <c:pt idx="819">
                  <c:v>-6.8658520447083742</c:v>
                </c:pt>
                <c:pt idx="820">
                  <c:v>-6.3359823922891563</c:v>
                </c:pt>
                <c:pt idx="821">
                  <c:v>-4.5236389691737946</c:v>
                </c:pt>
                <c:pt idx="822">
                  <c:v>-6.9176754217671386</c:v>
                </c:pt>
                <c:pt idx="823">
                  <c:v>-7.5803916278088783</c:v>
                </c:pt>
                <c:pt idx="824">
                  <c:v>-9.9916118355427059</c:v>
                </c:pt>
                <c:pt idx="825">
                  <c:v>-8.543058267983147</c:v>
                </c:pt>
                <c:pt idx="826">
                  <c:v>-7.8059988261053022</c:v>
                </c:pt>
                <c:pt idx="827">
                  <c:v>-5.6795595202501046</c:v>
                </c:pt>
                <c:pt idx="828">
                  <c:v>-5.687408798402549</c:v>
                </c:pt>
                <c:pt idx="829">
                  <c:v>-6.0811720051672387</c:v>
                </c:pt>
                <c:pt idx="830">
                  <c:v>-8.7744281992207878</c:v>
                </c:pt>
                <c:pt idx="831">
                  <c:v>-10.78583762536754</c:v>
                </c:pt>
                <c:pt idx="832">
                  <c:v>-13.993847543562381</c:v>
                </c:pt>
                <c:pt idx="833">
                  <c:v>-5.3211815491235788</c:v>
                </c:pt>
                <c:pt idx="834">
                  <c:v>-7.4415603462061304</c:v>
                </c:pt>
                <c:pt idx="835">
                  <c:v>-5.2625486710224205</c:v>
                </c:pt>
                <c:pt idx="836">
                  <c:v>-12.153760943304398</c:v>
                </c:pt>
                <c:pt idx="837">
                  <c:v>-10.773638104782053</c:v>
                </c:pt>
                <c:pt idx="838">
                  <c:v>-8.9363207973583485</c:v>
                </c:pt>
                <c:pt idx="839">
                  <c:v>-7.0140390999562809</c:v>
                </c:pt>
                <c:pt idx="840">
                  <c:v>-11.078480504106459</c:v>
                </c:pt>
                <c:pt idx="841">
                  <c:v>-6.1654437671687035</c:v>
                </c:pt>
                <c:pt idx="842">
                  <c:v>-8.9831027764147464</c:v>
                </c:pt>
                <c:pt idx="843">
                  <c:v>-7.8344730282811526</c:v>
                </c:pt>
                <c:pt idx="844">
                  <c:v>-4.6341822443226413</c:v>
                </c:pt>
                <c:pt idx="845">
                  <c:v>-7.8536666846587835</c:v>
                </c:pt>
                <c:pt idx="846">
                  <c:v>-8.316276888079031</c:v>
                </c:pt>
                <c:pt idx="847">
                  <c:v>-8.8159571892378317</c:v>
                </c:pt>
                <c:pt idx="848">
                  <c:v>-4.7200787131198005</c:v>
                </c:pt>
                <c:pt idx="849">
                  <c:v>-6.3206573518245319</c:v>
                </c:pt>
                <c:pt idx="850">
                  <c:v>-8.1772409715270236</c:v>
                </c:pt>
                <c:pt idx="851">
                  <c:v>-5.7276113123691781</c:v>
                </c:pt>
                <c:pt idx="852">
                  <c:v>-9.5009121729785075</c:v>
                </c:pt>
                <c:pt idx="853">
                  <c:v>-3.63814261613232</c:v>
                </c:pt>
                <c:pt idx="854">
                  <c:v>-7.9397682731318868</c:v>
                </c:pt>
                <c:pt idx="855">
                  <c:v>-6.581963060878496</c:v>
                </c:pt>
                <c:pt idx="856">
                  <c:v>-5.5562306217013937</c:v>
                </c:pt>
                <c:pt idx="857">
                  <c:v>-6.6743016929597436</c:v>
                </c:pt>
                <c:pt idx="858">
                  <c:v>-8.473735764480617</c:v>
                </c:pt>
                <c:pt idx="859">
                  <c:v>-6.5848765879041959</c:v>
                </c:pt>
                <c:pt idx="860">
                  <c:v>-11.887196309147091</c:v>
                </c:pt>
                <c:pt idx="861">
                  <c:v>-8.3535497543498103</c:v>
                </c:pt>
                <c:pt idx="862">
                  <c:v>-6.1974211297269877</c:v>
                </c:pt>
                <c:pt idx="863">
                  <c:v>-19.931568569324174</c:v>
                </c:pt>
                <c:pt idx="864">
                  <c:v>-8.5976193959920835</c:v>
                </c:pt>
                <c:pt idx="865">
                  <c:v>-6.1244645506913136</c:v>
                </c:pt>
                <c:pt idx="866">
                  <c:v>-19.931568569324174</c:v>
                </c:pt>
                <c:pt idx="867">
                  <c:v>-7.9975091744233806</c:v>
                </c:pt>
                <c:pt idx="868">
                  <c:v>-5.7341237849894151</c:v>
                </c:pt>
                <c:pt idx="869">
                  <c:v>-7.7392618828523991</c:v>
                </c:pt>
                <c:pt idx="870">
                  <c:v>-7.2837994212599044</c:v>
                </c:pt>
                <c:pt idx="871">
                  <c:v>-6.5418795610548361</c:v>
                </c:pt>
                <c:pt idx="872">
                  <c:v>-9.6139479330280277</c:v>
                </c:pt>
                <c:pt idx="873">
                  <c:v>-6.3891142569174493</c:v>
                </c:pt>
                <c:pt idx="874">
                  <c:v>-6.9954288509665199</c:v>
                </c:pt>
                <c:pt idx="875">
                  <c:v>-4.2590975913517513</c:v>
                </c:pt>
                <c:pt idx="876">
                  <c:v>-7.1178809559452976</c:v>
                </c:pt>
                <c:pt idx="877">
                  <c:v>-4.3647787397414133</c:v>
                </c:pt>
                <c:pt idx="878">
                  <c:v>-5.1335086350320935</c:v>
                </c:pt>
                <c:pt idx="879">
                  <c:v>-5.2655218069448164</c:v>
                </c:pt>
                <c:pt idx="880">
                  <c:v>-11.034542990593241</c:v>
                </c:pt>
                <c:pt idx="881">
                  <c:v>-7.1653113303743519</c:v>
                </c:pt>
                <c:pt idx="882">
                  <c:v>-5.77635353645762</c:v>
                </c:pt>
                <c:pt idx="883">
                  <c:v>-4.4504217768757748</c:v>
                </c:pt>
                <c:pt idx="884">
                  <c:v>-6.3556219084863432</c:v>
                </c:pt>
                <c:pt idx="885">
                  <c:v>-7.5955025283222843</c:v>
                </c:pt>
                <c:pt idx="886">
                  <c:v>-7.5517678533700803</c:v>
                </c:pt>
                <c:pt idx="887">
                  <c:v>-8.1062217689844029</c:v>
                </c:pt>
                <c:pt idx="888">
                  <c:v>-8.6634944827688134</c:v>
                </c:pt>
                <c:pt idx="889">
                  <c:v>-11.029223605519785</c:v>
                </c:pt>
                <c:pt idx="890">
                  <c:v>-6.3795802780752098</c:v>
                </c:pt>
                <c:pt idx="891">
                  <c:v>-9.4298030234715124</c:v>
                </c:pt>
                <c:pt idx="892">
                  <c:v>-19.931568569324174</c:v>
                </c:pt>
                <c:pt idx="893">
                  <c:v>-7.8274743886269089</c:v>
                </c:pt>
                <c:pt idx="894">
                  <c:v>-10.326007566295694</c:v>
                </c:pt>
                <c:pt idx="895">
                  <c:v>-6.8842445619213031</c:v>
                </c:pt>
                <c:pt idx="896">
                  <c:v>-8.0407616734640701</c:v>
                </c:pt>
                <c:pt idx="897">
                  <c:v>-4.626250605077133</c:v>
                </c:pt>
                <c:pt idx="898">
                  <c:v>-10.690095397019681</c:v>
                </c:pt>
                <c:pt idx="899">
                  <c:v>-4.324350681503657</c:v>
                </c:pt>
                <c:pt idx="900">
                  <c:v>-11.664936611379305</c:v>
                </c:pt>
                <c:pt idx="901">
                  <c:v>-6.9760496072050424</c:v>
                </c:pt>
                <c:pt idx="902">
                  <c:v>-5.5748516891531175</c:v>
                </c:pt>
                <c:pt idx="903">
                  <c:v>-9.5256006659183754</c:v>
                </c:pt>
                <c:pt idx="904">
                  <c:v>-6.4219004352547691</c:v>
                </c:pt>
                <c:pt idx="905">
                  <c:v>-11.793378699146986</c:v>
                </c:pt>
                <c:pt idx="906">
                  <c:v>-5.0880316435520463</c:v>
                </c:pt>
                <c:pt idx="907">
                  <c:v>-5.818853452013026</c:v>
                </c:pt>
                <c:pt idx="908">
                  <c:v>-10.702959084777021</c:v>
                </c:pt>
                <c:pt idx="909">
                  <c:v>-9.1792406134653923</c:v>
                </c:pt>
                <c:pt idx="910">
                  <c:v>-8.4443802061516333</c:v>
                </c:pt>
                <c:pt idx="911">
                  <c:v>-4.9228504743244228</c:v>
                </c:pt>
                <c:pt idx="912">
                  <c:v>-19.931568569324174</c:v>
                </c:pt>
                <c:pt idx="913">
                  <c:v>-6.3839071583153837</c:v>
                </c:pt>
                <c:pt idx="914">
                  <c:v>-7.9634050793965816</c:v>
                </c:pt>
                <c:pt idx="915">
                  <c:v>-6.0014925877583991</c:v>
                </c:pt>
                <c:pt idx="916">
                  <c:v>-10.823096385052429</c:v>
                </c:pt>
                <c:pt idx="917">
                  <c:v>-6.5250582062818463</c:v>
                </c:pt>
                <c:pt idx="918">
                  <c:v>-7.3969563626333965</c:v>
                </c:pt>
                <c:pt idx="919">
                  <c:v>-7.1250610366265859</c:v>
                </c:pt>
                <c:pt idx="920">
                  <c:v>-2.8504425933049644</c:v>
                </c:pt>
                <c:pt idx="921">
                  <c:v>-6.4623783008272522</c:v>
                </c:pt>
                <c:pt idx="922">
                  <c:v>-6.5672107681058947</c:v>
                </c:pt>
                <c:pt idx="923">
                  <c:v>-8.2684899607038567</c:v>
                </c:pt>
                <c:pt idx="924">
                  <c:v>-7.4927520310729463</c:v>
                </c:pt>
                <c:pt idx="925">
                  <c:v>-6.4339338763127802</c:v>
                </c:pt>
                <c:pt idx="926">
                  <c:v>-19.931568569324174</c:v>
                </c:pt>
                <c:pt idx="927">
                  <c:v>-4.2371872559118415</c:v>
                </c:pt>
                <c:pt idx="928">
                  <c:v>-6.9109781690091969</c:v>
                </c:pt>
                <c:pt idx="929">
                  <c:v>-9.7070470878092863</c:v>
                </c:pt>
                <c:pt idx="930">
                  <c:v>-7.308443366732126</c:v>
                </c:pt>
                <c:pt idx="931">
                  <c:v>-5.9531266745220952</c:v>
                </c:pt>
                <c:pt idx="932">
                  <c:v>-19.931568569324174</c:v>
                </c:pt>
                <c:pt idx="933">
                  <c:v>-7.5641267882758561</c:v>
                </c:pt>
                <c:pt idx="934">
                  <c:v>-19.931568569324174</c:v>
                </c:pt>
                <c:pt idx="935">
                  <c:v>-8.2272598353745643</c:v>
                </c:pt>
                <c:pt idx="936">
                  <c:v>-6.3395663002755747</c:v>
                </c:pt>
                <c:pt idx="937">
                  <c:v>-8.1335123825775106</c:v>
                </c:pt>
                <c:pt idx="938">
                  <c:v>-6.4242933581566213</c:v>
                </c:pt>
                <c:pt idx="939">
                  <c:v>-4.9532124826415789</c:v>
                </c:pt>
                <c:pt idx="940">
                  <c:v>-19.931568569324174</c:v>
                </c:pt>
                <c:pt idx="941">
                  <c:v>-6.7581634472732537</c:v>
                </c:pt>
                <c:pt idx="942">
                  <c:v>-10.405838320385666</c:v>
                </c:pt>
                <c:pt idx="943">
                  <c:v>-7.1559850358683867</c:v>
                </c:pt>
                <c:pt idx="944">
                  <c:v>-7.730727881625568</c:v>
                </c:pt>
                <c:pt idx="945">
                  <c:v>-5.0279856375180128</c:v>
                </c:pt>
                <c:pt idx="946">
                  <c:v>-19.931568569324174</c:v>
                </c:pt>
                <c:pt idx="947">
                  <c:v>-6.9477339647101761</c:v>
                </c:pt>
                <c:pt idx="948">
                  <c:v>-8.5887571812863595</c:v>
                </c:pt>
                <c:pt idx="949">
                  <c:v>-5.886284481951396</c:v>
                </c:pt>
                <c:pt idx="950">
                  <c:v>-5.3735461350385316</c:v>
                </c:pt>
                <c:pt idx="951">
                  <c:v>-4.3736073517745115</c:v>
                </c:pt>
                <c:pt idx="952">
                  <c:v>-10.511275662232693</c:v>
                </c:pt>
                <c:pt idx="953">
                  <c:v>-9.732918495572207</c:v>
                </c:pt>
                <c:pt idx="954">
                  <c:v>-5.8435997795818073</c:v>
                </c:pt>
                <c:pt idx="955">
                  <c:v>-9.6576750845910979</c:v>
                </c:pt>
                <c:pt idx="956">
                  <c:v>-4.4493669037731776</c:v>
                </c:pt>
                <c:pt idx="957">
                  <c:v>-6.1252560932112035</c:v>
                </c:pt>
                <c:pt idx="958">
                  <c:v>-19.931568569324174</c:v>
                </c:pt>
                <c:pt idx="959">
                  <c:v>-8.2670106201774303</c:v>
                </c:pt>
                <c:pt idx="960">
                  <c:v>-9.9495247487801262</c:v>
                </c:pt>
                <c:pt idx="961">
                  <c:v>-7.7347980255157527</c:v>
                </c:pt>
                <c:pt idx="962">
                  <c:v>-7.8993540555695674</c:v>
                </c:pt>
                <c:pt idx="963">
                  <c:v>-5.1980991393041824</c:v>
                </c:pt>
                <c:pt idx="964">
                  <c:v>-7.804794415219062</c:v>
                </c:pt>
                <c:pt idx="965">
                  <c:v>-9.8976610798198514</c:v>
                </c:pt>
                <c:pt idx="966">
                  <c:v>-11.560388725300943</c:v>
                </c:pt>
                <c:pt idx="967">
                  <c:v>-5.6261092681432912</c:v>
                </c:pt>
                <c:pt idx="968">
                  <c:v>-19.931568569324174</c:v>
                </c:pt>
                <c:pt idx="969">
                  <c:v>-6.7305276323421364</c:v>
                </c:pt>
                <c:pt idx="970">
                  <c:v>-6.7887845298365459</c:v>
                </c:pt>
                <c:pt idx="971">
                  <c:v>-8.205120482824503</c:v>
                </c:pt>
                <c:pt idx="972">
                  <c:v>-8.4396273109913675</c:v>
                </c:pt>
                <c:pt idx="973">
                  <c:v>-7.6039019736758648</c:v>
                </c:pt>
                <c:pt idx="974">
                  <c:v>-7.5346181392712896</c:v>
                </c:pt>
                <c:pt idx="975">
                  <c:v>-6.0768223957672314</c:v>
                </c:pt>
                <c:pt idx="976">
                  <c:v>-6.8728866225767105</c:v>
                </c:pt>
                <c:pt idx="977">
                  <c:v>-8.3065565884056021</c:v>
                </c:pt>
                <c:pt idx="978">
                  <c:v>-7.0993706057059374</c:v>
                </c:pt>
                <c:pt idx="979">
                  <c:v>-9.6080915361737507</c:v>
                </c:pt>
                <c:pt idx="980">
                  <c:v>-8.7829928449902237</c:v>
                </c:pt>
                <c:pt idx="981">
                  <c:v>-7.047351869446949</c:v>
                </c:pt>
                <c:pt idx="982">
                  <c:v>-8.6333896968837394</c:v>
                </c:pt>
                <c:pt idx="983">
                  <c:v>-19.931568569324174</c:v>
                </c:pt>
                <c:pt idx="984">
                  <c:v>-10.050257265136979</c:v>
                </c:pt>
                <c:pt idx="985">
                  <c:v>-5.5168300261273719</c:v>
                </c:pt>
                <c:pt idx="986">
                  <c:v>-8.062390784988704</c:v>
                </c:pt>
                <c:pt idx="987">
                  <c:v>-8.1505494867985853</c:v>
                </c:pt>
                <c:pt idx="988">
                  <c:v>-4.6695738452358926</c:v>
                </c:pt>
                <c:pt idx="989">
                  <c:v>-5.9204202134433981</c:v>
                </c:pt>
                <c:pt idx="990">
                  <c:v>-7.2527706123594529</c:v>
                </c:pt>
                <c:pt idx="991">
                  <c:v>-6.2702728976977635</c:v>
                </c:pt>
                <c:pt idx="992">
                  <c:v>-10.932318289250469</c:v>
                </c:pt>
                <c:pt idx="993">
                  <c:v>-8.2488842335349695</c:v>
                </c:pt>
                <c:pt idx="994">
                  <c:v>-10.053296899749942</c:v>
                </c:pt>
                <c:pt idx="995">
                  <c:v>-7.4675234587426855</c:v>
                </c:pt>
                <c:pt idx="996">
                  <c:v>-9.3473398129900005</c:v>
                </c:pt>
                <c:pt idx="997">
                  <c:v>-4.7470811422911403</c:v>
                </c:pt>
                <c:pt idx="998">
                  <c:v>-19.931568569324174</c:v>
                </c:pt>
                <c:pt idx="999">
                  <c:v>-19.931568569324174</c:v>
                </c:pt>
                <c:pt idx="1000">
                  <c:v>-6.3646822001727896</c:v>
                </c:pt>
                <c:pt idx="1001">
                  <c:v>-5.7875877843307473</c:v>
                </c:pt>
                <c:pt idx="1002">
                  <c:v>-4.1025015870744284</c:v>
                </c:pt>
                <c:pt idx="1003">
                  <c:v>-6.574687073364287</c:v>
                </c:pt>
                <c:pt idx="1004">
                  <c:v>-6.8671890497862904</c:v>
                </c:pt>
                <c:pt idx="1005">
                  <c:v>-19.931568569324174</c:v>
                </c:pt>
                <c:pt idx="1006">
                  <c:v>-7.5003446956675397</c:v>
                </c:pt>
                <c:pt idx="1007">
                  <c:v>-6.1038160216508563</c:v>
                </c:pt>
                <c:pt idx="1008">
                  <c:v>-11.314832279259049</c:v>
                </c:pt>
                <c:pt idx="1009">
                  <c:v>-8.2527844741292036</c:v>
                </c:pt>
                <c:pt idx="1010">
                  <c:v>-8.0903494090021049</c:v>
                </c:pt>
                <c:pt idx="1011">
                  <c:v>-12.81607747990323</c:v>
                </c:pt>
                <c:pt idx="1012">
                  <c:v>-5.5272141002883188</c:v>
                </c:pt>
                <c:pt idx="1013">
                  <c:v>-9.5978485535663296</c:v>
                </c:pt>
                <c:pt idx="1014">
                  <c:v>-6.3958155734735076</c:v>
                </c:pt>
                <c:pt idx="1015">
                  <c:v>-8.073286396407175</c:v>
                </c:pt>
                <c:pt idx="1016">
                  <c:v>-7.8636169882296612</c:v>
                </c:pt>
                <c:pt idx="1017">
                  <c:v>-12.891881809816754</c:v>
                </c:pt>
                <c:pt idx="1018">
                  <c:v>-8.2787083629767224</c:v>
                </c:pt>
                <c:pt idx="1019">
                  <c:v>-8.0636871592164052</c:v>
                </c:pt>
                <c:pt idx="1020">
                  <c:v>-19.931568569324174</c:v>
                </c:pt>
                <c:pt idx="1021">
                  <c:v>-19.931568569324174</c:v>
                </c:pt>
                <c:pt idx="1022">
                  <c:v>-7.7821596211006963</c:v>
                </c:pt>
                <c:pt idx="1023">
                  <c:v>-7.1248922841129589</c:v>
                </c:pt>
                <c:pt idx="1024">
                  <c:v>-19.931568569324174</c:v>
                </c:pt>
                <c:pt idx="1025">
                  <c:v>-19.931568569324174</c:v>
                </c:pt>
                <c:pt idx="1026">
                  <c:v>-7.7603098169098832</c:v>
                </c:pt>
                <c:pt idx="1027">
                  <c:v>-4.8973949473541305</c:v>
                </c:pt>
                <c:pt idx="1028">
                  <c:v>-9.1632618191993682</c:v>
                </c:pt>
                <c:pt idx="1029">
                  <c:v>-19.931568569324174</c:v>
                </c:pt>
                <c:pt idx="1030">
                  <c:v>-6.5056539150973949</c:v>
                </c:pt>
                <c:pt idx="1031">
                  <c:v>-7.5330746989893527</c:v>
                </c:pt>
                <c:pt idx="1032">
                  <c:v>-4.1777163405353512</c:v>
                </c:pt>
                <c:pt idx="1033">
                  <c:v>-9.3517463629129676</c:v>
                </c:pt>
                <c:pt idx="1034">
                  <c:v>-9.2905292848205576</c:v>
                </c:pt>
                <c:pt idx="1035">
                  <c:v>-6.0708388909209194</c:v>
                </c:pt>
                <c:pt idx="1036">
                  <c:v>-5.7980671731439557</c:v>
                </c:pt>
                <c:pt idx="1037">
                  <c:v>-5.9504926151584625</c:v>
                </c:pt>
                <c:pt idx="1038">
                  <c:v>-7.0740913617090753</c:v>
                </c:pt>
                <c:pt idx="1039">
                  <c:v>-7.1823783402997909</c:v>
                </c:pt>
                <c:pt idx="1040">
                  <c:v>-6.7149763845201766</c:v>
                </c:pt>
                <c:pt idx="1041">
                  <c:v>-4.2028449832707349</c:v>
                </c:pt>
                <c:pt idx="1042">
                  <c:v>-9.1442479381202428</c:v>
                </c:pt>
                <c:pt idx="1043">
                  <c:v>-6.2214062628260312</c:v>
                </c:pt>
                <c:pt idx="1044">
                  <c:v>-6.7813498888048844</c:v>
                </c:pt>
                <c:pt idx="1045">
                  <c:v>-7.3577235454856291</c:v>
                </c:pt>
                <c:pt idx="1046">
                  <c:v>-6.1134997343044546</c:v>
                </c:pt>
                <c:pt idx="1047">
                  <c:v>-7.9405063189094918</c:v>
                </c:pt>
                <c:pt idx="1048">
                  <c:v>-7.6522426671684523</c:v>
                </c:pt>
                <c:pt idx="1049">
                  <c:v>-8.1609455547223924</c:v>
                </c:pt>
                <c:pt idx="1050">
                  <c:v>-5.9144582141745934</c:v>
                </c:pt>
                <c:pt idx="1051">
                  <c:v>-10.877835421923111</c:v>
                </c:pt>
                <c:pt idx="1052">
                  <c:v>-4.6041880625029457</c:v>
                </c:pt>
                <c:pt idx="1053">
                  <c:v>-5.7461797295312316</c:v>
                </c:pt>
                <c:pt idx="1054">
                  <c:v>-19.931568569324174</c:v>
                </c:pt>
                <c:pt idx="1055">
                  <c:v>-19.931568569324174</c:v>
                </c:pt>
                <c:pt idx="1056">
                  <c:v>-5.4094639491745031</c:v>
                </c:pt>
                <c:pt idx="1057">
                  <c:v>-7.0632249993725837</c:v>
                </c:pt>
                <c:pt idx="1058">
                  <c:v>-6.7383543273352977</c:v>
                </c:pt>
                <c:pt idx="1059">
                  <c:v>-6.2038260170031405</c:v>
                </c:pt>
                <c:pt idx="1060">
                  <c:v>-6.2131842514016808</c:v>
                </c:pt>
                <c:pt idx="1061">
                  <c:v>-9.1072875933629902</c:v>
                </c:pt>
                <c:pt idx="1062">
                  <c:v>-19.931568569324174</c:v>
                </c:pt>
                <c:pt idx="1063">
                  <c:v>-3.2984874790784007</c:v>
                </c:pt>
                <c:pt idx="1064">
                  <c:v>-6.6632293617542668</c:v>
                </c:pt>
                <c:pt idx="1065">
                  <c:v>-7.1218233470957015</c:v>
                </c:pt>
                <c:pt idx="1066">
                  <c:v>-8.9904512515300752</c:v>
                </c:pt>
                <c:pt idx="1067">
                  <c:v>-7.9143885152792803</c:v>
                </c:pt>
                <c:pt idx="1068">
                  <c:v>-9.9481488067787982</c:v>
                </c:pt>
                <c:pt idx="1069">
                  <c:v>-10.471296989335462</c:v>
                </c:pt>
                <c:pt idx="1070">
                  <c:v>-5.1224745255295785</c:v>
                </c:pt>
                <c:pt idx="1071">
                  <c:v>-9.6027332268163086</c:v>
                </c:pt>
                <c:pt idx="1072">
                  <c:v>-6.3584641511964781</c:v>
                </c:pt>
                <c:pt idx="1073">
                  <c:v>-4.9936707546135386</c:v>
                </c:pt>
                <c:pt idx="1074">
                  <c:v>-8.0637493064039596</c:v>
                </c:pt>
                <c:pt idx="1075">
                  <c:v>-11.429842824480707</c:v>
                </c:pt>
                <c:pt idx="1076">
                  <c:v>-7.4781906632974824</c:v>
                </c:pt>
                <c:pt idx="1077">
                  <c:v>-8.4905733011471387</c:v>
                </c:pt>
                <c:pt idx="1078">
                  <c:v>-10.479191406855751</c:v>
                </c:pt>
                <c:pt idx="1079">
                  <c:v>-8.8529467271617897</c:v>
                </c:pt>
                <c:pt idx="1080">
                  <c:v>-6.8852957983137877</c:v>
                </c:pt>
                <c:pt idx="1081">
                  <c:v>-8.1272148674349616</c:v>
                </c:pt>
                <c:pt idx="1082">
                  <c:v>-9.0235768362683295</c:v>
                </c:pt>
                <c:pt idx="1083">
                  <c:v>-8.2868006139513373</c:v>
                </c:pt>
                <c:pt idx="1084">
                  <c:v>-11.749606344205622</c:v>
                </c:pt>
                <c:pt idx="1085">
                  <c:v>-7.3626994561841075</c:v>
                </c:pt>
                <c:pt idx="1086">
                  <c:v>-5.5078032379654118</c:v>
                </c:pt>
                <c:pt idx="1087">
                  <c:v>-6.3049251307013954</c:v>
                </c:pt>
                <c:pt idx="1088">
                  <c:v>-10.738250202977353</c:v>
                </c:pt>
                <c:pt idx="1089">
                  <c:v>-8.0505563505400399</c:v>
                </c:pt>
                <c:pt idx="1090">
                  <c:v>-6.3807015643632692</c:v>
                </c:pt>
                <c:pt idx="1091">
                  <c:v>-4.9800742507308717</c:v>
                </c:pt>
                <c:pt idx="1092">
                  <c:v>-7.1290810826261959</c:v>
                </c:pt>
                <c:pt idx="1093">
                  <c:v>-5.3161922767684278</c:v>
                </c:pt>
                <c:pt idx="1094">
                  <c:v>-7.4517711304563434</c:v>
                </c:pt>
                <c:pt idx="1095">
                  <c:v>-12.232676416464315</c:v>
                </c:pt>
                <c:pt idx="1096">
                  <c:v>-9.731363899538545</c:v>
                </c:pt>
                <c:pt idx="1097">
                  <c:v>-7.4389207068691965</c:v>
                </c:pt>
                <c:pt idx="1098">
                  <c:v>-4.3757217151010073</c:v>
                </c:pt>
                <c:pt idx="1099">
                  <c:v>-7.313034170633399</c:v>
                </c:pt>
                <c:pt idx="1100">
                  <c:v>-7.5488332379873926</c:v>
                </c:pt>
                <c:pt idx="1101">
                  <c:v>-7.7703091174186385</c:v>
                </c:pt>
                <c:pt idx="1102">
                  <c:v>-9.5217798860789902</c:v>
                </c:pt>
                <c:pt idx="1103">
                  <c:v>-10.575688948638637</c:v>
                </c:pt>
                <c:pt idx="1104">
                  <c:v>-7.4052392847831676</c:v>
                </c:pt>
                <c:pt idx="1105">
                  <c:v>-7.9874048512299876</c:v>
                </c:pt>
                <c:pt idx="1106">
                  <c:v>-5.8183483027511125</c:v>
                </c:pt>
                <c:pt idx="1107">
                  <c:v>-5.3387645654459703</c:v>
                </c:pt>
                <c:pt idx="1108">
                  <c:v>-6.0574147231733768</c:v>
                </c:pt>
                <c:pt idx="1109">
                  <c:v>-8.2104693806169884</c:v>
                </c:pt>
                <c:pt idx="1110">
                  <c:v>-5.2917379815517087</c:v>
                </c:pt>
                <c:pt idx="1111">
                  <c:v>-19.931568569324174</c:v>
                </c:pt>
                <c:pt idx="1112">
                  <c:v>-19.931568569324174</c:v>
                </c:pt>
                <c:pt idx="1113">
                  <c:v>-7.7160128191001913</c:v>
                </c:pt>
                <c:pt idx="1114">
                  <c:v>-19.931568569324174</c:v>
                </c:pt>
                <c:pt idx="1115">
                  <c:v>-9.9468453680428262</c:v>
                </c:pt>
                <c:pt idx="1116">
                  <c:v>-6.8908860311233688</c:v>
                </c:pt>
                <c:pt idx="1117">
                  <c:v>-6.84190557283413</c:v>
                </c:pt>
                <c:pt idx="1118">
                  <c:v>-11.086514529064479</c:v>
                </c:pt>
                <c:pt idx="1119">
                  <c:v>-9.0211416971694298</c:v>
                </c:pt>
                <c:pt idx="1120">
                  <c:v>-19.931568569324174</c:v>
                </c:pt>
                <c:pt idx="1121">
                  <c:v>-19.931568569324174</c:v>
                </c:pt>
                <c:pt idx="1122">
                  <c:v>-9.6226607652602354</c:v>
                </c:pt>
                <c:pt idx="1123">
                  <c:v>-8.5773687843176489</c:v>
                </c:pt>
                <c:pt idx="1124">
                  <c:v>-7.3160504260036845</c:v>
                </c:pt>
                <c:pt idx="1125">
                  <c:v>-3.6325313443653853</c:v>
                </c:pt>
                <c:pt idx="1126">
                  <c:v>-4.5630994852334581</c:v>
                </c:pt>
                <c:pt idx="1127">
                  <c:v>-6.1580658492549372</c:v>
                </c:pt>
                <c:pt idx="1128">
                  <c:v>-6.4192704378698036</c:v>
                </c:pt>
                <c:pt idx="1129">
                  <c:v>-19.931568569324174</c:v>
                </c:pt>
                <c:pt idx="1130">
                  <c:v>-9.65636592173324</c:v>
                </c:pt>
                <c:pt idx="1131">
                  <c:v>-8.6822915335137978</c:v>
                </c:pt>
                <c:pt idx="1132">
                  <c:v>-6.94185831490966</c:v>
                </c:pt>
                <c:pt idx="1133">
                  <c:v>-7.8633502167021563</c:v>
                </c:pt>
                <c:pt idx="1134">
                  <c:v>-11.762640774641028</c:v>
                </c:pt>
                <c:pt idx="1135">
                  <c:v>-7.6912810760853105</c:v>
                </c:pt>
                <c:pt idx="1136">
                  <c:v>-9.2110293027959926</c:v>
                </c:pt>
                <c:pt idx="1137">
                  <c:v>-8.3557712487542908</c:v>
                </c:pt>
                <c:pt idx="1138">
                  <c:v>-19.931568569324174</c:v>
                </c:pt>
                <c:pt idx="1139">
                  <c:v>-8.1984197494266269</c:v>
                </c:pt>
                <c:pt idx="1140">
                  <c:v>-7.8659121176927913</c:v>
                </c:pt>
                <c:pt idx="1141">
                  <c:v>-9.4217035230549495</c:v>
                </c:pt>
                <c:pt idx="1142">
                  <c:v>-19.931568569324174</c:v>
                </c:pt>
                <c:pt idx="1143">
                  <c:v>-7.1874167261420201</c:v>
                </c:pt>
                <c:pt idx="1144">
                  <c:v>-8.133272154220462</c:v>
                </c:pt>
                <c:pt idx="1145">
                  <c:v>-2.2867780510598026</c:v>
                </c:pt>
                <c:pt idx="1146">
                  <c:v>-9.1827434210709669</c:v>
                </c:pt>
                <c:pt idx="1147">
                  <c:v>-6.2146931757145829</c:v>
                </c:pt>
                <c:pt idx="1148">
                  <c:v>-9.1350227266531263</c:v>
                </c:pt>
                <c:pt idx="1149">
                  <c:v>-9.3267901973159262</c:v>
                </c:pt>
                <c:pt idx="1150">
                  <c:v>-5.8300060586178599</c:v>
                </c:pt>
                <c:pt idx="1151">
                  <c:v>-8.0139425113453431</c:v>
                </c:pt>
                <c:pt idx="1152">
                  <c:v>-7.7986174656514073</c:v>
                </c:pt>
                <c:pt idx="1153">
                  <c:v>-19.931568569324174</c:v>
                </c:pt>
                <c:pt idx="1154">
                  <c:v>-9.4910149608925671</c:v>
                </c:pt>
                <c:pt idx="1155">
                  <c:v>-5.9981714065385923</c:v>
                </c:pt>
                <c:pt idx="1156">
                  <c:v>-8.0204717424333634</c:v>
                </c:pt>
                <c:pt idx="1157">
                  <c:v>-6.5211031725474085</c:v>
                </c:pt>
                <c:pt idx="1158">
                  <c:v>-9.6196375169537269</c:v>
                </c:pt>
                <c:pt idx="1159">
                  <c:v>-8.2234395438284498</c:v>
                </c:pt>
                <c:pt idx="1160">
                  <c:v>-8.3078036515853011</c:v>
                </c:pt>
                <c:pt idx="1161">
                  <c:v>-8.0100024397702558</c:v>
                </c:pt>
                <c:pt idx="1162">
                  <c:v>-19.931568569324174</c:v>
                </c:pt>
                <c:pt idx="1163">
                  <c:v>-8.2491800623994163</c:v>
                </c:pt>
                <c:pt idx="1164">
                  <c:v>-4.8071787566660786</c:v>
                </c:pt>
                <c:pt idx="1165">
                  <c:v>-10.455960771766804</c:v>
                </c:pt>
                <c:pt idx="1166">
                  <c:v>-6.435149038601983</c:v>
                </c:pt>
                <c:pt idx="1167">
                  <c:v>-9.1670095963817602</c:v>
                </c:pt>
                <c:pt idx="1168">
                  <c:v>-10.396388468163314</c:v>
                </c:pt>
                <c:pt idx="1169">
                  <c:v>-8.5015217019936529</c:v>
                </c:pt>
                <c:pt idx="1170">
                  <c:v>-7.9642810585025243</c:v>
                </c:pt>
                <c:pt idx="1171">
                  <c:v>-7.9940711579105281</c:v>
                </c:pt>
                <c:pt idx="1172">
                  <c:v>-8.1101122543543074</c:v>
                </c:pt>
                <c:pt idx="1173">
                  <c:v>-8.0924388078719502</c:v>
                </c:pt>
                <c:pt idx="1174">
                  <c:v>-8.3616996730737814</c:v>
                </c:pt>
                <c:pt idx="1175">
                  <c:v>-7.5712174625253406</c:v>
                </c:pt>
                <c:pt idx="1176">
                  <c:v>-6.2693252328967564</c:v>
                </c:pt>
                <c:pt idx="1177">
                  <c:v>-7.743453591384009</c:v>
                </c:pt>
                <c:pt idx="1178">
                  <c:v>-8.4816812220770821</c:v>
                </c:pt>
                <c:pt idx="1179">
                  <c:v>-10.230988403334205</c:v>
                </c:pt>
                <c:pt idx="1180">
                  <c:v>-5.2910106198636644</c:v>
                </c:pt>
                <c:pt idx="1181">
                  <c:v>-8.7937640885666131</c:v>
                </c:pt>
                <c:pt idx="1182">
                  <c:v>-5.9303134494769978</c:v>
                </c:pt>
                <c:pt idx="1183">
                  <c:v>-4.4262821529878513</c:v>
                </c:pt>
                <c:pt idx="1184">
                  <c:v>-10.301938737418942</c:v>
                </c:pt>
                <c:pt idx="1185">
                  <c:v>-19.931568569324174</c:v>
                </c:pt>
                <c:pt idx="1186">
                  <c:v>-7.5817278448015273</c:v>
                </c:pt>
                <c:pt idx="1187">
                  <c:v>-6.8772771405267754</c:v>
                </c:pt>
                <c:pt idx="1188">
                  <c:v>-6.2121511899773338</c:v>
                </c:pt>
                <c:pt idx="1189">
                  <c:v>-3.0709984792217773</c:v>
                </c:pt>
                <c:pt idx="1190">
                  <c:v>-7.3732330043630547</c:v>
                </c:pt>
                <c:pt idx="1191">
                  <c:v>-5.724799067315427</c:v>
                </c:pt>
                <c:pt idx="1192">
                  <c:v>-8.9465015420228227</c:v>
                </c:pt>
                <c:pt idx="1193">
                  <c:v>-6.0731334027427977</c:v>
                </c:pt>
                <c:pt idx="1194">
                  <c:v>-4.9994968295593711</c:v>
                </c:pt>
                <c:pt idx="1195">
                  <c:v>-8.0653900336739763</c:v>
                </c:pt>
                <c:pt idx="1196">
                  <c:v>-8.329553174792057</c:v>
                </c:pt>
                <c:pt idx="1197">
                  <c:v>-6.9807462466325712</c:v>
                </c:pt>
                <c:pt idx="1198">
                  <c:v>-9.2739115951158961</c:v>
                </c:pt>
                <c:pt idx="1199">
                  <c:v>-7.2979532283822586</c:v>
                </c:pt>
                <c:pt idx="1200">
                  <c:v>-8.1644546679516843</c:v>
                </c:pt>
                <c:pt idx="1201">
                  <c:v>-5.9241013930847233</c:v>
                </c:pt>
                <c:pt idx="1202">
                  <c:v>-7.2925125836022655</c:v>
                </c:pt>
                <c:pt idx="1203">
                  <c:v>-9.7534901268360983</c:v>
                </c:pt>
                <c:pt idx="1204">
                  <c:v>-6.2351545444751633</c:v>
                </c:pt>
                <c:pt idx="1205">
                  <c:v>-19.931568569324174</c:v>
                </c:pt>
                <c:pt idx="1206">
                  <c:v>-6.384808524535817</c:v>
                </c:pt>
                <c:pt idx="1207">
                  <c:v>-6.9706353783982005</c:v>
                </c:pt>
                <c:pt idx="1208">
                  <c:v>-7.7740738347724712</c:v>
                </c:pt>
                <c:pt idx="1209">
                  <c:v>-7.3916348086685337</c:v>
                </c:pt>
                <c:pt idx="1210">
                  <c:v>-6.9010398818948628</c:v>
                </c:pt>
                <c:pt idx="1211">
                  <c:v>-9.0906411921522796</c:v>
                </c:pt>
                <c:pt idx="1212">
                  <c:v>-6.0001717486403505</c:v>
                </c:pt>
                <c:pt idx="1213">
                  <c:v>-19.931568569324174</c:v>
                </c:pt>
                <c:pt idx="1214">
                  <c:v>-3.5491601863891349</c:v>
                </c:pt>
                <c:pt idx="1215">
                  <c:v>-19.931568569324174</c:v>
                </c:pt>
                <c:pt idx="1216">
                  <c:v>-11.742633617225659</c:v>
                </c:pt>
                <c:pt idx="1217">
                  <c:v>-6.9610927029261838</c:v>
                </c:pt>
                <c:pt idx="1218">
                  <c:v>-8.5762383976356684</c:v>
                </c:pt>
                <c:pt idx="1219">
                  <c:v>-8.5869164706838461</c:v>
                </c:pt>
                <c:pt idx="1220">
                  <c:v>-6.0415206557740921</c:v>
                </c:pt>
                <c:pt idx="1221">
                  <c:v>-6.3006577226916036</c:v>
                </c:pt>
                <c:pt idx="1222">
                  <c:v>-6.425374935379419</c:v>
                </c:pt>
                <c:pt idx="1223">
                  <c:v>-5.0162749842215675</c:v>
                </c:pt>
                <c:pt idx="1224">
                  <c:v>-8.6100474169105077</c:v>
                </c:pt>
                <c:pt idx="1225">
                  <c:v>-7.3021730133981331</c:v>
                </c:pt>
                <c:pt idx="1226">
                  <c:v>-10.598435586551926</c:v>
                </c:pt>
                <c:pt idx="1227">
                  <c:v>-8.4686190385782751</c:v>
                </c:pt>
                <c:pt idx="1228">
                  <c:v>-5.4784674130562419</c:v>
                </c:pt>
                <c:pt idx="1229">
                  <c:v>-19.931568569324174</c:v>
                </c:pt>
                <c:pt idx="1230">
                  <c:v>-7.3200865452026207</c:v>
                </c:pt>
                <c:pt idx="1231">
                  <c:v>-19.931568569324174</c:v>
                </c:pt>
                <c:pt idx="1232">
                  <c:v>-6.286095776521079</c:v>
                </c:pt>
                <c:pt idx="1233">
                  <c:v>-10.343717935801914</c:v>
                </c:pt>
                <c:pt idx="1234">
                  <c:v>-6.581823474443893</c:v>
                </c:pt>
                <c:pt idx="1235">
                  <c:v>-10.367668761511508</c:v>
                </c:pt>
                <c:pt idx="1236">
                  <c:v>-9.2682595338381422</c:v>
                </c:pt>
                <c:pt idx="1237">
                  <c:v>-8.5126887110145386</c:v>
                </c:pt>
                <c:pt idx="1238">
                  <c:v>-7.4993584121030343</c:v>
                </c:pt>
                <c:pt idx="1239">
                  <c:v>-8.0905841678945158</c:v>
                </c:pt>
                <c:pt idx="1240">
                  <c:v>-3.4770441292464298</c:v>
                </c:pt>
                <c:pt idx="1241">
                  <c:v>-7.3894762087425843</c:v>
                </c:pt>
                <c:pt idx="1242">
                  <c:v>-5.9289582488391561</c:v>
                </c:pt>
                <c:pt idx="1243">
                  <c:v>-12.573655936022575</c:v>
                </c:pt>
                <c:pt idx="1244">
                  <c:v>-7.6642815049691801</c:v>
                </c:pt>
                <c:pt idx="1245">
                  <c:v>-6.5838150335788344</c:v>
                </c:pt>
                <c:pt idx="1246">
                  <c:v>-4.781320054383098</c:v>
                </c:pt>
                <c:pt idx="1247">
                  <c:v>-6.7974875617477348</c:v>
                </c:pt>
                <c:pt idx="1248">
                  <c:v>-8.5099307862916351</c:v>
                </c:pt>
                <c:pt idx="1249">
                  <c:v>-6.1460064727687485</c:v>
                </c:pt>
                <c:pt idx="1250">
                  <c:v>-5.29786168267914</c:v>
                </c:pt>
                <c:pt idx="1251">
                  <c:v>-9.1132260620890513</c:v>
                </c:pt>
                <c:pt idx="1252">
                  <c:v>-7.216272757049266</c:v>
                </c:pt>
                <c:pt idx="1253">
                  <c:v>-8.6603460106329404</c:v>
                </c:pt>
                <c:pt idx="1254">
                  <c:v>-11.788047597928843</c:v>
                </c:pt>
                <c:pt idx="1255">
                  <c:v>-5.4667668220427226</c:v>
                </c:pt>
                <c:pt idx="1256">
                  <c:v>-6.2656940739829539</c:v>
                </c:pt>
                <c:pt idx="1257">
                  <c:v>-7.6592461332871213</c:v>
                </c:pt>
                <c:pt idx="1258">
                  <c:v>-6.384610944692855</c:v>
                </c:pt>
                <c:pt idx="1259">
                  <c:v>-6.3457158125860555</c:v>
                </c:pt>
                <c:pt idx="1260">
                  <c:v>-7.5201166355666391</c:v>
                </c:pt>
                <c:pt idx="1261">
                  <c:v>-5.4878126203530098</c:v>
                </c:pt>
                <c:pt idx="1262">
                  <c:v>-7.4819574172260639</c:v>
                </c:pt>
                <c:pt idx="1263">
                  <c:v>-7.6856127609930258</c:v>
                </c:pt>
                <c:pt idx="1264">
                  <c:v>-6.0107713608095992</c:v>
                </c:pt>
                <c:pt idx="1265">
                  <c:v>-6.6388890395352549</c:v>
                </c:pt>
                <c:pt idx="1266">
                  <c:v>-7.7214528005268095</c:v>
                </c:pt>
                <c:pt idx="1267">
                  <c:v>-5.3687588872347911</c:v>
                </c:pt>
                <c:pt idx="1268">
                  <c:v>-4.3214229803732831</c:v>
                </c:pt>
                <c:pt idx="1269">
                  <c:v>-5.9409685426873793</c:v>
                </c:pt>
                <c:pt idx="1270">
                  <c:v>-6.2729759297598395</c:v>
                </c:pt>
                <c:pt idx="1271">
                  <c:v>-8.3360196873124544</c:v>
                </c:pt>
                <c:pt idx="1272">
                  <c:v>-2.4372170288463426</c:v>
                </c:pt>
                <c:pt idx="1273">
                  <c:v>-5.9972800500253758</c:v>
                </c:pt>
                <c:pt idx="1274">
                  <c:v>-8.3023636041371152</c:v>
                </c:pt>
                <c:pt idx="1275">
                  <c:v>-19.931568569324174</c:v>
                </c:pt>
                <c:pt idx="1276">
                  <c:v>-9.463208247061381</c:v>
                </c:pt>
                <c:pt idx="1277">
                  <c:v>-10.779050480594542</c:v>
                </c:pt>
                <c:pt idx="1278">
                  <c:v>-8.1312575126456235</c:v>
                </c:pt>
                <c:pt idx="1279">
                  <c:v>-5.2802834572185251</c:v>
                </c:pt>
                <c:pt idx="1280">
                  <c:v>-7.9106243858171288</c:v>
                </c:pt>
                <c:pt idx="1281">
                  <c:v>-6.6210622897531737</c:v>
                </c:pt>
                <c:pt idx="1282">
                  <c:v>-7.4541550834409529</c:v>
                </c:pt>
                <c:pt idx="1283">
                  <c:v>-7.7225006034002277</c:v>
                </c:pt>
                <c:pt idx="1284">
                  <c:v>-7.1222256763558267</c:v>
                </c:pt>
                <c:pt idx="1285">
                  <c:v>-7.2619557748287056</c:v>
                </c:pt>
                <c:pt idx="1286">
                  <c:v>-6.9261396322444506</c:v>
                </c:pt>
                <c:pt idx="1287">
                  <c:v>-8.2552134392279868</c:v>
                </c:pt>
                <c:pt idx="1288">
                  <c:v>-7.4819914617451131</c:v>
                </c:pt>
                <c:pt idx="1289">
                  <c:v>-9.7490823432571911</c:v>
                </c:pt>
                <c:pt idx="1290">
                  <c:v>-6.2889136977741318</c:v>
                </c:pt>
                <c:pt idx="1291">
                  <c:v>-3.6871111865509056</c:v>
                </c:pt>
                <c:pt idx="1292">
                  <c:v>-7.1956885042694694</c:v>
                </c:pt>
                <c:pt idx="1293">
                  <c:v>-11.052720638300649</c:v>
                </c:pt>
                <c:pt idx="1294">
                  <c:v>-7.2529319011910234</c:v>
                </c:pt>
                <c:pt idx="1295">
                  <c:v>-6.8751244118462322</c:v>
                </c:pt>
                <c:pt idx="1296">
                  <c:v>-11.832862684008759</c:v>
                </c:pt>
                <c:pt idx="1297">
                  <c:v>-6.4081504488998826</c:v>
                </c:pt>
                <c:pt idx="1298">
                  <c:v>-7.752020820168144</c:v>
                </c:pt>
                <c:pt idx="1299">
                  <c:v>-6.0916361365174128</c:v>
                </c:pt>
                <c:pt idx="1300">
                  <c:v>-5.7353024909588459</c:v>
                </c:pt>
                <c:pt idx="1301">
                  <c:v>-6.6878065277572905</c:v>
                </c:pt>
                <c:pt idx="1302">
                  <c:v>-6.775774756467758</c:v>
                </c:pt>
                <c:pt idx="1303">
                  <c:v>-8.6827918242570838</c:v>
                </c:pt>
                <c:pt idx="1304">
                  <c:v>-4.6066159247011669</c:v>
                </c:pt>
                <c:pt idx="1305">
                  <c:v>-10.386084705334543</c:v>
                </c:pt>
                <c:pt idx="1306">
                  <c:v>-19.931568569324174</c:v>
                </c:pt>
                <c:pt idx="1307">
                  <c:v>-9.0424122026774505</c:v>
                </c:pt>
                <c:pt idx="1308">
                  <c:v>-2.8360803507129941</c:v>
                </c:pt>
                <c:pt idx="1309">
                  <c:v>-10.761653586632212</c:v>
                </c:pt>
                <c:pt idx="1310">
                  <c:v>-12.032973227800023</c:v>
                </c:pt>
                <c:pt idx="1311">
                  <c:v>-6.8722136297312755</c:v>
                </c:pt>
                <c:pt idx="1312">
                  <c:v>-4.4955009058511131</c:v>
                </c:pt>
                <c:pt idx="1313">
                  <c:v>-10.264403792251967</c:v>
                </c:pt>
                <c:pt idx="1314">
                  <c:v>-10.691872193109234</c:v>
                </c:pt>
                <c:pt idx="1315">
                  <c:v>-7.4285098395194131</c:v>
                </c:pt>
                <c:pt idx="1316">
                  <c:v>-7.3148242398282264</c:v>
                </c:pt>
                <c:pt idx="1317">
                  <c:v>-5.7265028824635325</c:v>
                </c:pt>
                <c:pt idx="1318">
                  <c:v>-19.931568569324174</c:v>
                </c:pt>
                <c:pt idx="1319">
                  <c:v>-8.3587954047475481</c:v>
                </c:pt>
                <c:pt idx="1320">
                  <c:v>-8.4772965257254072</c:v>
                </c:pt>
                <c:pt idx="1321">
                  <c:v>-6.5315333085535823</c:v>
                </c:pt>
                <c:pt idx="1322">
                  <c:v>-19.931568569324174</c:v>
                </c:pt>
                <c:pt idx="1323">
                  <c:v>-4.3936478936120258</c:v>
                </c:pt>
                <c:pt idx="1324">
                  <c:v>-4.7705599349306098</c:v>
                </c:pt>
                <c:pt idx="1325">
                  <c:v>-8.6340446777497082</c:v>
                </c:pt>
                <c:pt idx="1326">
                  <c:v>-4.0454531308786654</c:v>
                </c:pt>
                <c:pt idx="1327">
                  <c:v>-6.6898786643908661</c:v>
                </c:pt>
                <c:pt idx="1328">
                  <c:v>-4.6317340878753264</c:v>
                </c:pt>
                <c:pt idx="1329">
                  <c:v>-6.0084570028662414</c:v>
                </c:pt>
                <c:pt idx="1330">
                  <c:v>-9.8392157567446485</c:v>
                </c:pt>
                <c:pt idx="1331">
                  <c:v>-8.0548524985425054</c:v>
                </c:pt>
                <c:pt idx="1332">
                  <c:v>-8.3231903703106092</c:v>
                </c:pt>
                <c:pt idx="1333">
                  <c:v>-5.7722378715622504</c:v>
                </c:pt>
                <c:pt idx="1334">
                  <c:v>-10.398571805064028</c:v>
                </c:pt>
                <c:pt idx="1335">
                  <c:v>-10.160779158315268</c:v>
                </c:pt>
                <c:pt idx="1336">
                  <c:v>-9.8993699000233679</c:v>
                </c:pt>
                <c:pt idx="1337">
                  <c:v>-9.639567954624285</c:v>
                </c:pt>
                <c:pt idx="1338">
                  <c:v>-9.0596648713616901</c:v>
                </c:pt>
                <c:pt idx="1339">
                  <c:v>-9.4938310592446289</c:v>
                </c:pt>
                <c:pt idx="1340">
                  <c:v>-7.5070119971430458</c:v>
                </c:pt>
                <c:pt idx="1341">
                  <c:v>-10.939542293335645</c:v>
                </c:pt>
                <c:pt idx="1342">
                  <c:v>-12.894460942392421</c:v>
                </c:pt>
                <c:pt idx="1343">
                  <c:v>-6.063922830891916</c:v>
                </c:pt>
                <c:pt idx="1344">
                  <c:v>-19.931568569324174</c:v>
                </c:pt>
                <c:pt idx="1345">
                  <c:v>-7.7198584938998485</c:v>
                </c:pt>
                <c:pt idx="1346">
                  <c:v>-4.5794252166257428</c:v>
                </c:pt>
                <c:pt idx="1347">
                  <c:v>-12.899985901927177</c:v>
                </c:pt>
                <c:pt idx="1348">
                  <c:v>-8.2673950939200935</c:v>
                </c:pt>
                <c:pt idx="1349">
                  <c:v>-9.4887193906738663</c:v>
                </c:pt>
                <c:pt idx="1350">
                  <c:v>-6.8964503993687121</c:v>
                </c:pt>
                <c:pt idx="1351">
                  <c:v>-6.3987104427090662</c:v>
                </c:pt>
                <c:pt idx="1352">
                  <c:v>-10.108908518689674</c:v>
                </c:pt>
                <c:pt idx="1353">
                  <c:v>-5.9857814752818097</c:v>
                </c:pt>
                <c:pt idx="1354">
                  <c:v>-5.3280331489784984</c:v>
                </c:pt>
                <c:pt idx="1355">
                  <c:v>-7.1367711622167356</c:v>
                </c:pt>
                <c:pt idx="1356">
                  <c:v>-8.6905656176671879</c:v>
                </c:pt>
                <c:pt idx="1357">
                  <c:v>-19.931568569324174</c:v>
                </c:pt>
                <c:pt idx="1358">
                  <c:v>-6.8275443547050036</c:v>
                </c:pt>
                <c:pt idx="1359">
                  <c:v>-11.2912007019199</c:v>
                </c:pt>
                <c:pt idx="1360">
                  <c:v>-8.7356870482112488</c:v>
                </c:pt>
                <c:pt idx="1361">
                  <c:v>-4.658628221396178</c:v>
                </c:pt>
                <c:pt idx="1362">
                  <c:v>-6.399255871956707</c:v>
                </c:pt>
                <c:pt idx="1363">
                  <c:v>-11.022971793874701</c:v>
                </c:pt>
                <c:pt idx="1364">
                  <c:v>-6.1919916175012313</c:v>
                </c:pt>
                <c:pt idx="1365">
                  <c:v>-5.7213142672882116</c:v>
                </c:pt>
                <c:pt idx="1366">
                  <c:v>-5.2247149975776637</c:v>
                </c:pt>
                <c:pt idx="1367">
                  <c:v>-6.4218393302262955</c:v>
                </c:pt>
                <c:pt idx="1368">
                  <c:v>-10.109260649884339</c:v>
                </c:pt>
                <c:pt idx="1369">
                  <c:v>-12.088281878151193</c:v>
                </c:pt>
                <c:pt idx="1370">
                  <c:v>-7.80166255858434</c:v>
                </c:pt>
                <c:pt idx="1371">
                  <c:v>-5.2102316931135908</c:v>
                </c:pt>
                <c:pt idx="1372">
                  <c:v>-7.1417238003717793</c:v>
                </c:pt>
                <c:pt idx="1373">
                  <c:v>-6.2929085526903465</c:v>
                </c:pt>
                <c:pt idx="1374">
                  <c:v>-8.9738091917676961</c:v>
                </c:pt>
                <c:pt idx="1375">
                  <c:v>-7.5095703137670693</c:v>
                </c:pt>
                <c:pt idx="1376">
                  <c:v>-8.6998955669558296</c:v>
                </c:pt>
                <c:pt idx="1377">
                  <c:v>-10.005837604816312</c:v>
                </c:pt>
                <c:pt idx="1378">
                  <c:v>-4.6517676170264339</c:v>
                </c:pt>
                <c:pt idx="1379">
                  <c:v>-2.4071230019633676</c:v>
                </c:pt>
                <c:pt idx="1380">
                  <c:v>-11.034585358536347</c:v>
                </c:pt>
                <c:pt idx="1381">
                  <c:v>-3.6901573319291767</c:v>
                </c:pt>
                <c:pt idx="1382">
                  <c:v>-8.3835317853150606</c:v>
                </c:pt>
                <c:pt idx="1383">
                  <c:v>-10.656924849508846</c:v>
                </c:pt>
                <c:pt idx="1384">
                  <c:v>-6.2082764508440107</c:v>
                </c:pt>
                <c:pt idx="1385">
                  <c:v>-6.9714735748396484</c:v>
                </c:pt>
                <c:pt idx="1386">
                  <c:v>-7.1833107160447174</c:v>
                </c:pt>
                <c:pt idx="1387">
                  <c:v>-6.1208542586167489</c:v>
                </c:pt>
                <c:pt idx="1388">
                  <c:v>-13.581867145579642</c:v>
                </c:pt>
                <c:pt idx="1389">
                  <c:v>-7.2465920806835067</c:v>
                </c:pt>
                <c:pt idx="1390">
                  <c:v>-5.9261748101512675</c:v>
                </c:pt>
                <c:pt idx="1391">
                  <c:v>-6.5966976839392473</c:v>
                </c:pt>
                <c:pt idx="1392">
                  <c:v>-5.4026201735561941</c:v>
                </c:pt>
                <c:pt idx="1393">
                  <c:v>-7.0406188329726094</c:v>
                </c:pt>
                <c:pt idx="1394">
                  <c:v>-8.512085507480851</c:v>
                </c:pt>
                <c:pt idx="1395">
                  <c:v>-7.7355920331274568</c:v>
                </c:pt>
                <c:pt idx="1396">
                  <c:v>-11.705218999048181</c:v>
                </c:pt>
                <c:pt idx="1397">
                  <c:v>-6.6987375577068118</c:v>
                </c:pt>
                <c:pt idx="1398">
                  <c:v>-9.7253746948009105</c:v>
                </c:pt>
                <c:pt idx="1399">
                  <c:v>-8.7512509808366339</c:v>
                </c:pt>
                <c:pt idx="1400">
                  <c:v>-4.9206827624234268</c:v>
                </c:pt>
                <c:pt idx="1401">
                  <c:v>-11.961491446596836</c:v>
                </c:pt>
                <c:pt idx="1402">
                  <c:v>-10.020220027779947</c:v>
                </c:pt>
                <c:pt idx="1403">
                  <c:v>-11.278203961267167</c:v>
                </c:pt>
                <c:pt idx="1404">
                  <c:v>-5.8276825763564828</c:v>
                </c:pt>
                <c:pt idx="1405">
                  <c:v>-6.0758699211018419</c:v>
                </c:pt>
                <c:pt idx="1406">
                  <c:v>-19.931568569324174</c:v>
                </c:pt>
                <c:pt idx="1407">
                  <c:v>-3.7720834558054812</c:v>
                </c:pt>
                <c:pt idx="1408">
                  <c:v>-7.859119049315562</c:v>
                </c:pt>
                <c:pt idx="1409">
                  <c:v>-7.5690123831470819</c:v>
                </c:pt>
                <c:pt idx="1410">
                  <c:v>-19.931568569324174</c:v>
                </c:pt>
                <c:pt idx="1411">
                  <c:v>-19.931568569324174</c:v>
                </c:pt>
                <c:pt idx="1412">
                  <c:v>-10.07062128573393</c:v>
                </c:pt>
                <c:pt idx="1413">
                  <c:v>-7.4626215597349876</c:v>
                </c:pt>
                <c:pt idx="1414">
                  <c:v>-8.3368334249702318</c:v>
                </c:pt>
                <c:pt idx="1415">
                  <c:v>-4.174582395018418</c:v>
                </c:pt>
                <c:pt idx="1416">
                  <c:v>-19.931568569324174</c:v>
                </c:pt>
                <c:pt idx="1417">
                  <c:v>-4.5926384942703571</c:v>
                </c:pt>
                <c:pt idx="1418">
                  <c:v>-3.5147125356576714</c:v>
                </c:pt>
                <c:pt idx="1419">
                  <c:v>-6.1685647774993519</c:v>
                </c:pt>
                <c:pt idx="1420">
                  <c:v>-9.9942771491621247</c:v>
                </c:pt>
                <c:pt idx="1421">
                  <c:v>-4.8987779609312989</c:v>
                </c:pt>
                <c:pt idx="1422">
                  <c:v>-7.7910522258268058</c:v>
                </c:pt>
                <c:pt idx="1423">
                  <c:v>-5.7334021944478186</c:v>
                </c:pt>
                <c:pt idx="1424">
                  <c:v>-5.0695040064321546</c:v>
                </c:pt>
                <c:pt idx="1425">
                  <c:v>-10.36486945953386</c:v>
                </c:pt>
                <c:pt idx="1426">
                  <c:v>-10.053070045964217</c:v>
                </c:pt>
                <c:pt idx="1427">
                  <c:v>-5.2825935920291904</c:v>
                </c:pt>
                <c:pt idx="1428">
                  <c:v>-19.931568569324174</c:v>
                </c:pt>
                <c:pt idx="1429">
                  <c:v>-6.3554898308469472</c:v>
                </c:pt>
                <c:pt idx="1430">
                  <c:v>-7.8966757452277916</c:v>
                </c:pt>
                <c:pt idx="1431">
                  <c:v>-13.515265885487814</c:v>
                </c:pt>
                <c:pt idx="1432">
                  <c:v>-8.4790848405779169</c:v>
                </c:pt>
                <c:pt idx="1433">
                  <c:v>-19.931568569324174</c:v>
                </c:pt>
                <c:pt idx="1434">
                  <c:v>-10.099172193168949</c:v>
                </c:pt>
                <c:pt idx="1435">
                  <c:v>-8.3411228019112009</c:v>
                </c:pt>
                <c:pt idx="1436">
                  <c:v>-19.931568569324174</c:v>
                </c:pt>
                <c:pt idx="1437">
                  <c:v>-6.420288574415717</c:v>
                </c:pt>
                <c:pt idx="1438">
                  <c:v>-4.9900674860901457</c:v>
                </c:pt>
                <c:pt idx="1439">
                  <c:v>-6.9365450360400018</c:v>
                </c:pt>
                <c:pt idx="1440">
                  <c:v>-8.2593642453601408</c:v>
                </c:pt>
                <c:pt idx="1441">
                  <c:v>-9.7001277604124798</c:v>
                </c:pt>
                <c:pt idx="1442">
                  <c:v>-6.4434319394514503</c:v>
                </c:pt>
                <c:pt idx="1443">
                  <c:v>-5.2210054387684224</c:v>
                </c:pt>
                <c:pt idx="1444">
                  <c:v>-4.7018455849924754</c:v>
                </c:pt>
                <c:pt idx="1445">
                  <c:v>-8.5337035859115176</c:v>
                </c:pt>
                <c:pt idx="1446">
                  <c:v>-5.1331510930725113</c:v>
                </c:pt>
                <c:pt idx="1447">
                  <c:v>-6.5780751746639359</c:v>
                </c:pt>
                <c:pt idx="1448">
                  <c:v>-9.1925314343227207</c:v>
                </c:pt>
                <c:pt idx="1449">
                  <c:v>-5.8943333349946467</c:v>
                </c:pt>
                <c:pt idx="1450">
                  <c:v>-8.113535295527404</c:v>
                </c:pt>
                <c:pt idx="1451">
                  <c:v>-9.7412574299688615</c:v>
                </c:pt>
                <c:pt idx="1452">
                  <c:v>-19.931568569324174</c:v>
                </c:pt>
                <c:pt idx="1453">
                  <c:v>-7.3454195736523742</c:v>
                </c:pt>
                <c:pt idx="1454">
                  <c:v>-7.2603254043388059</c:v>
                </c:pt>
                <c:pt idx="1455">
                  <c:v>-6.5950805593663953</c:v>
                </c:pt>
                <c:pt idx="1456">
                  <c:v>-6.4941891806763001</c:v>
                </c:pt>
                <c:pt idx="1457">
                  <c:v>-6.8092472241048219</c:v>
                </c:pt>
                <c:pt idx="1458">
                  <c:v>-6.2870710863609238</c:v>
                </c:pt>
                <c:pt idx="1459">
                  <c:v>-9.5869974658337629</c:v>
                </c:pt>
                <c:pt idx="1460">
                  <c:v>-3.256243529030189</c:v>
                </c:pt>
                <c:pt idx="1461">
                  <c:v>-9.2841263328046928</c:v>
                </c:pt>
                <c:pt idx="1462">
                  <c:v>-11.705826096601596</c:v>
                </c:pt>
                <c:pt idx="1463">
                  <c:v>-7.5759807141337747</c:v>
                </c:pt>
                <c:pt idx="1464">
                  <c:v>-6.3224640690806408</c:v>
                </c:pt>
                <c:pt idx="1465">
                  <c:v>-7.5659618687718995</c:v>
                </c:pt>
                <c:pt idx="1466">
                  <c:v>-6.6922519838377488</c:v>
                </c:pt>
                <c:pt idx="1467">
                  <c:v>-5.3511045313572518</c:v>
                </c:pt>
                <c:pt idx="1468">
                  <c:v>-6.5108142064089316</c:v>
                </c:pt>
                <c:pt idx="1469">
                  <c:v>-6.4261358470032768</c:v>
                </c:pt>
                <c:pt idx="1470">
                  <c:v>-6.4515062092139912</c:v>
                </c:pt>
                <c:pt idx="1471">
                  <c:v>-19.931568569324174</c:v>
                </c:pt>
                <c:pt idx="1472">
                  <c:v>-19.931568569324174</c:v>
                </c:pt>
                <c:pt idx="1473">
                  <c:v>-6.7594745818114923</c:v>
                </c:pt>
                <c:pt idx="1474">
                  <c:v>-6.1446277871396884</c:v>
                </c:pt>
                <c:pt idx="1475">
                  <c:v>-10.893563210419956</c:v>
                </c:pt>
                <c:pt idx="1476">
                  <c:v>-7.6091773084319021</c:v>
                </c:pt>
                <c:pt idx="1477">
                  <c:v>-8.1079234859627256</c:v>
                </c:pt>
                <c:pt idx="1478">
                  <c:v>-8.016104809247059</c:v>
                </c:pt>
                <c:pt idx="1479">
                  <c:v>-5.6245537312330018</c:v>
                </c:pt>
                <c:pt idx="1480">
                  <c:v>-6.0482689871401867</c:v>
                </c:pt>
                <c:pt idx="1481">
                  <c:v>-6.4730337905795494</c:v>
                </c:pt>
                <c:pt idx="1482">
                  <c:v>-19.931568569324174</c:v>
                </c:pt>
                <c:pt idx="1483">
                  <c:v>-5.3385678207194767</c:v>
                </c:pt>
                <c:pt idx="1484">
                  <c:v>-8.3674638664714838</c:v>
                </c:pt>
                <c:pt idx="1485">
                  <c:v>-7.8799939019458201</c:v>
                </c:pt>
                <c:pt idx="1486">
                  <c:v>-9.8427988777701714</c:v>
                </c:pt>
                <c:pt idx="1487">
                  <c:v>-10.980350890229646</c:v>
                </c:pt>
                <c:pt idx="1488">
                  <c:v>-5.3595213977501857</c:v>
                </c:pt>
                <c:pt idx="1489">
                  <c:v>-5.1202924773943836</c:v>
                </c:pt>
                <c:pt idx="1490">
                  <c:v>-9.8033138389664547</c:v>
                </c:pt>
                <c:pt idx="1491">
                  <c:v>-4.0049097223240713</c:v>
                </c:pt>
                <c:pt idx="1492">
                  <c:v>-10.444232964142831</c:v>
                </c:pt>
                <c:pt idx="1493">
                  <c:v>-5.1458672781644568</c:v>
                </c:pt>
                <c:pt idx="1494">
                  <c:v>-6.8473639216035798</c:v>
                </c:pt>
                <c:pt idx="1495">
                  <c:v>-6.1910342217697574</c:v>
                </c:pt>
                <c:pt idx="1496">
                  <c:v>-7.2961828240041537</c:v>
                </c:pt>
                <c:pt idx="1497">
                  <c:v>-6.2632451978237578</c:v>
                </c:pt>
                <c:pt idx="1498">
                  <c:v>-10.000285889690781</c:v>
                </c:pt>
                <c:pt idx="1499">
                  <c:v>-5.6319983482781453</c:v>
                </c:pt>
                <c:pt idx="1500">
                  <c:v>-5.2476749398500617</c:v>
                </c:pt>
                <c:pt idx="1501">
                  <c:v>-9.2881515666947063</c:v>
                </c:pt>
                <c:pt idx="1502">
                  <c:v>-6.5364824671957038</c:v>
                </c:pt>
                <c:pt idx="1503">
                  <c:v>-6.8355090348179814</c:v>
                </c:pt>
                <c:pt idx="1504">
                  <c:v>-6.5716698339224884</c:v>
                </c:pt>
                <c:pt idx="1505">
                  <c:v>-10.086555313781238</c:v>
                </c:pt>
                <c:pt idx="1506">
                  <c:v>-5.0993004757242542</c:v>
                </c:pt>
                <c:pt idx="1507">
                  <c:v>-4.4760355625815329</c:v>
                </c:pt>
                <c:pt idx="1508">
                  <c:v>-6.7328247367673955</c:v>
                </c:pt>
                <c:pt idx="1509">
                  <c:v>-7.450958590166735</c:v>
                </c:pt>
                <c:pt idx="1510">
                  <c:v>-8.2689829664702774</c:v>
                </c:pt>
                <c:pt idx="1511">
                  <c:v>-19.931568569324174</c:v>
                </c:pt>
                <c:pt idx="1512">
                  <c:v>-7.1840114424349233</c:v>
                </c:pt>
                <c:pt idx="1513">
                  <c:v>-4.6907697852442682</c:v>
                </c:pt>
                <c:pt idx="1514">
                  <c:v>-7.7699390738784357</c:v>
                </c:pt>
                <c:pt idx="1515">
                  <c:v>-6.1811210696524457</c:v>
                </c:pt>
                <c:pt idx="1516">
                  <c:v>-5.784575722781832</c:v>
                </c:pt>
                <c:pt idx="1517">
                  <c:v>-8.5169044720606983</c:v>
                </c:pt>
                <c:pt idx="1518">
                  <c:v>-10.037664903431285</c:v>
                </c:pt>
                <c:pt idx="1519">
                  <c:v>-4.3078137663885174</c:v>
                </c:pt>
                <c:pt idx="1520">
                  <c:v>-9.1278418498734073</c:v>
                </c:pt>
                <c:pt idx="1521">
                  <c:v>-4.6819835319936507</c:v>
                </c:pt>
                <c:pt idx="1522">
                  <c:v>-6.3683494125030977</c:v>
                </c:pt>
                <c:pt idx="1523">
                  <c:v>-4.0352110216008708</c:v>
                </c:pt>
                <c:pt idx="1524">
                  <c:v>-8.2811683912775553</c:v>
                </c:pt>
                <c:pt idx="1525">
                  <c:v>-19.931568569324174</c:v>
                </c:pt>
                <c:pt idx="1526">
                  <c:v>-6.5660985618697758</c:v>
                </c:pt>
                <c:pt idx="1527">
                  <c:v>-8.8848797130824959</c:v>
                </c:pt>
                <c:pt idx="1528">
                  <c:v>-6.9084399006486645</c:v>
                </c:pt>
                <c:pt idx="1529">
                  <c:v>-4.0436329011204037</c:v>
                </c:pt>
                <c:pt idx="1530">
                  <c:v>-8.87723016042594</c:v>
                </c:pt>
                <c:pt idx="1531">
                  <c:v>-9.4334244316632549</c:v>
                </c:pt>
                <c:pt idx="1532">
                  <c:v>-5.3500042989363195</c:v>
                </c:pt>
                <c:pt idx="1533">
                  <c:v>-4.729754359576499</c:v>
                </c:pt>
                <c:pt idx="1534">
                  <c:v>-5.5333834955186223</c:v>
                </c:pt>
                <c:pt idx="1535">
                  <c:v>-9.2297197906321617</c:v>
                </c:pt>
                <c:pt idx="1536">
                  <c:v>-19.931568569324174</c:v>
                </c:pt>
                <c:pt idx="1537">
                  <c:v>-8.5989803431694671</c:v>
                </c:pt>
                <c:pt idx="1538">
                  <c:v>-4.6478908406260446</c:v>
                </c:pt>
                <c:pt idx="1539">
                  <c:v>-7.4096148597849725</c:v>
                </c:pt>
                <c:pt idx="1540">
                  <c:v>-4.5445551271305922</c:v>
                </c:pt>
                <c:pt idx="1541">
                  <c:v>-6.6160344623224585</c:v>
                </c:pt>
                <c:pt idx="1542">
                  <c:v>-8.2507277881639478</c:v>
                </c:pt>
                <c:pt idx="1543">
                  <c:v>-7.7252144148397663</c:v>
                </c:pt>
                <c:pt idx="1544">
                  <c:v>-19.931568569324174</c:v>
                </c:pt>
                <c:pt idx="1545">
                  <c:v>-5.0162930066700602</c:v>
                </c:pt>
                <c:pt idx="1546">
                  <c:v>-8.5188473692032822</c:v>
                </c:pt>
                <c:pt idx="1547">
                  <c:v>-5.7389230621131455</c:v>
                </c:pt>
                <c:pt idx="1548">
                  <c:v>-8.1689025046280968</c:v>
                </c:pt>
                <c:pt idx="1549">
                  <c:v>-4.7501628767493953</c:v>
                </c:pt>
                <c:pt idx="1550">
                  <c:v>-7.0799485409034437</c:v>
                </c:pt>
                <c:pt idx="1551">
                  <c:v>-5.384858134707275</c:v>
                </c:pt>
                <c:pt idx="1552">
                  <c:v>-19.931568569324174</c:v>
                </c:pt>
                <c:pt idx="1553">
                  <c:v>-8.4282039315212032</c:v>
                </c:pt>
                <c:pt idx="1554">
                  <c:v>-7.392640287887458</c:v>
                </c:pt>
                <c:pt idx="1555">
                  <c:v>-4.9892312045288802</c:v>
                </c:pt>
                <c:pt idx="1556">
                  <c:v>-7.5802455670726756</c:v>
                </c:pt>
                <c:pt idx="1557">
                  <c:v>-5.7236332536321992</c:v>
                </c:pt>
                <c:pt idx="1558">
                  <c:v>-6.8202185000145503</c:v>
                </c:pt>
                <c:pt idx="1559">
                  <c:v>-6.9744237119951107</c:v>
                </c:pt>
                <c:pt idx="1560">
                  <c:v>-7.4966909667178614</c:v>
                </c:pt>
                <c:pt idx="1561">
                  <c:v>-4.2795251139341923</c:v>
                </c:pt>
                <c:pt idx="1562">
                  <c:v>-19.931568569324174</c:v>
                </c:pt>
                <c:pt idx="1563">
                  <c:v>-7.8939584730978485</c:v>
                </c:pt>
                <c:pt idx="1564">
                  <c:v>-7.5617065351425019</c:v>
                </c:pt>
                <c:pt idx="1565">
                  <c:v>-19.931568569324174</c:v>
                </c:pt>
                <c:pt idx="1566">
                  <c:v>-7.8023644519216857</c:v>
                </c:pt>
                <c:pt idx="1567">
                  <c:v>-8.1580172228956709</c:v>
                </c:pt>
                <c:pt idx="1568">
                  <c:v>-19.931568569324174</c:v>
                </c:pt>
                <c:pt idx="1569">
                  <c:v>-9.4844574402567741</c:v>
                </c:pt>
                <c:pt idx="1570">
                  <c:v>-5.0918944759163018</c:v>
                </c:pt>
                <c:pt idx="1571">
                  <c:v>-7.2413765195715776</c:v>
                </c:pt>
                <c:pt idx="1572">
                  <c:v>-6.4758669802139464</c:v>
                </c:pt>
                <c:pt idx="1573">
                  <c:v>-7.5027640354195677</c:v>
                </c:pt>
                <c:pt idx="1574">
                  <c:v>-7.9838918208432856</c:v>
                </c:pt>
                <c:pt idx="1575">
                  <c:v>-5.7265542159399105</c:v>
                </c:pt>
                <c:pt idx="1576">
                  <c:v>-10.569287183064393</c:v>
                </c:pt>
                <c:pt idx="1577">
                  <c:v>-10.382134271466256</c:v>
                </c:pt>
                <c:pt idx="1578">
                  <c:v>-5.8987055295343671</c:v>
                </c:pt>
                <c:pt idx="1579">
                  <c:v>-6.3503679873992178</c:v>
                </c:pt>
                <c:pt idx="1580">
                  <c:v>-6.8499429991497998</c:v>
                </c:pt>
                <c:pt idx="1581">
                  <c:v>-5.1849424604461625</c:v>
                </c:pt>
                <c:pt idx="1582">
                  <c:v>-5.6289644139922368</c:v>
                </c:pt>
                <c:pt idx="1583">
                  <c:v>-7.1467930596792852</c:v>
                </c:pt>
                <c:pt idx="1584">
                  <c:v>-12.459730806901888</c:v>
                </c:pt>
                <c:pt idx="1585">
                  <c:v>-8.3830905216873131</c:v>
                </c:pt>
                <c:pt idx="1586">
                  <c:v>-4.4102685076486523</c:v>
                </c:pt>
                <c:pt idx="1587">
                  <c:v>-19.931568569324174</c:v>
                </c:pt>
                <c:pt idx="1588">
                  <c:v>-8.3572650291813559</c:v>
                </c:pt>
                <c:pt idx="1589">
                  <c:v>-19.931568569324174</c:v>
                </c:pt>
                <c:pt idx="1590">
                  <c:v>-4.9648454408205467</c:v>
                </c:pt>
                <c:pt idx="1591">
                  <c:v>-7.1985992332159636</c:v>
                </c:pt>
                <c:pt idx="1592">
                  <c:v>-7.0454818366119243</c:v>
                </c:pt>
                <c:pt idx="1593">
                  <c:v>-8.2135794819877326</c:v>
                </c:pt>
                <c:pt idx="1594">
                  <c:v>-4.396139385938775</c:v>
                </c:pt>
                <c:pt idx="1595">
                  <c:v>-8.0163367564000332</c:v>
                </c:pt>
                <c:pt idx="1596">
                  <c:v>-12.143626842273273</c:v>
                </c:pt>
                <c:pt idx="1597">
                  <c:v>-6.7646808682386679</c:v>
                </c:pt>
                <c:pt idx="1598">
                  <c:v>-19.931568569324174</c:v>
                </c:pt>
                <c:pt idx="1599">
                  <c:v>-9.6348645390819154</c:v>
                </c:pt>
                <c:pt idx="1600">
                  <c:v>-6.7938692562994945</c:v>
                </c:pt>
                <c:pt idx="1601">
                  <c:v>-7.3238422623930894</c:v>
                </c:pt>
                <c:pt idx="1602">
                  <c:v>-10.904381335508214</c:v>
                </c:pt>
                <c:pt idx="1603">
                  <c:v>-8.1559681644344284</c:v>
                </c:pt>
                <c:pt idx="1604">
                  <c:v>-8.6014449434812867</c:v>
                </c:pt>
                <c:pt idx="1605">
                  <c:v>-3.7342854034824331</c:v>
                </c:pt>
                <c:pt idx="1606">
                  <c:v>-7.0393077166862543</c:v>
                </c:pt>
                <c:pt idx="1607">
                  <c:v>-9.4453318624372553</c:v>
                </c:pt>
                <c:pt idx="1608">
                  <c:v>-4.4643765733998606</c:v>
                </c:pt>
                <c:pt idx="1609">
                  <c:v>-7.3680498007046555</c:v>
                </c:pt>
                <c:pt idx="1610">
                  <c:v>-10.067958379272785</c:v>
                </c:pt>
                <c:pt idx="1611">
                  <c:v>-4.9703779628794926</c:v>
                </c:pt>
                <c:pt idx="1612">
                  <c:v>-10.353088316744437</c:v>
                </c:pt>
                <c:pt idx="1613">
                  <c:v>-6.7270781204441832</c:v>
                </c:pt>
                <c:pt idx="1614">
                  <c:v>-7.4488694993510878</c:v>
                </c:pt>
                <c:pt idx="1615">
                  <c:v>-7.7347190482687367</c:v>
                </c:pt>
                <c:pt idx="1616">
                  <c:v>-9.8736472236493746</c:v>
                </c:pt>
                <c:pt idx="1617">
                  <c:v>-11.867003626685868</c:v>
                </c:pt>
                <c:pt idx="1618">
                  <c:v>-7.6604382400428008</c:v>
                </c:pt>
                <c:pt idx="1619">
                  <c:v>-6.8040695748640223</c:v>
                </c:pt>
                <c:pt idx="1620">
                  <c:v>-9.6491241307979898</c:v>
                </c:pt>
                <c:pt idx="1621">
                  <c:v>-6.9920729147413585</c:v>
                </c:pt>
                <c:pt idx="1622">
                  <c:v>-5.5521870883311655</c:v>
                </c:pt>
                <c:pt idx="1623">
                  <c:v>-9.9435784176922262</c:v>
                </c:pt>
                <c:pt idx="1624">
                  <c:v>-9.1378116516802628</c:v>
                </c:pt>
                <c:pt idx="1625">
                  <c:v>-7.6881785548730059</c:v>
                </c:pt>
                <c:pt idx="1626">
                  <c:v>-9.8086124844100659</c:v>
                </c:pt>
                <c:pt idx="1627">
                  <c:v>-7.4898037039230214</c:v>
                </c:pt>
                <c:pt idx="1628">
                  <c:v>-6.802743068734955</c:v>
                </c:pt>
                <c:pt idx="1629">
                  <c:v>-12.805896805931587</c:v>
                </c:pt>
                <c:pt idx="1630">
                  <c:v>-6.4624377122665484</c:v>
                </c:pt>
                <c:pt idx="1631">
                  <c:v>-4.1105441266000788</c:v>
                </c:pt>
                <c:pt idx="1632">
                  <c:v>-7.4638356683084126</c:v>
                </c:pt>
                <c:pt idx="1633">
                  <c:v>-5.5177539032339231</c:v>
                </c:pt>
                <c:pt idx="1634">
                  <c:v>-6.8570649726697699</c:v>
                </c:pt>
                <c:pt idx="1635">
                  <c:v>-4.1083164578704423</c:v>
                </c:pt>
                <c:pt idx="1636">
                  <c:v>-5.949657154373158</c:v>
                </c:pt>
                <c:pt idx="1637">
                  <c:v>-8.1350527387702112</c:v>
                </c:pt>
                <c:pt idx="1638">
                  <c:v>-7.689314418559329</c:v>
                </c:pt>
                <c:pt idx="1639">
                  <c:v>-7.3438777672921685</c:v>
                </c:pt>
                <c:pt idx="1640">
                  <c:v>-6.2542771537012287</c:v>
                </c:pt>
                <c:pt idx="1641">
                  <c:v>-9.8125029527644205</c:v>
                </c:pt>
                <c:pt idx="1642">
                  <c:v>-5.6614021128155256</c:v>
                </c:pt>
                <c:pt idx="1643">
                  <c:v>-7.5707349247616724</c:v>
                </c:pt>
                <c:pt idx="1644">
                  <c:v>-8.0726737422506822</c:v>
                </c:pt>
                <c:pt idx="1645">
                  <c:v>-5.6656459135172597</c:v>
                </c:pt>
                <c:pt idx="1646">
                  <c:v>-11.57989607532136</c:v>
                </c:pt>
                <c:pt idx="1647">
                  <c:v>-6.0908202433069389</c:v>
                </c:pt>
                <c:pt idx="1648">
                  <c:v>-8.3978884273398435</c:v>
                </c:pt>
                <c:pt idx="1649">
                  <c:v>-7.6291081372587852</c:v>
                </c:pt>
                <c:pt idx="1650">
                  <c:v>-7.1777012495347012</c:v>
                </c:pt>
                <c:pt idx="1651">
                  <c:v>-6.2487351350784346</c:v>
                </c:pt>
                <c:pt idx="1652">
                  <c:v>-8.275414124975768</c:v>
                </c:pt>
                <c:pt idx="1653">
                  <c:v>-7.9511222730441418</c:v>
                </c:pt>
                <c:pt idx="1654">
                  <c:v>-6.0312510822555883</c:v>
                </c:pt>
                <c:pt idx="1655">
                  <c:v>-5.366487798250934</c:v>
                </c:pt>
                <c:pt idx="1656">
                  <c:v>-9.5220715565685889</c:v>
                </c:pt>
                <c:pt idx="1657">
                  <c:v>-7.8784154762470449</c:v>
                </c:pt>
                <c:pt idx="1658">
                  <c:v>-7.0028218532764033</c:v>
                </c:pt>
                <c:pt idx="1659">
                  <c:v>-7.9962281670375459</c:v>
                </c:pt>
                <c:pt idx="1660">
                  <c:v>-7.4835893626024337</c:v>
                </c:pt>
                <c:pt idx="1661">
                  <c:v>-4.2778610654505043</c:v>
                </c:pt>
                <c:pt idx="1662">
                  <c:v>-6.9172469294873844</c:v>
                </c:pt>
                <c:pt idx="1663">
                  <c:v>-4.7760537214141046</c:v>
                </c:pt>
                <c:pt idx="1664">
                  <c:v>-8.3544475742477768</c:v>
                </c:pt>
                <c:pt idx="1665">
                  <c:v>-9.5330386258182394</c:v>
                </c:pt>
                <c:pt idx="1666">
                  <c:v>-9.2216852047785576</c:v>
                </c:pt>
                <c:pt idx="1667">
                  <c:v>-6.0198342067560846</c:v>
                </c:pt>
                <c:pt idx="1668">
                  <c:v>-8.3243913188408936</c:v>
                </c:pt>
                <c:pt idx="1669">
                  <c:v>-7.6043710291026869</c:v>
                </c:pt>
                <c:pt idx="1670">
                  <c:v>-7.6620552552899213</c:v>
                </c:pt>
                <c:pt idx="1671">
                  <c:v>-6.4108317968832864</c:v>
                </c:pt>
                <c:pt idx="1672">
                  <c:v>-7.8605983623397515</c:v>
                </c:pt>
                <c:pt idx="1673">
                  <c:v>-10.702415693185497</c:v>
                </c:pt>
                <c:pt idx="1674">
                  <c:v>-9.8383926848509162</c:v>
                </c:pt>
                <c:pt idx="1675">
                  <c:v>-5.2414947863595893</c:v>
                </c:pt>
                <c:pt idx="1676">
                  <c:v>-6.1480878710654672</c:v>
                </c:pt>
                <c:pt idx="1677">
                  <c:v>-6.828318140313355</c:v>
                </c:pt>
                <c:pt idx="1678">
                  <c:v>-4.9478399349165132</c:v>
                </c:pt>
                <c:pt idx="1679">
                  <c:v>-6.8580743232030139</c:v>
                </c:pt>
                <c:pt idx="1680">
                  <c:v>-6.8471228935441477</c:v>
                </c:pt>
                <c:pt idx="1681">
                  <c:v>-8.8919955785423923</c:v>
                </c:pt>
                <c:pt idx="1682">
                  <c:v>-6.0531125783319872</c:v>
                </c:pt>
                <c:pt idx="1683">
                  <c:v>-3.1841373460329927</c:v>
                </c:pt>
                <c:pt idx="1684">
                  <c:v>-10.115621755772869</c:v>
                </c:pt>
                <c:pt idx="1685">
                  <c:v>-7.844853457957905</c:v>
                </c:pt>
                <c:pt idx="1686">
                  <c:v>-5.9110063816590541</c:v>
                </c:pt>
                <c:pt idx="1687">
                  <c:v>-7.2195835410829226</c:v>
                </c:pt>
                <c:pt idx="1688">
                  <c:v>-5.3818559657453067</c:v>
                </c:pt>
                <c:pt idx="1689">
                  <c:v>-7.980944876679728</c:v>
                </c:pt>
                <c:pt idx="1690">
                  <c:v>-8.5240697586539884</c:v>
                </c:pt>
                <c:pt idx="1691">
                  <c:v>-6.1566808457300013</c:v>
                </c:pt>
                <c:pt idx="1692">
                  <c:v>-9.1115316491430818</c:v>
                </c:pt>
                <c:pt idx="1693">
                  <c:v>-6.4500439568821246</c:v>
                </c:pt>
                <c:pt idx="1694">
                  <c:v>-5.6467498177784554</c:v>
                </c:pt>
                <c:pt idx="1695">
                  <c:v>-6.30604155838253</c:v>
                </c:pt>
                <c:pt idx="1696">
                  <c:v>-9.4474908739996426</c:v>
                </c:pt>
                <c:pt idx="1697">
                  <c:v>-13.765313076796112</c:v>
                </c:pt>
                <c:pt idx="1698">
                  <c:v>-11.805948460814095</c:v>
                </c:pt>
                <c:pt idx="1699">
                  <c:v>-8.7134019320192859</c:v>
                </c:pt>
                <c:pt idx="1700">
                  <c:v>-7.9064203536704607</c:v>
                </c:pt>
                <c:pt idx="1701">
                  <c:v>-9.6898225128623476</c:v>
                </c:pt>
                <c:pt idx="1702">
                  <c:v>-4.4838691837574469</c:v>
                </c:pt>
                <c:pt idx="1703">
                  <c:v>-4.881900623251342</c:v>
                </c:pt>
                <c:pt idx="1704">
                  <c:v>-6.8156881970840901</c:v>
                </c:pt>
                <c:pt idx="1705">
                  <c:v>-5.4579236941975164</c:v>
                </c:pt>
                <c:pt idx="1706">
                  <c:v>-7.7362452728809128</c:v>
                </c:pt>
                <c:pt idx="1707">
                  <c:v>-6.8301384426274003</c:v>
                </c:pt>
                <c:pt idx="1708">
                  <c:v>-7.5261997081329186</c:v>
                </c:pt>
                <c:pt idx="1709">
                  <c:v>-6.6271151388140854</c:v>
                </c:pt>
                <c:pt idx="1710">
                  <c:v>-4.5148273073942002</c:v>
                </c:pt>
                <c:pt idx="1711">
                  <c:v>-5.7098881863975679</c:v>
                </c:pt>
                <c:pt idx="1712">
                  <c:v>-5.9535516534313153</c:v>
                </c:pt>
                <c:pt idx="1713">
                  <c:v>-6.942132201416328</c:v>
                </c:pt>
                <c:pt idx="1714">
                  <c:v>-10.467067744376054</c:v>
                </c:pt>
                <c:pt idx="1715">
                  <c:v>-19.931568569324174</c:v>
                </c:pt>
                <c:pt idx="1716">
                  <c:v>-7.8996720112683239</c:v>
                </c:pt>
                <c:pt idx="1717">
                  <c:v>-5.604901812649338</c:v>
                </c:pt>
                <c:pt idx="1718">
                  <c:v>-5.4811414274226324</c:v>
                </c:pt>
                <c:pt idx="1719">
                  <c:v>-8.7694202279947007</c:v>
                </c:pt>
                <c:pt idx="1720">
                  <c:v>-7.9067963041420581</c:v>
                </c:pt>
                <c:pt idx="1721">
                  <c:v>-6.4728383600985175</c:v>
                </c:pt>
                <c:pt idx="1722">
                  <c:v>-7.3337299296486869</c:v>
                </c:pt>
                <c:pt idx="1723">
                  <c:v>-6.2716503642796884</c:v>
                </c:pt>
                <c:pt idx="1724">
                  <c:v>-10.63602001565541</c:v>
                </c:pt>
                <c:pt idx="1725">
                  <c:v>-6.2384062765174644</c:v>
                </c:pt>
                <c:pt idx="1726">
                  <c:v>-7.4841399540768592</c:v>
                </c:pt>
                <c:pt idx="1727">
                  <c:v>-6.7561749604317329</c:v>
                </c:pt>
                <c:pt idx="1728">
                  <c:v>-8.0559555087320902</c:v>
                </c:pt>
                <c:pt idx="1729">
                  <c:v>-5.7582982241952045</c:v>
                </c:pt>
                <c:pt idx="1730">
                  <c:v>-19.931568569324174</c:v>
                </c:pt>
                <c:pt idx="1731">
                  <c:v>-9.3289365058803693</c:v>
                </c:pt>
                <c:pt idx="1732">
                  <c:v>-19.931568569324174</c:v>
                </c:pt>
                <c:pt idx="1733">
                  <c:v>-6.9725559322343447</c:v>
                </c:pt>
                <c:pt idx="1734">
                  <c:v>-6.4011130946152095</c:v>
                </c:pt>
                <c:pt idx="1735">
                  <c:v>-19.931568569324174</c:v>
                </c:pt>
                <c:pt idx="1736">
                  <c:v>-7.640871457969129</c:v>
                </c:pt>
                <c:pt idx="1737">
                  <c:v>-8.9170751846337524</c:v>
                </c:pt>
                <c:pt idx="1738">
                  <c:v>-6.0638327847120808</c:v>
                </c:pt>
                <c:pt idx="1739">
                  <c:v>-8.460902070045714</c:v>
                </c:pt>
                <c:pt idx="1740">
                  <c:v>-6.2470253898052741</c:v>
                </c:pt>
                <c:pt idx="1741">
                  <c:v>-6.3579558166460739</c:v>
                </c:pt>
                <c:pt idx="1742">
                  <c:v>-7.0413977892683732</c:v>
                </c:pt>
                <c:pt idx="1743">
                  <c:v>-10.782410840001539</c:v>
                </c:pt>
                <c:pt idx="1744">
                  <c:v>-11.669605311261471</c:v>
                </c:pt>
                <c:pt idx="1745">
                  <c:v>-7.9423458122148958</c:v>
                </c:pt>
                <c:pt idx="1746">
                  <c:v>-8.9788739084007467</c:v>
                </c:pt>
                <c:pt idx="1747">
                  <c:v>-3.0660532582408733</c:v>
                </c:pt>
                <c:pt idx="1748">
                  <c:v>-9.1879324303197016</c:v>
                </c:pt>
                <c:pt idx="1749">
                  <c:v>-7.1844829096582252</c:v>
                </c:pt>
                <c:pt idx="1750">
                  <c:v>-19.931568569324174</c:v>
                </c:pt>
                <c:pt idx="1751">
                  <c:v>-7.920626875554067</c:v>
                </c:pt>
                <c:pt idx="1752">
                  <c:v>-19.931568569324174</c:v>
                </c:pt>
                <c:pt idx="1753">
                  <c:v>-5.7294958010231802</c:v>
                </c:pt>
                <c:pt idx="1754">
                  <c:v>-9.77348531470561</c:v>
                </c:pt>
                <c:pt idx="1755">
                  <c:v>-8.6452239357359026</c:v>
                </c:pt>
                <c:pt idx="1756">
                  <c:v>-9.3563659275699784</c:v>
                </c:pt>
                <c:pt idx="1757">
                  <c:v>-9.5464557453298422</c:v>
                </c:pt>
                <c:pt idx="1758">
                  <c:v>-7.1110409445454845</c:v>
                </c:pt>
                <c:pt idx="1759">
                  <c:v>-5.0906695576440661</c:v>
                </c:pt>
                <c:pt idx="1760">
                  <c:v>-4.5239813998170755</c:v>
                </c:pt>
                <c:pt idx="1761">
                  <c:v>-5.6399810541043314</c:v>
                </c:pt>
                <c:pt idx="1762">
                  <c:v>-5.9100883213909565</c:v>
                </c:pt>
                <c:pt idx="1763">
                  <c:v>-10.194931563828309</c:v>
                </c:pt>
                <c:pt idx="1764">
                  <c:v>-8.0618879819290381</c:v>
                </c:pt>
                <c:pt idx="1765">
                  <c:v>-11.211775918749854</c:v>
                </c:pt>
                <c:pt idx="1766">
                  <c:v>-7.6006113679986429</c:v>
                </c:pt>
                <c:pt idx="1767">
                  <c:v>-3.7023376049785863</c:v>
                </c:pt>
                <c:pt idx="1768">
                  <c:v>-9.3206009643860739</c:v>
                </c:pt>
                <c:pt idx="1769">
                  <c:v>-8.9799625626042587</c:v>
                </c:pt>
                <c:pt idx="1770">
                  <c:v>-7.7911512842841271</c:v>
                </c:pt>
                <c:pt idx="1771">
                  <c:v>-11.530245295154813</c:v>
                </c:pt>
                <c:pt idx="1772">
                  <c:v>-6.5258261084532947</c:v>
                </c:pt>
                <c:pt idx="1773">
                  <c:v>-5.9956720421782457</c:v>
                </c:pt>
                <c:pt idx="1774">
                  <c:v>-6.4526565324465013</c:v>
                </c:pt>
                <c:pt idx="1775">
                  <c:v>-6.3220123507380448</c:v>
                </c:pt>
                <c:pt idx="1776">
                  <c:v>-5.6606078291238893</c:v>
                </c:pt>
                <c:pt idx="1777">
                  <c:v>-5.4081666833791395</c:v>
                </c:pt>
                <c:pt idx="1778">
                  <c:v>-6.1349640223236914</c:v>
                </c:pt>
                <c:pt idx="1779">
                  <c:v>-5.246850790563772</c:v>
                </c:pt>
                <c:pt idx="1780">
                  <c:v>-8.4711249600366898</c:v>
                </c:pt>
                <c:pt idx="1781">
                  <c:v>-5.7759217814251924</c:v>
                </c:pt>
                <c:pt idx="1782">
                  <c:v>-11.615074326461615</c:v>
                </c:pt>
                <c:pt idx="1783">
                  <c:v>-19.931568569324174</c:v>
                </c:pt>
                <c:pt idx="1784">
                  <c:v>-5.3566343933203573</c:v>
                </c:pt>
                <c:pt idx="1785">
                  <c:v>-8.0042357784432703</c:v>
                </c:pt>
                <c:pt idx="1786">
                  <c:v>-7.0305287916719443</c:v>
                </c:pt>
                <c:pt idx="1787">
                  <c:v>-7.8360597881504344</c:v>
                </c:pt>
                <c:pt idx="1788">
                  <c:v>-6.7983646936269979</c:v>
                </c:pt>
                <c:pt idx="1789">
                  <c:v>-12.212302973149706</c:v>
                </c:pt>
                <c:pt idx="1790">
                  <c:v>-13.37980802176874</c:v>
                </c:pt>
                <c:pt idx="1791">
                  <c:v>-7.8310409144213056</c:v>
                </c:pt>
                <c:pt idx="1792">
                  <c:v>-9.2716181519292427</c:v>
                </c:pt>
                <c:pt idx="1793">
                  <c:v>-7.5994237389554407</c:v>
                </c:pt>
                <c:pt idx="1794">
                  <c:v>-5.9784268515161596</c:v>
                </c:pt>
                <c:pt idx="1795">
                  <c:v>-9.7118083263714627</c:v>
                </c:pt>
                <c:pt idx="1796">
                  <c:v>-8.8580187596072264</c:v>
                </c:pt>
                <c:pt idx="1797">
                  <c:v>-6.7365481578546458</c:v>
                </c:pt>
                <c:pt idx="1798">
                  <c:v>-5.3594795218310098</c:v>
                </c:pt>
                <c:pt idx="1799">
                  <c:v>-8.1098746950204887</c:v>
                </c:pt>
                <c:pt idx="1800">
                  <c:v>-9.5339078393602659</c:v>
                </c:pt>
                <c:pt idx="1801">
                  <c:v>-10.432753262037565</c:v>
                </c:pt>
                <c:pt idx="1802">
                  <c:v>-19.931568569324174</c:v>
                </c:pt>
                <c:pt idx="1803">
                  <c:v>-9.5962295808479823</c:v>
                </c:pt>
                <c:pt idx="1804">
                  <c:v>-5.0612084737707468</c:v>
                </c:pt>
                <c:pt idx="1805">
                  <c:v>-8.9774769744743459</c:v>
                </c:pt>
                <c:pt idx="1806">
                  <c:v>-19.931568569324174</c:v>
                </c:pt>
                <c:pt idx="1807">
                  <c:v>-9.0608409096256821</c:v>
                </c:pt>
                <c:pt idx="1808">
                  <c:v>-6.3926670763212421</c:v>
                </c:pt>
                <c:pt idx="1809">
                  <c:v>-8.0118385595879644</c:v>
                </c:pt>
                <c:pt idx="1810">
                  <c:v>-6.0571192079096123</c:v>
                </c:pt>
                <c:pt idx="1811">
                  <c:v>-11.482312602987628</c:v>
                </c:pt>
                <c:pt idx="1812">
                  <c:v>-4.2439547985157979</c:v>
                </c:pt>
                <c:pt idx="1813">
                  <c:v>-7.0708289990639779</c:v>
                </c:pt>
                <c:pt idx="1814">
                  <c:v>-4.7596453575974342</c:v>
                </c:pt>
                <c:pt idx="1815">
                  <c:v>-7.5055179805627299</c:v>
                </c:pt>
                <c:pt idx="1816">
                  <c:v>-4.5678731247289077</c:v>
                </c:pt>
                <c:pt idx="1817">
                  <c:v>-19.931568569324174</c:v>
                </c:pt>
                <c:pt idx="1818">
                  <c:v>-5.4807204311202602</c:v>
                </c:pt>
                <c:pt idx="1819">
                  <c:v>-5.537849051364045</c:v>
                </c:pt>
                <c:pt idx="1820">
                  <c:v>-7.3476922556877717</c:v>
                </c:pt>
                <c:pt idx="1821">
                  <c:v>-4.9895726715336632</c:v>
                </c:pt>
                <c:pt idx="1822">
                  <c:v>-6.632861001006364</c:v>
                </c:pt>
                <c:pt idx="1823">
                  <c:v>-7.9301543930375002</c:v>
                </c:pt>
                <c:pt idx="1824">
                  <c:v>-19.931568569324174</c:v>
                </c:pt>
                <c:pt idx="1825">
                  <c:v>-8.1515636577592385</c:v>
                </c:pt>
                <c:pt idx="1826">
                  <c:v>-7.7323149244255962</c:v>
                </c:pt>
                <c:pt idx="1827">
                  <c:v>-19.931568569324174</c:v>
                </c:pt>
                <c:pt idx="1828">
                  <c:v>-10.141500329658564</c:v>
                </c:pt>
                <c:pt idx="1829">
                  <c:v>-7.7438960702900745</c:v>
                </c:pt>
                <c:pt idx="1830">
                  <c:v>-9.7547484099836552</c:v>
                </c:pt>
                <c:pt idx="1831">
                  <c:v>-5.6899385419033264</c:v>
                </c:pt>
                <c:pt idx="1832">
                  <c:v>-8.1074598694957789</c:v>
                </c:pt>
                <c:pt idx="1833">
                  <c:v>-5.6268718750670734</c:v>
                </c:pt>
                <c:pt idx="1834">
                  <c:v>-5.6328615737031358</c:v>
                </c:pt>
                <c:pt idx="1835">
                  <c:v>-7.0456352611691262</c:v>
                </c:pt>
                <c:pt idx="1836">
                  <c:v>-6.5302647635448254</c:v>
                </c:pt>
                <c:pt idx="1837">
                  <c:v>-3.8263536734963837</c:v>
                </c:pt>
                <c:pt idx="1838">
                  <c:v>-7.6619871738593366</c:v>
                </c:pt>
                <c:pt idx="1839">
                  <c:v>-11.307643195718343</c:v>
                </c:pt>
                <c:pt idx="1840">
                  <c:v>-5.7011864541088881</c:v>
                </c:pt>
                <c:pt idx="1841">
                  <c:v>-4.8688710294664777</c:v>
                </c:pt>
                <c:pt idx="1842">
                  <c:v>-5.9971085531205031</c:v>
                </c:pt>
                <c:pt idx="1843">
                  <c:v>-6.5024362170450756</c:v>
                </c:pt>
                <c:pt idx="1844">
                  <c:v>-6.824265006561328</c:v>
                </c:pt>
                <c:pt idx="1845">
                  <c:v>-5.6220047497738124</c:v>
                </c:pt>
                <c:pt idx="1846">
                  <c:v>-19.931568569324174</c:v>
                </c:pt>
                <c:pt idx="1847">
                  <c:v>-9.2024551522642124</c:v>
                </c:pt>
                <c:pt idx="1848">
                  <c:v>-7.5257192315390959</c:v>
                </c:pt>
                <c:pt idx="1849">
                  <c:v>-7.9306668145822172</c:v>
                </c:pt>
                <c:pt idx="1850">
                  <c:v>-7.5117452960414344</c:v>
                </c:pt>
                <c:pt idx="1851">
                  <c:v>-7.0178877638492372</c:v>
                </c:pt>
                <c:pt idx="1852">
                  <c:v>-7.0601778742972456</c:v>
                </c:pt>
                <c:pt idx="1853">
                  <c:v>-4.0471880302877512</c:v>
                </c:pt>
                <c:pt idx="1854">
                  <c:v>-9.3176170754521834</c:v>
                </c:pt>
                <c:pt idx="1855">
                  <c:v>-6.9378869553436182</c:v>
                </c:pt>
                <c:pt idx="1856">
                  <c:v>-5.8209896702625148</c:v>
                </c:pt>
                <c:pt idx="1857">
                  <c:v>-7.7052072571199766</c:v>
                </c:pt>
                <c:pt idx="1858">
                  <c:v>-9.1878524967197475</c:v>
                </c:pt>
                <c:pt idx="1859">
                  <c:v>-8.1239548387546154</c:v>
                </c:pt>
                <c:pt idx="1860">
                  <c:v>-6.9308428255099717</c:v>
                </c:pt>
                <c:pt idx="1861">
                  <c:v>-5.3078614840719567</c:v>
                </c:pt>
                <c:pt idx="1862">
                  <c:v>-5.6465559769713822</c:v>
                </c:pt>
                <c:pt idx="1863">
                  <c:v>-6.3489952787980179</c:v>
                </c:pt>
                <c:pt idx="1864">
                  <c:v>-8.4410646227475112</c:v>
                </c:pt>
                <c:pt idx="1865">
                  <c:v>-19.931568569324174</c:v>
                </c:pt>
                <c:pt idx="1866">
                  <c:v>-10.424850406745289</c:v>
                </c:pt>
                <c:pt idx="1867">
                  <c:v>-1.4696567540232528</c:v>
                </c:pt>
                <c:pt idx="1868">
                  <c:v>-11.331295098453532</c:v>
                </c:pt>
                <c:pt idx="1869">
                  <c:v>-8.5993266557971264</c:v>
                </c:pt>
                <c:pt idx="1870">
                  <c:v>-3.168933126085598</c:v>
                </c:pt>
                <c:pt idx="1871">
                  <c:v>-8.0257276907356534</c:v>
                </c:pt>
                <c:pt idx="1872">
                  <c:v>-4.8975255779024991</c:v>
                </c:pt>
                <c:pt idx="1873">
                  <c:v>-19.931568569324174</c:v>
                </c:pt>
                <c:pt idx="1874">
                  <c:v>-5.6855665020603956</c:v>
                </c:pt>
                <c:pt idx="1875">
                  <c:v>-4.5395645561683056</c:v>
                </c:pt>
                <c:pt idx="1876">
                  <c:v>-6.8001581803668545</c:v>
                </c:pt>
                <c:pt idx="1877">
                  <c:v>-5.8979848566562989</c:v>
                </c:pt>
                <c:pt idx="1878">
                  <c:v>-10.339666665307025</c:v>
                </c:pt>
                <c:pt idx="1879">
                  <c:v>-2.395921083219327</c:v>
                </c:pt>
                <c:pt idx="1880">
                  <c:v>-4.671833800319761</c:v>
                </c:pt>
                <c:pt idx="1881">
                  <c:v>-8.1324893602951676</c:v>
                </c:pt>
                <c:pt idx="1882">
                  <c:v>-8.7603561113944259</c:v>
                </c:pt>
                <c:pt idx="1883">
                  <c:v>-6.6849664583905604</c:v>
                </c:pt>
                <c:pt idx="1884">
                  <c:v>-7.4243846770780451</c:v>
                </c:pt>
                <c:pt idx="1885">
                  <c:v>-5.3220670042531033</c:v>
                </c:pt>
                <c:pt idx="1886">
                  <c:v>-9.4718572507093555</c:v>
                </c:pt>
                <c:pt idx="1887">
                  <c:v>-4.4291207313190419</c:v>
                </c:pt>
                <c:pt idx="1888">
                  <c:v>-7.9184553007965315</c:v>
                </c:pt>
                <c:pt idx="1889">
                  <c:v>-5.9761441459179272</c:v>
                </c:pt>
                <c:pt idx="1890">
                  <c:v>-8.4670754022518295</c:v>
                </c:pt>
                <c:pt idx="1891">
                  <c:v>-8.6670726020973543</c:v>
                </c:pt>
                <c:pt idx="1892">
                  <c:v>-6.7608390076306355</c:v>
                </c:pt>
                <c:pt idx="1893">
                  <c:v>-7.7391444385889887</c:v>
                </c:pt>
                <c:pt idx="1894">
                  <c:v>-5.6093024528328055</c:v>
                </c:pt>
                <c:pt idx="1895">
                  <c:v>-19.931568569324174</c:v>
                </c:pt>
                <c:pt idx="1896">
                  <c:v>-8.5775886846169467</c:v>
                </c:pt>
                <c:pt idx="1897">
                  <c:v>-7.3010243096301819</c:v>
                </c:pt>
                <c:pt idx="1898">
                  <c:v>-8.4389782839058789</c:v>
                </c:pt>
                <c:pt idx="1899">
                  <c:v>-12.318486355264964</c:v>
                </c:pt>
                <c:pt idx="1900">
                  <c:v>-8.3044337154280914</c:v>
                </c:pt>
                <c:pt idx="1901">
                  <c:v>-5.5694833148146676</c:v>
                </c:pt>
                <c:pt idx="1902">
                  <c:v>-8.1146369288110929</c:v>
                </c:pt>
                <c:pt idx="1903">
                  <c:v>-19.931568569324174</c:v>
                </c:pt>
                <c:pt idx="1904">
                  <c:v>-7.7373121903811448</c:v>
                </c:pt>
                <c:pt idx="1905">
                  <c:v>-19.931568569324174</c:v>
                </c:pt>
                <c:pt idx="1906">
                  <c:v>-6.2426960681978496</c:v>
                </c:pt>
                <c:pt idx="1907">
                  <c:v>-11.85880890100761</c:v>
                </c:pt>
                <c:pt idx="1908">
                  <c:v>-11.797357899354084</c:v>
                </c:pt>
                <c:pt idx="1909">
                  <c:v>-8.945564444953817</c:v>
                </c:pt>
                <c:pt idx="1910">
                  <c:v>-9.3387910725727661</c:v>
                </c:pt>
                <c:pt idx="1911">
                  <c:v>-19.931568569324174</c:v>
                </c:pt>
                <c:pt idx="1912">
                  <c:v>-19.931568569324174</c:v>
                </c:pt>
                <c:pt idx="1913">
                  <c:v>-8.6360693763756</c:v>
                </c:pt>
                <c:pt idx="1914">
                  <c:v>-10.375303941990225</c:v>
                </c:pt>
                <c:pt idx="1915">
                  <c:v>-7.7185846805714924</c:v>
                </c:pt>
                <c:pt idx="1916">
                  <c:v>-3.2729719831489459</c:v>
                </c:pt>
                <c:pt idx="1917">
                  <c:v>-9.5215423507773735</c:v>
                </c:pt>
                <c:pt idx="1918">
                  <c:v>-5.579879720849843</c:v>
                </c:pt>
                <c:pt idx="1919">
                  <c:v>-8.2230191872451712</c:v>
                </c:pt>
                <c:pt idx="1920">
                  <c:v>-6.5971739004722387</c:v>
                </c:pt>
                <c:pt idx="1921">
                  <c:v>-10.902999417127404</c:v>
                </c:pt>
                <c:pt idx="1922">
                  <c:v>-8.0963309456322676</c:v>
                </c:pt>
                <c:pt idx="1923">
                  <c:v>-5.8802299480555122</c:v>
                </c:pt>
                <c:pt idx="1924">
                  <c:v>-12.106221768984403</c:v>
                </c:pt>
                <c:pt idx="1925">
                  <c:v>-7.5167744749213083</c:v>
                </c:pt>
                <c:pt idx="1926">
                  <c:v>-6.2059522261978453</c:v>
                </c:pt>
                <c:pt idx="1927">
                  <c:v>-8.7832318145865411</c:v>
                </c:pt>
                <c:pt idx="1928">
                  <c:v>-7.2149160605292995</c:v>
                </c:pt>
                <c:pt idx="1929">
                  <c:v>-9.1324561626994729</c:v>
                </c:pt>
                <c:pt idx="1930">
                  <c:v>-5.8764197825226496</c:v>
                </c:pt>
                <c:pt idx="1931">
                  <c:v>-7.5839269943092908</c:v>
                </c:pt>
                <c:pt idx="1932">
                  <c:v>-10.820198121532547</c:v>
                </c:pt>
                <c:pt idx="1933">
                  <c:v>-3.9984240992106193</c:v>
                </c:pt>
                <c:pt idx="1934">
                  <c:v>-5.4963890774350599</c:v>
                </c:pt>
                <c:pt idx="1935">
                  <c:v>-10.056829995894216</c:v>
                </c:pt>
                <c:pt idx="1936">
                  <c:v>-7.0160036008393316</c:v>
                </c:pt>
                <c:pt idx="1937">
                  <c:v>-12.976965104086039</c:v>
                </c:pt>
                <c:pt idx="1938">
                  <c:v>-7.5231783194377</c:v>
                </c:pt>
                <c:pt idx="1939">
                  <c:v>-6.3426877757568301</c:v>
                </c:pt>
                <c:pt idx="1940">
                  <c:v>-4.5658429904800366</c:v>
                </c:pt>
                <c:pt idx="1941">
                  <c:v>-11.692060733432777</c:v>
                </c:pt>
                <c:pt idx="1942">
                  <c:v>-6.8917103169914666</c:v>
                </c:pt>
                <c:pt idx="1943">
                  <c:v>-13.337729300208762</c:v>
                </c:pt>
                <c:pt idx="1944">
                  <c:v>-11.974153058671954</c:v>
                </c:pt>
                <c:pt idx="1945">
                  <c:v>-19.931568569324174</c:v>
                </c:pt>
                <c:pt idx="1946">
                  <c:v>-2.4404197883952006</c:v>
                </c:pt>
                <c:pt idx="1947">
                  <c:v>-8.074992865050751</c:v>
                </c:pt>
                <c:pt idx="1948">
                  <c:v>-5.2173438227518032</c:v>
                </c:pt>
                <c:pt idx="1949">
                  <c:v>-4.8560720798557373</c:v>
                </c:pt>
                <c:pt idx="1950">
                  <c:v>-5.4593681241404077</c:v>
                </c:pt>
                <c:pt idx="1951">
                  <c:v>-8.8503760963024316</c:v>
                </c:pt>
                <c:pt idx="1952">
                  <c:v>-7.412284925539371</c:v>
                </c:pt>
                <c:pt idx="1953">
                  <c:v>-7.4932489440389958</c:v>
                </c:pt>
                <c:pt idx="1954">
                  <c:v>-14.050949156857742</c:v>
                </c:pt>
                <c:pt idx="1955">
                  <c:v>-12.321651124027865</c:v>
                </c:pt>
                <c:pt idx="1956">
                  <c:v>-4.4560782463687012</c:v>
                </c:pt>
                <c:pt idx="1957">
                  <c:v>-10.884537385391219</c:v>
                </c:pt>
                <c:pt idx="1958">
                  <c:v>-8.5673200794413749</c:v>
                </c:pt>
                <c:pt idx="1959">
                  <c:v>-10.703266937196435</c:v>
                </c:pt>
                <c:pt idx="1960">
                  <c:v>-8.1225774546988756</c:v>
                </c:pt>
                <c:pt idx="1961">
                  <c:v>-7.2283008559219475</c:v>
                </c:pt>
                <c:pt idx="1962">
                  <c:v>-5.8051498732475384</c:v>
                </c:pt>
                <c:pt idx="1963">
                  <c:v>-6.9428700378579569</c:v>
                </c:pt>
                <c:pt idx="1964">
                  <c:v>-6.1055085439968355</c:v>
                </c:pt>
                <c:pt idx="1965">
                  <c:v>-6.1028777896333706</c:v>
                </c:pt>
                <c:pt idx="1966">
                  <c:v>-8.540579595605994</c:v>
                </c:pt>
                <c:pt idx="1967">
                  <c:v>-7.9038076786905762</c:v>
                </c:pt>
                <c:pt idx="1968">
                  <c:v>-6.3432299968565085</c:v>
                </c:pt>
                <c:pt idx="1969">
                  <c:v>-7.9511169176517749</c:v>
                </c:pt>
                <c:pt idx="1970">
                  <c:v>-6.0120010164864572</c:v>
                </c:pt>
                <c:pt idx="1971">
                  <c:v>-8.3600500746992541</c:v>
                </c:pt>
                <c:pt idx="1972">
                  <c:v>-9.2016156533189779</c:v>
                </c:pt>
                <c:pt idx="1973">
                  <c:v>-6.7092411089681399</c:v>
                </c:pt>
                <c:pt idx="1974">
                  <c:v>-9.7446162002861225</c:v>
                </c:pt>
                <c:pt idx="1975">
                  <c:v>-9.1879526247720413</c:v>
                </c:pt>
                <c:pt idx="1976">
                  <c:v>-19.931568569324174</c:v>
                </c:pt>
                <c:pt idx="1977">
                  <c:v>-9.0046647838149916</c:v>
                </c:pt>
                <c:pt idx="1978">
                  <c:v>-5.6710441553979321</c:v>
                </c:pt>
                <c:pt idx="1979">
                  <c:v>-8.9905209629835952</c:v>
                </c:pt>
                <c:pt idx="1980">
                  <c:v>-4.9698564426146117</c:v>
                </c:pt>
                <c:pt idx="1981">
                  <c:v>-6.0168141208750709</c:v>
                </c:pt>
                <c:pt idx="1982">
                  <c:v>-4.9237438958007669</c:v>
                </c:pt>
                <c:pt idx="1983">
                  <c:v>-19.931568569324174</c:v>
                </c:pt>
                <c:pt idx="1984">
                  <c:v>-6.2102815775359357</c:v>
                </c:pt>
                <c:pt idx="1985">
                  <c:v>-9.3474037162086994</c:v>
                </c:pt>
                <c:pt idx="1986">
                  <c:v>-7.1984066121750381</c:v>
                </c:pt>
                <c:pt idx="1987">
                  <c:v>-6.5105276964898877</c:v>
                </c:pt>
                <c:pt idx="1988">
                  <c:v>-6.7025996059214465</c:v>
                </c:pt>
                <c:pt idx="1989">
                  <c:v>-5.5327580874949529</c:v>
                </c:pt>
                <c:pt idx="1990">
                  <c:v>-2.8107119192184813</c:v>
                </c:pt>
                <c:pt idx="1991">
                  <c:v>-6.5402923504355943</c:v>
                </c:pt>
                <c:pt idx="1992">
                  <c:v>-8.4891397472277141</c:v>
                </c:pt>
                <c:pt idx="1993">
                  <c:v>-7.5850595454242313</c:v>
                </c:pt>
                <c:pt idx="1994">
                  <c:v>-6.5849602385771053</c:v>
                </c:pt>
                <c:pt idx="1995">
                  <c:v>-4.8464086421618378</c:v>
                </c:pt>
                <c:pt idx="1996">
                  <c:v>-9.8649021471830043</c:v>
                </c:pt>
                <c:pt idx="1997">
                  <c:v>-8.1152468662665544</c:v>
                </c:pt>
                <c:pt idx="1998">
                  <c:v>-19.931568569324174</c:v>
                </c:pt>
                <c:pt idx="1999">
                  <c:v>-7.5552624474079471</c:v>
                </c:pt>
                <c:pt idx="2000">
                  <c:v>-7.2464928377973177</c:v>
                </c:pt>
                <c:pt idx="2001">
                  <c:v>-5.5435930043082706</c:v>
                </c:pt>
                <c:pt idx="2002">
                  <c:v>-7.4397254917448494</c:v>
                </c:pt>
                <c:pt idx="2003">
                  <c:v>-7.426540837927611</c:v>
                </c:pt>
                <c:pt idx="2004">
                  <c:v>-10.181875091075776</c:v>
                </c:pt>
                <c:pt idx="2005">
                  <c:v>-7.7172272860804254</c:v>
                </c:pt>
                <c:pt idx="2006">
                  <c:v>-5.8219401350039615</c:v>
                </c:pt>
                <c:pt idx="2007">
                  <c:v>-7.4311830179689</c:v>
                </c:pt>
                <c:pt idx="2008">
                  <c:v>-4.9301028881980997</c:v>
                </c:pt>
                <c:pt idx="2009">
                  <c:v>-9.907976372418716</c:v>
                </c:pt>
                <c:pt idx="2010">
                  <c:v>-8.8049563648119786</c:v>
                </c:pt>
                <c:pt idx="2011">
                  <c:v>-7.8971709078152443</c:v>
                </c:pt>
                <c:pt idx="2012">
                  <c:v>-7.36350486603056</c:v>
                </c:pt>
                <c:pt idx="2013">
                  <c:v>-19.931568569324174</c:v>
                </c:pt>
                <c:pt idx="2014">
                  <c:v>-9.2084972795639928</c:v>
                </c:pt>
                <c:pt idx="2015">
                  <c:v>-10.349853907009718</c:v>
                </c:pt>
                <c:pt idx="2016">
                  <c:v>-6.7576997109649666</c:v>
                </c:pt>
                <c:pt idx="2017">
                  <c:v>-19.931568569324174</c:v>
                </c:pt>
                <c:pt idx="2018">
                  <c:v>-6.6662946064193402</c:v>
                </c:pt>
                <c:pt idx="2019">
                  <c:v>-6.0258103136729924</c:v>
                </c:pt>
                <c:pt idx="2020">
                  <c:v>-5.8452746618337628</c:v>
                </c:pt>
                <c:pt idx="2021">
                  <c:v>-7.2757916788206165</c:v>
                </c:pt>
                <c:pt idx="2022">
                  <c:v>-7.8900555424451708</c:v>
                </c:pt>
                <c:pt idx="2023">
                  <c:v>-3.830129496270072</c:v>
                </c:pt>
                <c:pt idx="2024">
                  <c:v>-6.165316611045867</c:v>
                </c:pt>
                <c:pt idx="2025">
                  <c:v>-4.1460144162053583</c:v>
                </c:pt>
                <c:pt idx="2026">
                  <c:v>-4.8276543901908449</c:v>
                </c:pt>
                <c:pt idx="2027">
                  <c:v>-7.779688828760646</c:v>
                </c:pt>
                <c:pt idx="2028">
                  <c:v>-7.6535498349650597</c:v>
                </c:pt>
                <c:pt idx="2029">
                  <c:v>-7.3065929020492231</c:v>
                </c:pt>
                <c:pt idx="2030">
                  <c:v>-8.8525865496442737</c:v>
                </c:pt>
                <c:pt idx="2031">
                  <c:v>-8.1900434380913474</c:v>
                </c:pt>
                <c:pt idx="2032">
                  <c:v>-4.7543414891624751</c:v>
                </c:pt>
                <c:pt idx="2033">
                  <c:v>-4.7983316952110435</c:v>
                </c:pt>
                <c:pt idx="2034">
                  <c:v>-5.0327673515120868</c:v>
                </c:pt>
                <c:pt idx="2035">
                  <c:v>-7.2623198555358526</c:v>
                </c:pt>
                <c:pt idx="2036">
                  <c:v>-8.1371388934592517</c:v>
                </c:pt>
                <c:pt idx="2037">
                  <c:v>-8.0685899486046591</c:v>
                </c:pt>
                <c:pt idx="2038">
                  <c:v>-6.5553347648837459</c:v>
                </c:pt>
                <c:pt idx="2039">
                  <c:v>-8.4483745341419283</c:v>
                </c:pt>
                <c:pt idx="2040">
                  <c:v>-6.9899004660573461</c:v>
                </c:pt>
                <c:pt idx="2041">
                  <c:v>-8.3186517066307939</c:v>
                </c:pt>
                <c:pt idx="2042">
                  <c:v>-7.5438912725140836</c:v>
                </c:pt>
                <c:pt idx="2043">
                  <c:v>-7.7078148042433723</c:v>
                </c:pt>
                <c:pt idx="2044">
                  <c:v>-6.2023363776816867</c:v>
                </c:pt>
                <c:pt idx="2045">
                  <c:v>-6.5664939512130811</c:v>
                </c:pt>
                <c:pt idx="2046">
                  <c:v>-3.1473188695512651</c:v>
                </c:pt>
                <c:pt idx="2047">
                  <c:v>-9.419362427232377</c:v>
                </c:pt>
                <c:pt idx="2048">
                  <c:v>-9.002421881398071</c:v>
                </c:pt>
                <c:pt idx="2049">
                  <c:v>-10.070525099962394</c:v>
                </c:pt>
                <c:pt idx="2050">
                  <c:v>-3.8767919369206516</c:v>
                </c:pt>
                <c:pt idx="2051">
                  <c:v>-6.3193060436750645</c:v>
                </c:pt>
                <c:pt idx="2052">
                  <c:v>-6.5871339474001847</c:v>
                </c:pt>
                <c:pt idx="2053">
                  <c:v>-8.7985574001804547</c:v>
                </c:pt>
                <c:pt idx="2054">
                  <c:v>-9.1071197135524873</c:v>
                </c:pt>
                <c:pt idx="2055">
                  <c:v>-5.4340285518224496</c:v>
                </c:pt>
                <c:pt idx="2056">
                  <c:v>-8.0986552222868742</c:v>
                </c:pt>
                <c:pt idx="2057">
                  <c:v>-19.931568569324174</c:v>
                </c:pt>
                <c:pt idx="2058">
                  <c:v>-19.931568569324174</c:v>
                </c:pt>
                <c:pt idx="2059">
                  <c:v>-6.8322207589209807</c:v>
                </c:pt>
                <c:pt idx="2060">
                  <c:v>-5.9969855412984998</c:v>
                </c:pt>
                <c:pt idx="2061">
                  <c:v>-7.9128353039844246</c:v>
                </c:pt>
                <c:pt idx="2062">
                  <c:v>-8.7713819927235122</c:v>
                </c:pt>
                <c:pt idx="2063">
                  <c:v>-5.1387738021874716</c:v>
                </c:pt>
                <c:pt idx="2064">
                  <c:v>-6.6698191662374349</c:v>
                </c:pt>
                <c:pt idx="2065">
                  <c:v>-6.7501272742878431</c:v>
                </c:pt>
                <c:pt idx="2066">
                  <c:v>-4.2289942681490817</c:v>
                </c:pt>
                <c:pt idx="2067">
                  <c:v>-5.381451417252098</c:v>
                </c:pt>
                <c:pt idx="2068">
                  <c:v>-6.3503126631769504</c:v>
                </c:pt>
                <c:pt idx="2069">
                  <c:v>-5.9801456937774109</c:v>
                </c:pt>
                <c:pt idx="2070">
                  <c:v>-7.5920475517744368</c:v>
                </c:pt>
                <c:pt idx="2071">
                  <c:v>-5.5568764776558552</c:v>
                </c:pt>
                <c:pt idx="2072">
                  <c:v>-10.976662720563526</c:v>
                </c:pt>
                <c:pt idx="2073">
                  <c:v>-10.655576805013897</c:v>
                </c:pt>
                <c:pt idx="2074">
                  <c:v>-8.9088227919656706</c:v>
                </c:pt>
                <c:pt idx="2075">
                  <c:v>-6.218805473706956</c:v>
                </c:pt>
                <c:pt idx="2076">
                  <c:v>-9.0038876295238595</c:v>
                </c:pt>
                <c:pt idx="2077">
                  <c:v>-6.2078307358392193</c:v>
                </c:pt>
                <c:pt idx="2078">
                  <c:v>-7.4048248263244885</c:v>
                </c:pt>
                <c:pt idx="2079">
                  <c:v>-8.5804239343543962</c:v>
                </c:pt>
                <c:pt idx="2080">
                  <c:v>-4.7998131120541041</c:v>
                </c:pt>
                <c:pt idx="2081">
                  <c:v>-9.3451181176646134</c:v>
                </c:pt>
                <c:pt idx="2082">
                  <c:v>-7.740873468347754</c:v>
                </c:pt>
                <c:pt idx="2083">
                  <c:v>-9.4800957351328101</c:v>
                </c:pt>
                <c:pt idx="2084">
                  <c:v>-6.8395483224473033</c:v>
                </c:pt>
                <c:pt idx="2085">
                  <c:v>-6.8323563878358105</c:v>
                </c:pt>
                <c:pt idx="2086">
                  <c:v>-4.4958026093184866</c:v>
                </c:pt>
                <c:pt idx="2087">
                  <c:v>-6.2059957856265315</c:v>
                </c:pt>
                <c:pt idx="2088">
                  <c:v>-4.459545073750923</c:v>
                </c:pt>
                <c:pt idx="2089">
                  <c:v>-6.5940297306042197</c:v>
                </c:pt>
                <c:pt idx="2090">
                  <c:v>-4.8357935314943159</c:v>
                </c:pt>
                <c:pt idx="2091">
                  <c:v>-4.1322913752717314</c:v>
                </c:pt>
                <c:pt idx="2092">
                  <c:v>-6.2439613864653936</c:v>
                </c:pt>
                <c:pt idx="2093">
                  <c:v>-7.3738409083599015</c:v>
                </c:pt>
                <c:pt idx="2094">
                  <c:v>-7.7192412076094037</c:v>
                </c:pt>
                <c:pt idx="2095">
                  <c:v>-6.9503391687754599</c:v>
                </c:pt>
                <c:pt idx="2096">
                  <c:v>-7.8203585487292839</c:v>
                </c:pt>
                <c:pt idx="2097">
                  <c:v>-4.8934232903980286</c:v>
                </c:pt>
                <c:pt idx="2098">
                  <c:v>-8.439214624164304</c:v>
                </c:pt>
                <c:pt idx="2099">
                  <c:v>-8.9579156826167399</c:v>
                </c:pt>
                <c:pt idx="2100">
                  <c:v>-19.931568569324174</c:v>
                </c:pt>
                <c:pt idx="2101">
                  <c:v>-8.4400716823041151</c:v>
                </c:pt>
                <c:pt idx="2102">
                  <c:v>-7.5189905193973363</c:v>
                </c:pt>
                <c:pt idx="2103">
                  <c:v>-9.4479855360802407</c:v>
                </c:pt>
                <c:pt idx="2104">
                  <c:v>-8.5222253702092132</c:v>
                </c:pt>
                <c:pt idx="2105">
                  <c:v>-5.0953702430144094</c:v>
                </c:pt>
                <c:pt idx="2106">
                  <c:v>-7.0032696869448214</c:v>
                </c:pt>
                <c:pt idx="2107">
                  <c:v>-7.2981325908024663</c:v>
                </c:pt>
                <c:pt idx="2108">
                  <c:v>-7.2539680562304545</c:v>
                </c:pt>
                <c:pt idx="2109">
                  <c:v>-8.1384351268236426</c:v>
                </c:pt>
                <c:pt idx="2110">
                  <c:v>-4.5336497202200006</c:v>
                </c:pt>
                <c:pt idx="2111">
                  <c:v>-19.931568569324174</c:v>
                </c:pt>
                <c:pt idx="2112">
                  <c:v>-11.979846740267845</c:v>
                </c:pt>
                <c:pt idx="2113">
                  <c:v>-5.6672017712247227</c:v>
                </c:pt>
                <c:pt idx="2114">
                  <c:v>-6.7187832788755433</c:v>
                </c:pt>
                <c:pt idx="2115">
                  <c:v>-8.6645812128987831</c:v>
                </c:pt>
                <c:pt idx="2116">
                  <c:v>-9.1612234753863806</c:v>
                </c:pt>
                <c:pt idx="2117">
                  <c:v>-6.3561952514150812</c:v>
                </c:pt>
                <c:pt idx="2118">
                  <c:v>-5.6608027644359282</c:v>
                </c:pt>
                <c:pt idx="2119">
                  <c:v>-5.6037413060319761</c:v>
                </c:pt>
                <c:pt idx="2120">
                  <c:v>-19.931568569324174</c:v>
                </c:pt>
                <c:pt idx="2121">
                  <c:v>-6.6722450250165881</c:v>
                </c:pt>
                <c:pt idx="2122">
                  <c:v>-2.7946021316561831</c:v>
                </c:pt>
                <c:pt idx="2123">
                  <c:v>-7.0620470168630494</c:v>
                </c:pt>
                <c:pt idx="2124">
                  <c:v>-6.7716516761336401</c:v>
                </c:pt>
                <c:pt idx="2125">
                  <c:v>-9.104054371634966</c:v>
                </c:pt>
                <c:pt idx="2126">
                  <c:v>-6.1596407043444161</c:v>
                </c:pt>
                <c:pt idx="2127">
                  <c:v>-19.931568569324174</c:v>
                </c:pt>
                <c:pt idx="2128">
                  <c:v>-7.9881380089405756</c:v>
                </c:pt>
                <c:pt idx="2129">
                  <c:v>-6.2959415837707375</c:v>
                </c:pt>
                <c:pt idx="2130">
                  <c:v>-3.0914716420662183</c:v>
                </c:pt>
                <c:pt idx="2131">
                  <c:v>-3.6650321176886882</c:v>
                </c:pt>
                <c:pt idx="2132">
                  <c:v>-6.9706818818295604</c:v>
                </c:pt>
                <c:pt idx="2133">
                  <c:v>-7.1384755766627892</c:v>
                </c:pt>
                <c:pt idx="2134">
                  <c:v>-7.6176790843219564</c:v>
                </c:pt>
                <c:pt idx="2135">
                  <c:v>-6.8745028504441485</c:v>
                </c:pt>
                <c:pt idx="2136">
                  <c:v>-9.0769923380189468</c:v>
                </c:pt>
                <c:pt idx="2137">
                  <c:v>-19.931568569324174</c:v>
                </c:pt>
                <c:pt idx="2138">
                  <c:v>-4.7936073916613067</c:v>
                </c:pt>
                <c:pt idx="2139">
                  <c:v>-5.6764865782763509</c:v>
                </c:pt>
                <c:pt idx="2140">
                  <c:v>-19.931568569324174</c:v>
                </c:pt>
                <c:pt idx="2141">
                  <c:v>-10.144570425772127</c:v>
                </c:pt>
                <c:pt idx="2142">
                  <c:v>-5.2602960426944261</c:v>
                </c:pt>
                <c:pt idx="2143">
                  <c:v>-8.4967339593270967</c:v>
                </c:pt>
                <c:pt idx="2144">
                  <c:v>-5.8459670667432801</c:v>
                </c:pt>
                <c:pt idx="2145">
                  <c:v>-5.3698049163807147</c:v>
                </c:pt>
                <c:pt idx="2146">
                  <c:v>-13.32406662206667</c:v>
                </c:pt>
                <c:pt idx="2147">
                  <c:v>-3.4107786924441688</c:v>
                </c:pt>
                <c:pt idx="2148">
                  <c:v>-7.539057136429812</c:v>
                </c:pt>
                <c:pt idx="2149">
                  <c:v>-19.931568569324174</c:v>
                </c:pt>
                <c:pt idx="2150">
                  <c:v>-7.3427056903908285</c:v>
                </c:pt>
                <c:pt idx="2151">
                  <c:v>-8.9002781469338714</c:v>
                </c:pt>
                <c:pt idx="2152">
                  <c:v>-11.208050963061721</c:v>
                </c:pt>
                <c:pt idx="2153">
                  <c:v>-7.3092824224963673</c:v>
                </c:pt>
                <c:pt idx="2154">
                  <c:v>-6.4386740277970143</c:v>
                </c:pt>
                <c:pt idx="2155">
                  <c:v>-8.0120430068892787</c:v>
                </c:pt>
                <c:pt idx="2156">
                  <c:v>-9.1141283781502338</c:v>
                </c:pt>
                <c:pt idx="2157">
                  <c:v>-6.2625596364705114</c:v>
                </c:pt>
                <c:pt idx="2158">
                  <c:v>-6.4573428279516261</c:v>
                </c:pt>
                <c:pt idx="2159">
                  <c:v>-11.185249083954597</c:v>
                </c:pt>
                <c:pt idx="2160">
                  <c:v>-6.7306459093544309</c:v>
                </c:pt>
                <c:pt idx="2161">
                  <c:v>-9.1473427088979218</c:v>
                </c:pt>
                <c:pt idx="2162">
                  <c:v>-5.9657879815728654</c:v>
                </c:pt>
                <c:pt idx="2163">
                  <c:v>-4.9550859354208283</c:v>
                </c:pt>
                <c:pt idx="2164">
                  <c:v>-7.7979649096302621</c:v>
                </c:pt>
                <c:pt idx="2165">
                  <c:v>-9.1593521580958388</c:v>
                </c:pt>
                <c:pt idx="2166">
                  <c:v>-19.931568569324174</c:v>
                </c:pt>
                <c:pt idx="2167">
                  <c:v>-12.51410420005015</c:v>
                </c:pt>
                <c:pt idx="2168">
                  <c:v>-8.1044950556503679</c:v>
                </c:pt>
                <c:pt idx="2169">
                  <c:v>-4.4810410317806246</c:v>
                </c:pt>
                <c:pt idx="2170">
                  <c:v>-7.434201703081464</c:v>
                </c:pt>
                <c:pt idx="2171">
                  <c:v>-5.5810803695000626</c:v>
                </c:pt>
                <c:pt idx="2172">
                  <c:v>-5.1424908309590212</c:v>
                </c:pt>
                <c:pt idx="2173">
                  <c:v>-9.1570450397339425</c:v>
                </c:pt>
                <c:pt idx="2174">
                  <c:v>-7.5993887658833446</c:v>
                </c:pt>
                <c:pt idx="2175">
                  <c:v>-6.4089574930366551</c:v>
                </c:pt>
                <c:pt idx="2176">
                  <c:v>-2.9154300095355437</c:v>
                </c:pt>
                <c:pt idx="2177">
                  <c:v>-9.1110888108181012</c:v>
                </c:pt>
                <c:pt idx="2178">
                  <c:v>-5.1760402204414806</c:v>
                </c:pt>
                <c:pt idx="2179">
                  <c:v>-7.8854748883225847</c:v>
                </c:pt>
                <c:pt idx="2180">
                  <c:v>-4.0903918259660035</c:v>
                </c:pt>
                <c:pt idx="2181">
                  <c:v>-8.7313485705084375</c:v>
                </c:pt>
                <c:pt idx="2182">
                  <c:v>-6.5170273459787422</c:v>
                </c:pt>
                <c:pt idx="2183">
                  <c:v>-6.1313529796565112</c:v>
                </c:pt>
                <c:pt idx="2184">
                  <c:v>-6.1517223274282617</c:v>
                </c:pt>
                <c:pt idx="2185">
                  <c:v>-4.8942893143481347</c:v>
                </c:pt>
                <c:pt idx="2186">
                  <c:v>-9.0516438304124911</c:v>
                </c:pt>
                <c:pt idx="2187">
                  <c:v>-6.4985790279448814</c:v>
                </c:pt>
                <c:pt idx="2188">
                  <c:v>-10.062207611742947</c:v>
                </c:pt>
                <c:pt idx="2189">
                  <c:v>-5.5666199599012272</c:v>
                </c:pt>
                <c:pt idx="2190">
                  <c:v>-6.8826723767647184</c:v>
                </c:pt>
                <c:pt idx="2191">
                  <c:v>-19.931568569324174</c:v>
                </c:pt>
                <c:pt idx="2192">
                  <c:v>-4.2731183775652521</c:v>
                </c:pt>
                <c:pt idx="2193">
                  <c:v>-19.931568569324174</c:v>
                </c:pt>
                <c:pt idx="2194">
                  <c:v>-7.5676235678403483</c:v>
                </c:pt>
                <c:pt idx="2195">
                  <c:v>-8.4967918059502114</c:v>
                </c:pt>
                <c:pt idx="2196">
                  <c:v>-9.9581524519410536</c:v>
                </c:pt>
                <c:pt idx="2197">
                  <c:v>-8.7998929213567134</c:v>
                </c:pt>
                <c:pt idx="2198">
                  <c:v>-6.7188385934466774</c:v>
                </c:pt>
                <c:pt idx="2199">
                  <c:v>-5.1445725180950994</c:v>
                </c:pt>
                <c:pt idx="2200">
                  <c:v>-8.4676534339260421</c:v>
                </c:pt>
                <c:pt idx="2201">
                  <c:v>-6.8299651065704596</c:v>
                </c:pt>
                <c:pt idx="2202">
                  <c:v>-19.931568569324174</c:v>
                </c:pt>
                <c:pt idx="2203">
                  <c:v>-8.3418795069227158</c:v>
                </c:pt>
                <c:pt idx="2204">
                  <c:v>-8.9468788296083357</c:v>
                </c:pt>
                <c:pt idx="2205">
                  <c:v>-6.0343292784197882</c:v>
                </c:pt>
                <c:pt idx="2206">
                  <c:v>-6.8409231789192031</c:v>
                </c:pt>
                <c:pt idx="2207">
                  <c:v>-12.836076600804986</c:v>
                </c:pt>
                <c:pt idx="2208">
                  <c:v>-11.204788430484426</c:v>
                </c:pt>
                <c:pt idx="2209">
                  <c:v>-5.8152553956573572</c:v>
                </c:pt>
                <c:pt idx="2210">
                  <c:v>-19.931568569324174</c:v>
                </c:pt>
                <c:pt idx="2211">
                  <c:v>-9.5083990713543471</c:v>
                </c:pt>
                <c:pt idx="2212">
                  <c:v>-19.931568569324174</c:v>
                </c:pt>
                <c:pt idx="2213">
                  <c:v>-8.0105603968285983</c:v>
                </c:pt>
                <c:pt idx="2214">
                  <c:v>-10.332410736759369</c:v>
                </c:pt>
                <c:pt idx="2215">
                  <c:v>-7.2575169134071889</c:v>
                </c:pt>
                <c:pt idx="2216">
                  <c:v>-5.4101427111702156</c:v>
                </c:pt>
                <c:pt idx="2217">
                  <c:v>-6.8603973561817924</c:v>
                </c:pt>
                <c:pt idx="2218">
                  <c:v>-8.0695050722184938</c:v>
                </c:pt>
                <c:pt idx="2219">
                  <c:v>-8.7241661651192235</c:v>
                </c:pt>
                <c:pt idx="2220">
                  <c:v>-5.7065759857978193</c:v>
                </c:pt>
                <c:pt idx="2221">
                  <c:v>-5.1486514733408493</c:v>
                </c:pt>
                <c:pt idx="2222">
                  <c:v>-6.7747417358843744</c:v>
                </c:pt>
                <c:pt idx="2223">
                  <c:v>-4.513437501717255</c:v>
                </c:pt>
                <c:pt idx="2224">
                  <c:v>-11.99323572357469</c:v>
                </c:pt>
                <c:pt idx="2225">
                  <c:v>-9.0967001613582319</c:v>
                </c:pt>
                <c:pt idx="2226">
                  <c:v>-19.931568569324174</c:v>
                </c:pt>
                <c:pt idx="2227">
                  <c:v>-6.7178110612892397</c:v>
                </c:pt>
                <c:pt idx="2228">
                  <c:v>-8.0271811912302802</c:v>
                </c:pt>
                <c:pt idx="2229">
                  <c:v>-9.4788794524231967</c:v>
                </c:pt>
                <c:pt idx="2230">
                  <c:v>-3.4485665839187218</c:v>
                </c:pt>
                <c:pt idx="2231">
                  <c:v>-10.181012307807769</c:v>
                </c:pt>
                <c:pt idx="2232">
                  <c:v>0</c:v>
                </c:pt>
                <c:pt idx="2233">
                  <c:v>-5.6908469144575493</c:v>
                </c:pt>
                <c:pt idx="2234">
                  <c:v>-11.090265266873381</c:v>
                </c:pt>
                <c:pt idx="2235">
                  <c:v>-7.9820708422112077</c:v>
                </c:pt>
                <c:pt idx="2236">
                  <c:v>-19.931568569324174</c:v>
                </c:pt>
                <c:pt idx="2237">
                  <c:v>-19.931568569324174</c:v>
                </c:pt>
                <c:pt idx="2238">
                  <c:v>-3.518830733214303</c:v>
                </c:pt>
                <c:pt idx="2239">
                  <c:v>-9.2812096816372343</c:v>
                </c:pt>
                <c:pt idx="2240">
                  <c:v>-7.5142985757802796</c:v>
                </c:pt>
                <c:pt idx="2241">
                  <c:v>-10.057832256062918</c:v>
                </c:pt>
                <c:pt idx="2242">
                  <c:v>-5.4337648728966519</c:v>
                </c:pt>
                <c:pt idx="2243">
                  <c:v>-8.1040194402821069</c:v>
                </c:pt>
                <c:pt idx="2244">
                  <c:v>-8.5559583651735434</c:v>
                </c:pt>
                <c:pt idx="2245">
                  <c:v>-7.6580643353620141</c:v>
                </c:pt>
                <c:pt idx="2246">
                  <c:v>-6.1763093789527073</c:v>
                </c:pt>
                <c:pt idx="2247">
                  <c:v>-8.8202626815520713</c:v>
                </c:pt>
                <c:pt idx="2248">
                  <c:v>-19.931568569324174</c:v>
                </c:pt>
                <c:pt idx="2249">
                  <c:v>-8.3025389607473823</c:v>
                </c:pt>
                <c:pt idx="2250">
                  <c:v>-7.2810335326294364</c:v>
                </c:pt>
                <c:pt idx="2251">
                  <c:v>-19.931568569324174</c:v>
                </c:pt>
                <c:pt idx="2252">
                  <c:v>-19.931568569324174</c:v>
                </c:pt>
                <c:pt idx="2253">
                  <c:v>-6.8054458727925491</c:v>
                </c:pt>
                <c:pt idx="2254">
                  <c:v>-7.4550787829208041</c:v>
                </c:pt>
                <c:pt idx="2255">
                  <c:v>-6.4556250561234148</c:v>
                </c:pt>
                <c:pt idx="2256">
                  <c:v>-8.1717169947454735</c:v>
                </c:pt>
                <c:pt idx="2257">
                  <c:v>-8.704222178770685</c:v>
                </c:pt>
                <c:pt idx="2258">
                  <c:v>-10.968548248928752</c:v>
                </c:pt>
                <c:pt idx="2259">
                  <c:v>-5.8315394371122551</c:v>
                </c:pt>
                <c:pt idx="2260">
                  <c:v>-7.848835381373048</c:v>
                </c:pt>
                <c:pt idx="2261">
                  <c:v>-8.0369186503128027</c:v>
                </c:pt>
                <c:pt idx="2262">
                  <c:v>-12.092673513197564</c:v>
                </c:pt>
                <c:pt idx="2263">
                  <c:v>-5.2797592808914384</c:v>
                </c:pt>
                <c:pt idx="2264">
                  <c:v>-19.931568569324174</c:v>
                </c:pt>
                <c:pt idx="2265">
                  <c:v>-6.9900103129059152</c:v>
                </c:pt>
                <c:pt idx="2266">
                  <c:v>-7.610374406770287</c:v>
                </c:pt>
                <c:pt idx="2267">
                  <c:v>-8.0937214892889848</c:v>
                </c:pt>
                <c:pt idx="2268">
                  <c:v>-5.412469188840106</c:v>
                </c:pt>
                <c:pt idx="2269">
                  <c:v>-5.3761593821416067</c:v>
                </c:pt>
                <c:pt idx="2270">
                  <c:v>-9.4655308658974935</c:v>
                </c:pt>
                <c:pt idx="2271">
                  <c:v>-9.0655438509405801</c:v>
                </c:pt>
                <c:pt idx="2272">
                  <c:v>-4.1991373151046929</c:v>
                </c:pt>
                <c:pt idx="2273">
                  <c:v>-8.3276182106506322</c:v>
                </c:pt>
                <c:pt idx="2274">
                  <c:v>-19.931568569324174</c:v>
                </c:pt>
                <c:pt idx="2275">
                  <c:v>-2.2600433554278894</c:v>
                </c:pt>
                <c:pt idx="2276">
                  <c:v>-7.277957871872716</c:v>
                </c:pt>
                <c:pt idx="2277">
                  <c:v>-7.1898001400304112</c:v>
                </c:pt>
                <c:pt idx="2278">
                  <c:v>-3.6769165682927745</c:v>
                </c:pt>
                <c:pt idx="2279">
                  <c:v>-9.6644658882204713</c:v>
                </c:pt>
                <c:pt idx="2280">
                  <c:v>-9.7820462534443813</c:v>
                </c:pt>
                <c:pt idx="2281">
                  <c:v>-6.7908766534344354</c:v>
                </c:pt>
                <c:pt idx="2282">
                  <c:v>-8.6564881686823796</c:v>
                </c:pt>
                <c:pt idx="2283">
                  <c:v>-6.8992433214731816</c:v>
                </c:pt>
                <c:pt idx="2284">
                  <c:v>-5.9773560796103506</c:v>
                </c:pt>
                <c:pt idx="2285">
                  <c:v>-5.5939540536370087</c:v>
                </c:pt>
                <c:pt idx="2286">
                  <c:v>-6.7150191249998832</c:v>
                </c:pt>
                <c:pt idx="2287">
                  <c:v>-8.6486457999521029</c:v>
                </c:pt>
                <c:pt idx="2288">
                  <c:v>-8.5910324476020961</c:v>
                </c:pt>
                <c:pt idx="2289">
                  <c:v>-10.240135603184932</c:v>
                </c:pt>
                <c:pt idx="2290">
                  <c:v>-19.931568569324174</c:v>
                </c:pt>
                <c:pt idx="2291">
                  <c:v>-5.1625899572641707</c:v>
                </c:pt>
                <c:pt idx="2292">
                  <c:v>-11.793260926242151</c:v>
                </c:pt>
                <c:pt idx="2293">
                  <c:v>-4.6897936187629856</c:v>
                </c:pt>
                <c:pt idx="2294">
                  <c:v>-7.5803965979995631</c:v>
                </c:pt>
                <c:pt idx="2295">
                  <c:v>-5.8353052335798061</c:v>
                </c:pt>
                <c:pt idx="2296">
                  <c:v>-12.954288645824258</c:v>
                </c:pt>
                <c:pt idx="2297">
                  <c:v>-7.4909910839357678</c:v>
                </c:pt>
                <c:pt idx="2298">
                  <c:v>-5.4347689564172326</c:v>
                </c:pt>
                <c:pt idx="2299">
                  <c:v>-4.8390415744549173</c:v>
                </c:pt>
                <c:pt idx="2300">
                  <c:v>-8.9662900379123549</c:v>
                </c:pt>
                <c:pt idx="2301">
                  <c:v>-9.7589172977791634</c:v>
                </c:pt>
                <c:pt idx="2302">
                  <c:v>-6.0436007110234202</c:v>
                </c:pt>
                <c:pt idx="2303">
                  <c:v>-7.1990935117787593</c:v>
                </c:pt>
                <c:pt idx="2304">
                  <c:v>-5.2663860687933557</c:v>
                </c:pt>
                <c:pt idx="2305">
                  <c:v>-5.6570920604782051</c:v>
                </c:pt>
                <c:pt idx="2306">
                  <c:v>-7.3398024437838192</c:v>
                </c:pt>
                <c:pt idx="2307">
                  <c:v>-4.7982136377162048</c:v>
                </c:pt>
                <c:pt idx="2308">
                  <c:v>-9.7494871234739318</c:v>
                </c:pt>
                <c:pt idx="2309">
                  <c:v>-6.9709965884105909</c:v>
                </c:pt>
                <c:pt idx="2310">
                  <c:v>-11.175629485369344</c:v>
                </c:pt>
                <c:pt idx="2311">
                  <c:v>-13.981083824630506</c:v>
                </c:pt>
                <c:pt idx="2312">
                  <c:v>-6.9141020977436121</c:v>
                </c:pt>
                <c:pt idx="2313">
                  <c:v>-8.4365165397357877</c:v>
                </c:pt>
                <c:pt idx="2314">
                  <c:v>-10.27628472645479</c:v>
                </c:pt>
                <c:pt idx="2315">
                  <c:v>-19.931568569324174</c:v>
                </c:pt>
                <c:pt idx="2316">
                  <c:v>-7.2506829668571333</c:v>
                </c:pt>
                <c:pt idx="2317">
                  <c:v>-9.1469443559121419</c:v>
                </c:pt>
                <c:pt idx="2318">
                  <c:v>-11.018361994792718</c:v>
                </c:pt>
                <c:pt idx="2319">
                  <c:v>-7.9678871017376895</c:v>
                </c:pt>
                <c:pt idx="2320">
                  <c:v>-9.5249001047976183</c:v>
                </c:pt>
                <c:pt idx="2321">
                  <c:v>-8.2424568350165828</c:v>
                </c:pt>
                <c:pt idx="2322">
                  <c:v>-5.6402176163453692</c:v>
                </c:pt>
                <c:pt idx="2323">
                  <c:v>-7.8510394763422928</c:v>
                </c:pt>
                <c:pt idx="2324">
                  <c:v>-7.0010583336776619</c:v>
                </c:pt>
                <c:pt idx="2325">
                  <c:v>-8.7195616769831261</c:v>
                </c:pt>
                <c:pt idx="2326">
                  <c:v>-10.70034738861299</c:v>
                </c:pt>
                <c:pt idx="2327">
                  <c:v>-12.438305527038043</c:v>
                </c:pt>
                <c:pt idx="2328">
                  <c:v>-5.3969782466020497</c:v>
                </c:pt>
                <c:pt idx="2329">
                  <c:v>-19.931568569324174</c:v>
                </c:pt>
                <c:pt idx="2330">
                  <c:v>-7.8698645892866272</c:v>
                </c:pt>
                <c:pt idx="2331">
                  <c:v>-6.9746517750213819</c:v>
                </c:pt>
                <c:pt idx="2332">
                  <c:v>-6.1117683840252806</c:v>
                </c:pt>
                <c:pt idx="2333">
                  <c:v>-19.931568569324174</c:v>
                </c:pt>
                <c:pt idx="2334">
                  <c:v>-5.8919461462996043</c:v>
                </c:pt>
                <c:pt idx="2335">
                  <c:v>-9.1072629273324477</c:v>
                </c:pt>
                <c:pt idx="2336">
                  <c:v>-5.1985654855923809</c:v>
                </c:pt>
                <c:pt idx="2337">
                  <c:v>-5.3650082254818692</c:v>
                </c:pt>
                <c:pt idx="2338">
                  <c:v>-7.2810618047791671</c:v>
                </c:pt>
                <c:pt idx="2339">
                  <c:v>-8.8515885274393469</c:v>
                </c:pt>
                <c:pt idx="2340">
                  <c:v>-7.683185836405837</c:v>
                </c:pt>
                <c:pt idx="2341">
                  <c:v>-8.0456941576621031</c:v>
                </c:pt>
                <c:pt idx="2342">
                  <c:v>-6.2426486553652323</c:v>
                </c:pt>
                <c:pt idx="2343">
                  <c:v>-7.7881400725136771</c:v>
                </c:pt>
                <c:pt idx="2344">
                  <c:v>-5.8567474067102934</c:v>
                </c:pt>
                <c:pt idx="2345">
                  <c:v>-19.931568569324174</c:v>
                </c:pt>
                <c:pt idx="2346">
                  <c:v>-8.9386429753690653</c:v>
                </c:pt>
                <c:pt idx="2347">
                  <c:v>-11.494037026723294</c:v>
                </c:pt>
                <c:pt idx="2348">
                  <c:v>-5.4101519131742632</c:v>
                </c:pt>
                <c:pt idx="2349">
                  <c:v>-5.9997389996820623</c:v>
                </c:pt>
                <c:pt idx="2350">
                  <c:v>-5.5635770874292785</c:v>
                </c:pt>
                <c:pt idx="2351">
                  <c:v>-9.4742564405154308</c:v>
                </c:pt>
                <c:pt idx="2352">
                  <c:v>-10.428512076291168</c:v>
                </c:pt>
                <c:pt idx="2353">
                  <c:v>-10.040260274477752</c:v>
                </c:pt>
                <c:pt idx="2354">
                  <c:v>-6.2318908239618889</c:v>
                </c:pt>
                <c:pt idx="2355">
                  <c:v>-5.9800010810547555</c:v>
                </c:pt>
                <c:pt idx="2356">
                  <c:v>-19.931568569324174</c:v>
                </c:pt>
                <c:pt idx="2357">
                  <c:v>-10.140969190902053</c:v>
                </c:pt>
                <c:pt idx="2358">
                  <c:v>-7.5235910526240088</c:v>
                </c:pt>
                <c:pt idx="2359">
                  <c:v>-4.9164610807275659</c:v>
                </c:pt>
                <c:pt idx="2360">
                  <c:v>-7.3516992333278521</c:v>
                </c:pt>
                <c:pt idx="2361">
                  <c:v>-8.373111980464417</c:v>
                </c:pt>
                <c:pt idx="2362">
                  <c:v>-6.9869104914110309</c:v>
                </c:pt>
                <c:pt idx="2363">
                  <c:v>-7.8803215559041018</c:v>
                </c:pt>
                <c:pt idx="2364">
                  <c:v>-7.0930855212536663</c:v>
                </c:pt>
                <c:pt idx="2365">
                  <c:v>-5.2515768546478032</c:v>
                </c:pt>
                <c:pt idx="2366">
                  <c:v>-19.931568569324174</c:v>
                </c:pt>
                <c:pt idx="2367">
                  <c:v>-10.874844159649079</c:v>
                </c:pt>
                <c:pt idx="2368">
                  <c:v>-8.9543315838156268</c:v>
                </c:pt>
                <c:pt idx="2369">
                  <c:v>-10.821098309725642</c:v>
                </c:pt>
                <c:pt idx="2370">
                  <c:v>-7.3924369059588946</c:v>
                </c:pt>
                <c:pt idx="2371">
                  <c:v>-6.4571498916120493</c:v>
                </c:pt>
                <c:pt idx="2372">
                  <c:v>-19.931568569324174</c:v>
                </c:pt>
                <c:pt idx="2373">
                  <c:v>-9.2720506822430373</c:v>
                </c:pt>
                <c:pt idx="2374">
                  <c:v>-7.6984609364582157</c:v>
                </c:pt>
                <c:pt idx="2375">
                  <c:v>-7.7686124214777541</c:v>
                </c:pt>
                <c:pt idx="2376">
                  <c:v>-12.67837345758096</c:v>
                </c:pt>
                <c:pt idx="2377">
                  <c:v>-4.9401788375767728</c:v>
                </c:pt>
                <c:pt idx="2378">
                  <c:v>-5.1890930181123149</c:v>
                </c:pt>
                <c:pt idx="2379">
                  <c:v>-10.116404656694575</c:v>
                </c:pt>
                <c:pt idx="2380">
                  <c:v>-8.1042147491556822</c:v>
                </c:pt>
                <c:pt idx="2381">
                  <c:v>-7.0910762237738139</c:v>
                </c:pt>
                <c:pt idx="2382">
                  <c:v>-9.8198277723992362</c:v>
                </c:pt>
                <c:pt idx="2383">
                  <c:v>-8.538216727282828</c:v>
                </c:pt>
                <c:pt idx="2384">
                  <c:v>-19.931568569324174</c:v>
                </c:pt>
                <c:pt idx="2385">
                  <c:v>-6.5161263814635806</c:v>
                </c:pt>
                <c:pt idx="2386">
                  <c:v>-19.931568569324174</c:v>
                </c:pt>
                <c:pt idx="2387">
                  <c:v>-5.9245809104908194</c:v>
                </c:pt>
                <c:pt idx="2388">
                  <c:v>-5.2322572648711763</c:v>
                </c:pt>
                <c:pt idx="2389">
                  <c:v>-4.9637503468800137</c:v>
                </c:pt>
                <c:pt idx="2390">
                  <c:v>-8.5618321945082432</c:v>
                </c:pt>
                <c:pt idx="2391">
                  <c:v>-6.3761949141548993</c:v>
                </c:pt>
                <c:pt idx="2392">
                  <c:v>-19.931568569324174</c:v>
                </c:pt>
                <c:pt idx="2393">
                  <c:v>-6.8130641336052902</c:v>
                </c:pt>
                <c:pt idx="2394">
                  <c:v>-4.4619202342819584</c:v>
                </c:pt>
                <c:pt idx="2395">
                  <c:v>-5.6373346058643934</c:v>
                </c:pt>
                <c:pt idx="2396">
                  <c:v>-5.765965126086515</c:v>
                </c:pt>
                <c:pt idx="2397">
                  <c:v>-8.1481720776230784</c:v>
                </c:pt>
                <c:pt idx="2398">
                  <c:v>-6.1378636653796868</c:v>
                </c:pt>
                <c:pt idx="2399">
                  <c:v>-6.0644852399813827</c:v>
                </c:pt>
                <c:pt idx="2400">
                  <c:v>-4.329854354888667</c:v>
                </c:pt>
                <c:pt idx="2401">
                  <c:v>-5.4138387216273705</c:v>
                </c:pt>
                <c:pt idx="2402">
                  <c:v>-6.2571968583807154</c:v>
                </c:pt>
                <c:pt idx="2403">
                  <c:v>-7.292901426322266</c:v>
                </c:pt>
                <c:pt idx="2404">
                  <c:v>-4.7773669407128105</c:v>
                </c:pt>
                <c:pt idx="2405">
                  <c:v>-5.1763851279601472</c:v>
                </c:pt>
                <c:pt idx="2406">
                  <c:v>-8.1934007137884191</c:v>
                </c:pt>
                <c:pt idx="2407">
                  <c:v>-5.3856594878619077</c:v>
                </c:pt>
                <c:pt idx="2408">
                  <c:v>-7.8438345852315789</c:v>
                </c:pt>
                <c:pt idx="2409">
                  <c:v>-6.8452827072865441</c:v>
                </c:pt>
                <c:pt idx="2410">
                  <c:v>-7.7889825018934902</c:v>
                </c:pt>
                <c:pt idx="2411">
                  <c:v>-19.931568569324174</c:v>
                </c:pt>
                <c:pt idx="2412">
                  <c:v>-8.9995339809025587</c:v>
                </c:pt>
                <c:pt idx="2413">
                  <c:v>-10.195650436327949</c:v>
                </c:pt>
                <c:pt idx="2414">
                  <c:v>-11.29183716482795</c:v>
                </c:pt>
                <c:pt idx="2415">
                  <c:v>-12.308945643565702</c:v>
                </c:pt>
                <c:pt idx="2416">
                  <c:v>-6.6330958257460324</c:v>
                </c:pt>
                <c:pt idx="2417">
                  <c:v>-4.1994536766125732</c:v>
                </c:pt>
                <c:pt idx="2418">
                  <c:v>-5.238944350465351</c:v>
                </c:pt>
                <c:pt idx="2419">
                  <c:v>-7.1896139552036393</c:v>
                </c:pt>
                <c:pt idx="2420">
                  <c:v>-8.957138921647001</c:v>
                </c:pt>
                <c:pt idx="2421">
                  <c:v>-9.1423389819577618</c:v>
                </c:pt>
                <c:pt idx="2422">
                  <c:v>-6.8779205996103396</c:v>
                </c:pt>
                <c:pt idx="2423">
                  <c:v>-19.931568569324174</c:v>
                </c:pt>
                <c:pt idx="2424">
                  <c:v>-10.908360353817306</c:v>
                </c:pt>
                <c:pt idx="2425">
                  <c:v>-5.4686158443759023</c:v>
                </c:pt>
                <c:pt idx="2426">
                  <c:v>-7.2391422430675743</c:v>
                </c:pt>
                <c:pt idx="2427">
                  <c:v>-10.002271689332394</c:v>
                </c:pt>
                <c:pt idx="2428">
                  <c:v>-8.8723140262223499</c:v>
                </c:pt>
                <c:pt idx="2429">
                  <c:v>-9.7413549799062071</c:v>
                </c:pt>
                <c:pt idx="2430">
                  <c:v>-9.670923020881169</c:v>
                </c:pt>
                <c:pt idx="2431">
                  <c:v>-8.8089741418123797</c:v>
                </c:pt>
                <c:pt idx="2432">
                  <c:v>-19.931568569324174</c:v>
                </c:pt>
                <c:pt idx="2433">
                  <c:v>-19.931568569324174</c:v>
                </c:pt>
                <c:pt idx="2434">
                  <c:v>-8.5580187723907919</c:v>
                </c:pt>
                <c:pt idx="2435">
                  <c:v>-7.4027340552837293</c:v>
                </c:pt>
                <c:pt idx="2436">
                  <c:v>-5.8619572713889747</c:v>
                </c:pt>
                <c:pt idx="2437">
                  <c:v>-6.0257846521176033</c:v>
                </c:pt>
                <c:pt idx="2438">
                  <c:v>-4.4688980794482314</c:v>
                </c:pt>
                <c:pt idx="2439">
                  <c:v>-8.851461240922136</c:v>
                </c:pt>
                <c:pt idx="2440">
                  <c:v>-6.5099156661959379</c:v>
                </c:pt>
                <c:pt idx="2441">
                  <c:v>-2.5039196953524945</c:v>
                </c:pt>
                <c:pt idx="2442">
                  <c:v>-7.3052282288601482</c:v>
                </c:pt>
                <c:pt idx="2443">
                  <c:v>-4.84021207221154</c:v>
                </c:pt>
                <c:pt idx="2444">
                  <c:v>-19.931568569324174</c:v>
                </c:pt>
                <c:pt idx="2445">
                  <c:v>-5.8380365347624315</c:v>
                </c:pt>
                <c:pt idx="2446">
                  <c:v>-8.4404415115963509</c:v>
                </c:pt>
                <c:pt idx="2447">
                  <c:v>-8.8443689643721921</c:v>
                </c:pt>
                <c:pt idx="2448">
                  <c:v>-11.088966797704625</c:v>
                </c:pt>
                <c:pt idx="2449">
                  <c:v>-19.931568569324174</c:v>
                </c:pt>
                <c:pt idx="2450">
                  <c:v>-9.552574755556785</c:v>
                </c:pt>
                <c:pt idx="2451">
                  <c:v>-10.520474985187755</c:v>
                </c:pt>
                <c:pt idx="2452">
                  <c:v>-5.6176960854700333</c:v>
                </c:pt>
                <c:pt idx="2453">
                  <c:v>-10.248872384087374</c:v>
                </c:pt>
                <c:pt idx="2454">
                  <c:v>-2.8889580010209035</c:v>
                </c:pt>
                <c:pt idx="2455">
                  <c:v>-8.6439883466933498</c:v>
                </c:pt>
                <c:pt idx="2456">
                  <c:v>-8.9692588683159062</c:v>
                </c:pt>
                <c:pt idx="2457">
                  <c:v>-7.6633514605267727</c:v>
                </c:pt>
                <c:pt idx="2458">
                  <c:v>-7.2557497718848953</c:v>
                </c:pt>
                <c:pt idx="2459">
                  <c:v>-7.7244099258339425</c:v>
                </c:pt>
                <c:pt idx="2460">
                  <c:v>-5.1710188345742472</c:v>
                </c:pt>
                <c:pt idx="2461">
                  <c:v>-7.568992932693881</c:v>
                </c:pt>
                <c:pt idx="2462">
                  <c:v>-8.3352907443682938</c:v>
                </c:pt>
                <c:pt idx="2463">
                  <c:v>-8.2240869169101671</c:v>
                </c:pt>
                <c:pt idx="2464">
                  <c:v>-19.931568569324174</c:v>
                </c:pt>
                <c:pt idx="2465">
                  <c:v>-6.7521600009657927</c:v>
                </c:pt>
                <c:pt idx="2466">
                  <c:v>-7.0773802124498788</c:v>
                </c:pt>
                <c:pt idx="2467">
                  <c:v>-7.9941480333483037</c:v>
                </c:pt>
                <c:pt idx="2468">
                  <c:v>-19.931568569324174</c:v>
                </c:pt>
                <c:pt idx="2469">
                  <c:v>-4.8833454557426341</c:v>
                </c:pt>
                <c:pt idx="2470">
                  <c:v>-7.973689147836124</c:v>
                </c:pt>
                <c:pt idx="2471">
                  <c:v>-7.1912495804220873</c:v>
                </c:pt>
                <c:pt idx="2472">
                  <c:v>-7.4578737261958361</c:v>
                </c:pt>
                <c:pt idx="2473">
                  <c:v>-7.6930387341764677</c:v>
                </c:pt>
                <c:pt idx="2474">
                  <c:v>-8.7360966994378284</c:v>
                </c:pt>
                <c:pt idx="2475">
                  <c:v>-7.7548615223450943</c:v>
                </c:pt>
                <c:pt idx="2476">
                  <c:v>-5.9568698783137517</c:v>
                </c:pt>
                <c:pt idx="2477">
                  <c:v>-8.1847922691488861</c:v>
                </c:pt>
                <c:pt idx="2478">
                  <c:v>-5.0978661804061209</c:v>
                </c:pt>
                <c:pt idx="2479">
                  <c:v>-12.664819501714403</c:v>
                </c:pt>
                <c:pt idx="2480">
                  <c:v>-19.931568569324174</c:v>
                </c:pt>
                <c:pt idx="2481">
                  <c:v>-9.025404764099612</c:v>
                </c:pt>
                <c:pt idx="2482">
                  <c:v>-7.872590575242417</c:v>
                </c:pt>
                <c:pt idx="2483">
                  <c:v>-7.5557631811956405</c:v>
                </c:pt>
                <c:pt idx="2484">
                  <c:v>-5.6063567996851704</c:v>
                </c:pt>
                <c:pt idx="2485">
                  <c:v>-8.3094636567379254</c:v>
                </c:pt>
                <c:pt idx="2486">
                  <c:v>-7.0705250999623939</c:v>
                </c:pt>
                <c:pt idx="2487">
                  <c:v>-7.3646566396691551</c:v>
                </c:pt>
                <c:pt idx="2488">
                  <c:v>-6.8848043531023047</c:v>
                </c:pt>
                <c:pt idx="2489">
                  <c:v>-7.2132613192907282</c:v>
                </c:pt>
                <c:pt idx="2490">
                  <c:v>-8.5963446031420716</c:v>
                </c:pt>
                <c:pt idx="2491">
                  <c:v>-9.3735602502450348</c:v>
                </c:pt>
                <c:pt idx="2492">
                  <c:v>-5.9508394462701686</c:v>
                </c:pt>
                <c:pt idx="2493">
                  <c:v>-13.659382974202014</c:v>
                </c:pt>
                <c:pt idx="2494">
                  <c:v>-11.085169279823026</c:v>
                </c:pt>
                <c:pt idx="2495">
                  <c:v>-9.916488093710992</c:v>
                </c:pt>
                <c:pt idx="2496">
                  <c:v>-7.4889593572800663</c:v>
                </c:pt>
                <c:pt idx="2497">
                  <c:v>-10.528833603894926</c:v>
                </c:pt>
                <c:pt idx="2498">
                  <c:v>-3.0053978126361973</c:v>
                </c:pt>
                <c:pt idx="2499">
                  <c:v>-5.3834556625236845</c:v>
                </c:pt>
                <c:pt idx="2500">
                  <c:v>-7.6232591215630281</c:v>
                </c:pt>
                <c:pt idx="2501">
                  <c:v>-6.2845911963617356</c:v>
                </c:pt>
                <c:pt idx="2502">
                  <c:v>-6.9856474495745262</c:v>
                </c:pt>
                <c:pt idx="2503">
                  <c:v>-9.6685447301431449</c:v>
                </c:pt>
                <c:pt idx="2504">
                  <c:v>-9.4522278486762552</c:v>
                </c:pt>
                <c:pt idx="2505">
                  <c:v>-6.1164303803569844</c:v>
                </c:pt>
                <c:pt idx="2506">
                  <c:v>-10.568500457897722</c:v>
                </c:pt>
                <c:pt idx="2507">
                  <c:v>-10.689637838899069</c:v>
                </c:pt>
                <c:pt idx="2508">
                  <c:v>-9.91618000143737</c:v>
                </c:pt>
                <c:pt idx="2509">
                  <c:v>-6.0484950871884147</c:v>
                </c:pt>
                <c:pt idx="2510">
                  <c:v>-9.1590329475744454</c:v>
                </c:pt>
                <c:pt idx="2511">
                  <c:v>-4.321075108398059</c:v>
                </c:pt>
                <c:pt idx="2512">
                  <c:v>-5.8006652823232407</c:v>
                </c:pt>
                <c:pt idx="2513">
                  <c:v>-8.2569980185704654</c:v>
                </c:pt>
                <c:pt idx="2514">
                  <c:v>-7.161907768294153</c:v>
                </c:pt>
                <c:pt idx="2515">
                  <c:v>-8.4075675989708962</c:v>
                </c:pt>
                <c:pt idx="2516">
                  <c:v>-6.119402096099031</c:v>
                </c:pt>
                <c:pt idx="2517">
                  <c:v>-8.1355784576300429</c:v>
                </c:pt>
                <c:pt idx="2518">
                  <c:v>-5.1581109228207049</c:v>
                </c:pt>
                <c:pt idx="2519">
                  <c:v>-8.1919782222317963</c:v>
                </c:pt>
                <c:pt idx="2520">
                  <c:v>-8.8395924390074541</c:v>
                </c:pt>
                <c:pt idx="2521">
                  <c:v>-7.1043157882080168</c:v>
                </c:pt>
                <c:pt idx="2522">
                  <c:v>-6.3854547356739806</c:v>
                </c:pt>
                <c:pt idx="2523">
                  <c:v>-7.2286284115686072</c:v>
                </c:pt>
                <c:pt idx="2524">
                  <c:v>-3.8047012298562306</c:v>
                </c:pt>
                <c:pt idx="2525">
                  <c:v>-3.386808206854643</c:v>
                </c:pt>
                <c:pt idx="2526">
                  <c:v>-9.0957092182660446</c:v>
                </c:pt>
                <c:pt idx="2527">
                  <c:v>-4.4633455994472371</c:v>
                </c:pt>
                <c:pt idx="2528">
                  <c:v>-7.5931123975922938</c:v>
                </c:pt>
                <c:pt idx="2529">
                  <c:v>-9.9081870643593017</c:v>
                </c:pt>
                <c:pt idx="2530">
                  <c:v>-7.2182505818809304</c:v>
                </c:pt>
                <c:pt idx="2531">
                  <c:v>-8.773574966425068</c:v>
                </c:pt>
                <c:pt idx="2532">
                  <c:v>-4.6417368772552718</c:v>
                </c:pt>
                <c:pt idx="2533">
                  <c:v>-5.376867910715327</c:v>
                </c:pt>
                <c:pt idx="2534">
                  <c:v>-9.8440898160839279</c:v>
                </c:pt>
                <c:pt idx="2535">
                  <c:v>-6.5499388319366139</c:v>
                </c:pt>
                <c:pt idx="2536">
                  <c:v>-19.931568569324174</c:v>
                </c:pt>
                <c:pt idx="2537">
                  <c:v>-6.7942784749447664</c:v>
                </c:pt>
                <c:pt idx="2538">
                  <c:v>-7.255794750885209</c:v>
                </c:pt>
                <c:pt idx="2539">
                  <c:v>-19.931568569324174</c:v>
                </c:pt>
                <c:pt idx="2540">
                  <c:v>-5.3902198674620898</c:v>
                </c:pt>
                <c:pt idx="2541">
                  <c:v>-5.9902103143290359</c:v>
                </c:pt>
                <c:pt idx="2542">
                  <c:v>-6.4832076616108143</c:v>
                </c:pt>
                <c:pt idx="2543">
                  <c:v>-19.931568569324174</c:v>
                </c:pt>
                <c:pt idx="2544">
                  <c:v>-19.931568569324174</c:v>
                </c:pt>
                <c:pt idx="2545">
                  <c:v>-10.370125955682376</c:v>
                </c:pt>
                <c:pt idx="2546">
                  <c:v>-8.1906502821546514</c:v>
                </c:pt>
                <c:pt idx="2547">
                  <c:v>-5.4077052052887424</c:v>
                </c:pt>
                <c:pt idx="2548">
                  <c:v>-7.9010714356015166</c:v>
                </c:pt>
                <c:pt idx="2549">
                  <c:v>-8.1421677888285515</c:v>
                </c:pt>
                <c:pt idx="2550">
                  <c:v>-6.948608139931264</c:v>
                </c:pt>
                <c:pt idx="2551">
                  <c:v>-8.2273514946011694</c:v>
                </c:pt>
                <c:pt idx="2552">
                  <c:v>-5.4924476524632677</c:v>
                </c:pt>
                <c:pt idx="2553">
                  <c:v>-6.176884482298683</c:v>
                </c:pt>
                <c:pt idx="2554">
                  <c:v>-11.190037539471232</c:v>
                </c:pt>
                <c:pt idx="2555">
                  <c:v>-8.2235555406924998</c:v>
                </c:pt>
                <c:pt idx="2556">
                  <c:v>-9.0574363415878416</c:v>
                </c:pt>
                <c:pt idx="2557">
                  <c:v>-12.127850728029019</c:v>
                </c:pt>
                <c:pt idx="2558">
                  <c:v>-9.6887350639634189</c:v>
                </c:pt>
                <c:pt idx="2559">
                  <c:v>-8.0074304457624521</c:v>
                </c:pt>
                <c:pt idx="2560">
                  <c:v>-5.5739887996914188</c:v>
                </c:pt>
                <c:pt idx="2561">
                  <c:v>-8.4272823750981232</c:v>
                </c:pt>
                <c:pt idx="2562">
                  <c:v>-10.197731264344661</c:v>
                </c:pt>
                <c:pt idx="2563">
                  <c:v>-2.1643092845780099</c:v>
                </c:pt>
                <c:pt idx="2564">
                  <c:v>-7.3589550208157393</c:v>
                </c:pt>
                <c:pt idx="2565">
                  <c:v>-5.0263697644148611</c:v>
                </c:pt>
                <c:pt idx="2566">
                  <c:v>-6.4462593634265968</c:v>
                </c:pt>
                <c:pt idx="2567">
                  <c:v>-4.6565871016987712</c:v>
                </c:pt>
                <c:pt idx="2568">
                  <c:v>-7.6372826885960361</c:v>
                </c:pt>
                <c:pt idx="2569">
                  <c:v>-7.2472302024159196</c:v>
                </c:pt>
                <c:pt idx="2570">
                  <c:v>-19.931568569324174</c:v>
                </c:pt>
                <c:pt idx="2571">
                  <c:v>-6.1691738645212117</c:v>
                </c:pt>
                <c:pt idx="2572">
                  <c:v>-4.8302209322974914</c:v>
                </c:pt>
                <c:pt idx="2573">
                  <c:v>-9.2066591377592086</c:v>
                </c:pt>
                <c:pt idx="2574">
                  <c:v>-7.2374790901389483</c:v>
                </c:pt>
                <c:pt idx="2575">
                  <c:v>-5.7327254603541276</c:v>
                </c:pt>
                <c:pt idx="2576">
                  <c:v>-6.2237897189144276</c:v>
                </c:pt>
                <c:pt idx="2577">
                  <c:v>-5.5999079233267715</c:v>
                </c:pt>
                <c:pt idx="2578">
                  <c:v>-7.5557607381699254</c:v>
                </c:pt>
                <c:pt idx="2579">
                  <c:v>-6.3635064103031613</c:v>
                </c:pt>
                <c:pt idx="2580">
                  <c:v>-9.8081183443110724</c:v>
                </c:pt>
                <c:pt idx="2581">
                  <c:v>-19.931568569324174</c:v>
                </c:pt>
                <c:pt idx="2582">
                  <c:v>-6.903442695977585</c:v>
                </c:pt>
                <c:pt idx="2583">
                  <c:v>-7.7191031905515297</c:v>
                </c:pt>
                <c:pt idx="2584">
                  <c:v>-7.0816498196402273</c:v>
                </c:pt>
                <c:pt idx="2585">
                  <c:v>-8.4465166540771346</c:v>
                </c:pt>
                <c:pt idx="2586">
                  <c:v>-5.5467314744907492</c:v>
                </c:pt>
                <c:pt idx="2587">
                  <c:v>-7.1911633487717772</c:v>
                </c:pt>
                <c:pt idx="2588">
                  <c:v>-5.9062293868919475</c:v>
                </c:pt>
                <c:pt idx="2589">
                  <c:v>-6.8760881836106398</c:v>
                </c:pt>
                <c:pt idx="2590">
                  <c:v>-4.1566279947992166</c:v>
                </c:pt>
                <c:pt idx="2591">
                  <c:v>-9.5344266233867234</c:v>
                </c:pt>
                <c:pt idx="2592">
                  <c:v>-7.3205838986837266</c:v>
                </c:pt>
                <c:pt idx="2593">
                  <c:v>-6.8514020998303016</c:v>
                </c:pt>
                <c:pt idx="2594">
                  <c:v>-5.8133681706856848</c:v>
                </c:pt>
                <c:pt idx="2595">
                  <c:v>-9.7295280274074596</c:v>
                </c:pt>
                <c:pt idx="2596">
                  <c:v>-6.8388918556100364</c:v>
                </c:pt>
                <c:pt idx="2597">
                  <c:v>-5.1125757495220743</c:v>
                </c:pt>
                <c:pt idx="2598">
                  <c:v>-7.1444279508195541</c:v>
                </c:pt>
                <c:pt idx="2599">
                  <c:v>-7.7864385327618724</c:v>
                </c:pt>
                <c:pt idx="2600">
                  <c:v>-7.933885574055151</c:v>
                </c:pt>
                <c:pt idx="2601">
                  <c:v>-9.7383574080520656</c:v>
                </c:pt>
                <c:pt idx="2602">
                  <c:v>-8.3745606283874068</c:v>
                </c:pt>
                <c:pt idx="2603">
                  <c:v>-5.8386671826259429</c:v>
                </c:pt>
                <c:pt idx="2604">
                  <c:v>-7.7236943199227763</c:v>
                </c:pt>
                <c:pt idx="2605">
                  <c:v>-8.0310356873055397</c:v>
                </c:pt>
                <c:pt idx="2606">
                  <c:v>-8.892855987956036</c:v>
                </c:pt>
                <c:pt idx="2607">
                  <c:v>-4.5292249392658004</c:v>
                </c:pt>
                <c:pt idx="2608">
                  <c:v>-8.327683563776068</c:v>
                </c:pt>
                <c:pt idx="2609">
                  <c:v>-9.3530543517097158</c:v>
                </c:pt>
                <c:pt idx="2610">
                  <c:v>-5.7266584926873234</c:v>
                </c:pt>
                <c:pt idx="2611">
                  <c:v>-7.1387546911368522</c:v>
                </c:pt>
                <c:pt idx="2612">
                  <c:v>-4.9701864350080642</c:v>
                </c:pt>
                <c:pt idx="2613">
                  <c:v>-5.9537222523268429</c:v>
                </c:pt>
                <c:pt idx="2614">
                  <c:v>-7.2914883863503421</c:v>
                </c:pt>
                <c:pt idx="2615">
                  <c:v>-10.565189522756771</c:v>
                </c:pt>
                <c:pt idx="2616">
                  <c:v>-7.4710944986528069</c:v>
                </c:pt>
                <c:pt idx="2617">
                  <c:v>-10.381331626266162</c:v>
                </c:pt>
                <c:pt idx="2618">
                  <c:v>-7.9550577872326773</c:v>
                </c:pt>
                <c:pt idx="2619">
                  <c:v>-9.5739406932577076</c:v>
                </c:pt>
                <c:pt idx="2620">
                  <c:v>-6.9356129690006041</c:v>
                </c:pt>
                <c:pt idx="2621">
                  <c:v>-11.329070118308811</c:v>
                </c:pt>
                <c:pt idx="2622">
                  <c:v>-7.007529383823794</c:v>
                </c:pt>
                <c:pt idx="2623">
                  <c:v>-9.0608224183064099</c:v>
                </c:pt>
                <c:pt idx="2624">
                  <c:v>-4.3535859136082502</c:v>
                </c:pt>
                <c:pt idx="2625">
                  <c:v>-19.931568569324174</c:v>
                </c:pt>
                <c:pt idx="2626">
                  <c:v>-19.931568569324174</c:v>
                </c:pt>
                <c:pt idx="2627">
                  <c:v>-10.360126868639201</c:v>
                </c:pt>
                <c:pt idx="2628">
                  <c:v>-5.8455926157805429</c:v>
                </c:pt>
                <c:pt idx="2629">
                  <c:v>-5.0110677670889627</c:v>
                </c:pt>
                <c:pt idx="2630">
                  <c:v>-4.8719598808588431</c:v>
                </c:pt>
                <c:pt idx="2631">
                  <c:v>-4.3731654354208196</c:v>
                </c:pt>
                <c:pt idx="2632">
                  <c:v>-7.5269738060548317</c:v>
                </c:pt>
                <c:pt idx="2633">
                  <c:v>-7.0248275107949958</c:v>
                </c:pt>
                <c:pt idx="2634">
                  <c:v>-5.7624474806613417</c:v>
                </c:pt>
                <c:pt idx="2635">
                  <c:v>-6.7527615097026139</c:v>
                </c:pt>
                <c:pt idx="2636">
                  <c:v>-8.2755661181942006</c:v>
                </c:pt>
                <c:pt idx="2637">
                  <c:v>-7.6711926472609209</c:v>
                </c:pt>
                <c:pt idx="2638">
                  <c:v>1.3021733847751187</c:v>
                </c:pt>
                <c:pt idx="2639">
                  <c:v>-19.931568569324174</c:v>
                </c:pt>
                <c:pt idx="2640">
                  <c:v>-9.3019086872765921</c:v>
                </c:pt>
                <c:pt idx="2641">
                  <c:v>-8.5530412317043361</c:v>
                </c:pt>
                <c:pt idx="2642">
                  <c:v>-5.3792597102838426</c:v>
                </c:pt>
                <c:pt idx="2643">
                  <c:v>-11.550618391238059</c:v>
                </c:pt>
                <c:pt idx="2644">
                  <c:v>-5.2698616061863559</c:v>
                </c:pt>
                <c:pt idx="2645">
                  <c:v>-9.4365950145941166</c:v>
                </c:pt>
                <c:pt idx="2646">
                  <c:v>-7.3829351962509753</c:v>
                </c:pt>
                <c:pt idx="2647">
                  <c:v>-8.9746443356426386</c:v>
                </c:pt>
                <c:pt idx="2648">
                  <c:v>-7.5493060723069521</c:v>
                </c:pt>
                <c:pt idx="2649">
                  <c:v>-6.8261705600727964</c:v>
                </c:pt>
                <c:pt idx="2650">
                  <c:v>-7.9216017760948008</c:v>
                </c:pt>
                <c:pt idx="2651">
                  <c:v>-6.0059443143426119</c:v>
                </c:pt>
                <c:pt idx="2652">
                  <c:v>-19.931568569324174</c:v>
                </c:pt>
                <c:pt idx="2653">
                  <c:v>-5.4389692091116855</c:v>
                </c:pt>
                <c:pt idx="2654">
                  <c:v>-8.7774232420438985</c:v>
                </c:pt>
                <c:pt idx="2655">
                  <c:v>-6.2580083912649496</c:v>
                </c:pt>
                <c:pt idx="2656">
                  <c:v>-6.4270675954633019</c:v>
                </c:pt>
                <c:pt idx="2657">
                  <c:v>-13.121022639846165</c:v>
                </c:pt>
                <c:pt idx="2658">
                  <c:v>-7.8304204865170437</c:v>
                </c:pt>
                <c:pt idx="2659">
                  <c:v>-7.3324095741871513</c:v>
                </c:pt>
                <c:pt idx="2660">
                  <c:v>-3.8543394047098753</c:v>
                </c:pt>
                <c:pt idx="2661">
                  <c:v>-7.8130222807962388</c:v>
                </c:pt>
                <c:pt idx="2662">
                  <c:v>-6.2261018422364565</c:v>
                </c:pt>
                <c:pt idx="2663">
                  <c:v>-6.6339648664906861</c:v>
                </c:pt>
                <c:pt idx="2664">
                  <c:v>-10.496479670151986</c:v>
                </c:pt>
                <c:pt idx="2665">
                  <c:v>-5.9975815322056292</c:v>
                </c:pt>
                <c:pt idx="2666">
                  <c:v>-19.931568569324174</c:v>
                </c:pt>
                <c:pt idx="2667">
                  <c:v>-8.4353758874076767</c:v>
                </c:pt>
                <c:pt idx="2668">
                  <c:v>-6.1817655392635702</c:v>
                </c:pt>
                <c:pt idx="2669">
                  <c:v>-7.2165312894952374</c:v>
                </c:pt>
                <c:pt idx="2670">
                  <c:v>-9.8564183757612494</c:v>
                </c:pt>
                <c:pt idx="2671">
                  <c:v>-6.7357579292340759</c:v>
                </c:pt>
                <c:pt idx="2672">
                  <c:v>-6.7591771597605712</c:v>
                </c:pt>
                <c:pt idx="2673">
                  <c:v>-6.5009853446780825</c:v>
                </c:pt>
                <c:pt idx="2674">
                  <c:v>-7.1809748344996942</c:v>
                </c:pt>
                <c:pt idx="2675">
                  <c:v>-5.1768439326619715</c:v>
                </c:pt>
                <c:pt idx="2676">
                  <c:v>-6.0368841705453571</c:v>
                </c:pt>
                <c:pt idx="2677">
                  <c:v>-6.4910649221078547</c:v>
                </c:pt>
                <c:pt idx="2678">
                  <c:v>-2.964458167172968</c:v>
                </c:pt>
                <c:pt idx="2679">
                  <c:v>-8.6041938873190151</c:v>
                </c:pt>
                <c:pt idx="2680">
                  <c:v>-8.7593492288370314</c:v>
                </c:pt>
                <c:pt idx="2681">
                  <c:v>-3.3494273964171244</c:v>
                </c:pt>
                <c:pt idx="2682">
                  <c:v>-5.8310143051019843</c:v>
                </c:pt>
                <c:pt idx="2683">
                  <c:v>-6.5615271964807729</c:v>
                </c:pt>
                <c:pt idx="2684">
                  <c:v>-5.4723166583582117</c:v>
                </c:pt>
                <c:pt idx="2685">
                  <c:v>-6.2247636049986781</c:v>
                </c:pt>
                <c:pt idx="2686">
                  <c:v>-19.931568569324174</c:v>
                </c:pt>
                <c:pt idx="2687">
                  <c:v>-8.2621971562739898</c:v>
                </c:pt>
                <c:pt idx="2688">
                  <c:v>-6.9001811274340117</c:v>
                </c:pt>
                <c:pt idx="2689">
                  <c:v>-9.3889767801384814</c:v>
                </c:pt>
                <c:pt idx="2690">
                  <c:v>-8.5603979841847657</c:v>
                </c:pt>
                <c:pt idx="2691">
                  <c:v>-8.4233949741933483</c:v>
                </c:pt>
                <c:pt idx="2692">
                  <c:v>-7.8313408781042773</c:v>
                </c:pt>
                <c:pt idx="2693">
                  <c:v>-6.3885629779286646</c:v>
                </c:pt>
                <c:pt idx="2694">
                  <c:v>-6.1200310097953068</c:v>
                </c:pt>
                <c:pt idx="2695">
                  <c:v>-7.8650676235614139</c:v>
                </c:pt>
                <c:pt idx="2696">
                  <c:v>-10.530689133041991</c:v>
                </c:pt>
                <c:pt idx="2697">
                  <c:v>-8.9880493656819311</c:v>
                </c:pt>
                <c:pt idx="2698">
                  <c:v>-6.7956989926756517</c:v>
                </c:pt>
                <c:pt idx="2699">
                  <c:v>-6.8752560052244958</c:v>
                </c:pt>
                <c:pt idx="2700">
                  <c:v>-5.4244812063469947</c:v>
                </c:pt>
                <c:pt idx="2701">
                  <c:v>-9.1658274779612885</c:v>
                </c:pt>
                <c:pt idx="2702">
                  <c:v>-5.4273023028065692</c:v>
                </c:pt>
                <c:pt idx="2703">
                  <c:v>-7.6518770348075904</c:v>
                </c:pt>
                <c:pt idx="2704">
                  <c:v>-8.0525758428211116</c:v>
                </c:pt>
                <c:pt idx="2705">
                  <c:v>-8.7527537306422705</c:v>
                </c:pt>
                <c:pt idx="2706">
                  <c:v>-7.6638619014128926</c:v>
                </c:pt>
                <c:pt idx="2707">
                  <c:v>-5.8902643177772456</c:v>
                </c:pt>
                <c:pt idx="2708">
                  <c:v>-8.3733712614767999</c:v>
                </c:pt>
                <c:pt idx="2709">
                  <c:v>-3.940644722383579</c:v>
                </c:pt>
                <c:pt idx="2710">
                  <c:v>-8.1368586700986967</c:v>
                </c:pt>
                <c:pt idx="2711">
                  <c:v>-8.5230275884572535</c:v>
                </c:pt>
                <c:pt idx="2712">
                  <c:v>-7.2963395157265438</c:v>
                </c:pt>
                <c:pt idx="2713">
                  <c:v>-9.0200013114218436</c:v>
                </c:pt>
                <c:pt idx="2714">
                  <c:v>-8.9859396526048929</c:v>
                </c:pt>
                <c:pt idx="2715">
                  <c:v>-5.9018515315851019</c:v>
                </c:pt>
                <c:pt idx="2716">
                  <c:v>-6.8229207896064539</c:v>
                </c:pt>
                <c:pt idx="2717">
                  <c:v>-8.3566245806145574</c:v>
                </c:pt>
                <c:pt idx="2718">
                  <c:v>-6.2875996734019077</c:v>
                </c:pt>
                <c:pt idx="2719">
                  <c:v>-3.70837758333399</c:v>
                </c:pt>
                <c:pt idx="2720">
                  <c:v>-7.0549202130389803</c:v>
                </c:pt>
                <c:pt idx="2721">
                  <c:v>-7.2758486893190293</c:v>
                </c:pt>
                <c:pt idx="2722">
                  <c:v>-9.3943501687855786</c:v>
                </c:pt>
                <c:pt idx="2723">
                  <c:v>-6.7061333564086878</c:v>
                </c:pt>
                <c:pt idx="2724">
                  <c:v>-5.0667203416663318</c:v>
                </c:pt>
                <c:pt idx="2725">
                  <c:v>-19.931568569324174</c:v>
                </c:pt>
                <c:pt idx="2726">
                  <c:v>-5.8553384345076225</c:v>
                </c:pt>
                <c:pt idx="2727">
                  <c:v>-6.8049502349146858</c:v>
                </c:pt>
                <c:pt idx="2728">
                  <c:v>-4.6564493832605596</c:v>
                </c:pt>
                <c:pt idx="2729">
                  <c:v>-5.1133880118392883</c:v>
                </c:pt>
                <c:pt idx="2730">
                  <c:v>-10.084869983541331</c:v>
                </c:pt>
                <c:pt idx="2731">
                  <c:v>-5.2927933473884385</c:v>
                </c:pt>
                <c:pt idx="2732">
                  <c:v>-7.2246970332072395</c:v>
                </c:pt>
                <c:pt idx="2733">
                  <c:v>-10.321379744164522</c:v>
                </c:pt>
                <c:pt idx="2734">
                  <c:v>-13.763851377533566</c:v>
                </c:pt>
                <c:pt idx="2735">
                  <c:v>-6.6538614129826295</c:v>
                </c:pt>
                <c:pt idx="2736">
                  <c:v>-3.1634067351304793</c:v>
                </c:pt>
                <c:pt idx="2737">
                  <c:v>-6.1072475112775102</c:v>
                </c:pt>
                <c:pt idx="2738">
                  <c:v>-9.7495293463563328</c:v>
                </c:pt>
                <c:pt idx="2739">
                  <c:v>-4.3922624239640697</c:v>
                </c:pt>
                <c:pt idx="2740">
                  <c:v>-9.395064897313107</c:v>
                </c:pt>
                <c:pt idx="2741">
                  <c:v>-9.1205640303707849</c:v>
                </c:pt>
                <c:pt idx="2742">
                  <c:v>-3.9851106030673189</c:v>
                </c:pt>
                <c:pt idx="2743">
                  <c:v>-5.4853989430299634</c:v>
                </c:pt>
                <c:pt idx="2744">
                  <c:v>-7.7554774080250795</c:v>
                </c:pt>
                <c:pt idx="2745">
                  <c:v>-6.4275514534354654</c:v>
                </c:pt>
                <c:pt idx="2746">
                  <c:v>-5.7088116207003674</c:v>
                </c:pt>
                <c:pt idx="2747">
                  <c:v>-19.931568569324174</c:v>
                </c:pt>
                <c:pt idx="2748">
                  <c:v>-7.9980549430292447</c:v>
                </c:pt>
                <c:pt idx="2749">
                  <c:v>-10.329849770863708</c:v>
                </c:pt>
                <c:pt idx="2750">
                  <c:v>-7.3659573523168804</c:v>
                </c:pt>
                <c:pt idx="2751">
                  <c:v>-8.2402564403368519</c:v>
                </c:pt>
                <c:pt idx="2752">
                  <c:v>-9.9755932567150758</c:v>
                </c:pt>
                <c:pt idx="2753">
                  <c:v>-8.2517397140591751</c:v>
                </c:pt>
                <c:pt idx="2754">
                  <c:v>-9.1827124002843625</c:v>
                </c:pt>
                <c:pt idx="2755">
                  <c:v>-6.0694353133189125</c:v>
                </c:pt>
                <c:pt idx="2756">
                  <c:v>-8.1407081736572522</c:v>
                </c:pt>
              </c:numCache>
            </c:numRef>
          </c:xVal>
          <c:yVal>
            <c:numRef>
              <c:f>'mono1-vs-mono2'!$E$2:$E$2758</c:f>
              <c:numCache>
                <c:formatCode>General</c:formatCode>
                <c:ptCount val="2757"/>
                <c:pt idx="0">
                  <c:v>-19.931568569324174</c:v>
                </c:pt>
                <c:pt idx="1">
                  <c:v>-7.5600606179314287</c:v>
                </c:pt>
                <c:pt idx="2">
                  <c:v>-4.9367100124369818</c:v>
                </c:pt>
                <c:pt idx="3">
                  <c:v>-8.0731344712137183</c:v>
                </c:pt>
                <c:pt idx="4">
                  <c:v>-6.9822554268641301</c:v>
                </c:pt>
                <c:pt idx="5">
                  <c:v>-7.8633280439593802</c:v>
                </c:pt>
                <c:pt idx="6">
                  <c:v>-8.358786879757016</c:v>
                </c:pt>
                <c:pt idx="7">
                  <c:v>-8.0480855933243074</c:v>
                </c:pt>
                <c:pt idx="8">
                  <c:v>-10.671439383378104</c:v>
                </c:pt>
                <c:pt idx="9">
                  <c:v>-7.3879463028886283</c:v>
                </c:pt>
                <c:pt idx="10">
                  <c:v>-7.3676656640442788</c:v>
                </c:pt>
                <c:pt idx="11">
                  <c:v>-4.4555244262997178</c:v>
                </c:pt>
                <c:pt idx="12">
                  <c:v>-10.302137266207081</c:v>
                </c:pt>
                <c:pt idx="13">
                  <c:v>-5.8899602345718618</c:v>
                </c:pt>
                <c:pt idx="14">
                  <c:v>-4.8267781898402822</c:v>
                </c:pt>
                <c:pt idx="15">
                  <c:v>-8.9206188357134586</c:v>
                </c:pt>
                <c:pt idx="16">
                  <c:v>-9.9237731912167852</c:v>
                </c:pt>
                <c:pt idx="17">
                  <c:v>-7.5969086801404044</c:v>
                </c:pt>
                <c:pt idx="18">
                  <c:v>-10.379270278637177</c:v>
                </c:pt>
                <c:pt idx="19">
                  <c:v>-9.2568572362530901</c:v>
                </c:pt>
                <c:pt idx="20">
                  <c:v>-9.7031851574901289</c:v>
                </c:pt>
                <c:pt idx="21">
                  <c:v>-6.4697740145573039</c:v>
                </c:pt>
                <c:pt idx="22">
                  <c:v>-5.2688348913064118</c:v>
                </c:pt>
                <c:pt idx="23">
                  <c:v>-19.931568569324174</c:v>
                </c:pt>
                <c:pt idx="24">
                  <c:v>-6.9275869330527806</c:v>
                </c:pt>
                <c:pt idx="25">
                  <c:v>-6.351387156504348</c:v>
                </c:pt>
                <c:pt idx="26">
                  <c:v>-19.931568569324174</c:v>
                </c:pt>
                <c:pt idx="27">
                  <c:v>-8.8903961013681023</c:v>
                </c:pt>
                <c:pt idx="28">
                  <c:v>-19.931568569324174</c:v>
                </c:pt>
                <c:pt idx="29">
                  <c:v>-4.0457466947909735</c:v>
                </c:pt>
                <c:pt idx="30">
                  <c:v>-7.5000320514777741</c:v>
                </c:pt>
                <c:pt idx="31">
                  <c:v>-9.4268409321014683</c:v>
                </c:pt>
                <c:pt idx="32">
                  <c:v>-9.682199081706683</c:v>
                </c:pt>
                <c:pt idx="33">
                  <c:v>-7.2052635443107089</c:v>
                </c:pt>
                <c:pt idx="34">
                  <c:v>-7.8104621607029552</c:v>
                </c:pt>
                <c:pt idx="35">
                  <c:v>-5.5747913140970198</c:v>
                </c:pt>
                <c:pt idx="36">
                  <c:v>-10.314778990153304</c:v>
                </c:pt>
                <c:pt idx="37">
                  <c:v>-8.8477143229690718</c:v>
                </c:pt>
                <c:pt idx="38">
                  <c:v>-4.5163206006474983</c:v>
                </c:pt>
                <c:pt idx="39">
                  <c:v>-19.931568569324174</c:v>
                </c:pt>
                <c:pt idx="40">
                  <c:v>-6.8802202607381435</c:v>
                </c:pt>
                <c:pt idx="41">
                  <c:v>-12.216945252428417</c:v>
                </c:pt>
                <c:pt idx="42">
                  <c:v>-9.8131945664259739</c:v>
                </c:pt>
                <c:pt idx="43">
                  <c:v>-4.4517357079971749</c:v>
                </c:pt>
                <c:pt idx="44">
                  <c:v>-9.7735850683765015</c:v>
                </c:pt>
                <c:pt idx="45">
                  <c:v>-10.466181747351277</c:v>
                </c:pt>
                <c:pt idx="46">
                  <c:v>-19.931568569324174</c:v>
                </c:pt>
                <c:pt idx="47">
                  <c:v>-19.931568569324174</c:v>
                </c:pt>
                <c:pt idx="48">
                  <c:v>-7.6240651903297323</c:v>
                </c:pt>
                <c:pt idx="49">
                  <c:v>-11.024641906790468</c:v>
                </c:pt>
                <c:pt idx="50">
                  <c:v>-6.8234067920729435</c:v>
                </c:pt>
                <c:pt idx="51">
                  <c:v>-7.0166522419674875</c:v>
                </c:pt>
                <c:pt idx="52">
                  <c:v>-7.140537784599557</c:v>
                </c:pt>
                <c:pt idx="53">
                  <c:v>-9.301655562436018</c:v>
                </c:pt>
                <c:pt idx="54">
                  <c:v>-7.9494281048274429</c:v>
                </c:pt>
                <c:pt idx="55">
                  <c:v>-6.6232497347811483</c:v>
                </c:pt>
                <c:pt idx="56">
                  <c:v>-7.7108329376934011</c:v>
                </c:pt>
                <c:pt idx="57">
                  <c:v>-7.8032352097294417</c:v>
                </c:pt>
                <c:pt idx="58">
                  <c:v>-8.3477876649858676</c:v>
                </c:pt>
                <c:pt idx="59">
                  <c:v>-6.8626223896753906</c:v>
                </c:pt>
                <c:pt idx="60">
                  <c:v>-7.1636371933313239</c:v>
                </c:pt>
                <c:pt idx="61">
                  <c:v>-9.7983120249815112</c:v>
                </c:pt>
                <c:pt idx="62">
                  <c:v>-4.7460675280745246</c:v>
                </c:pt>
                <c:pt idx="63">
                  <c:v>-10.621071662313353</c:v>
                </c:pt>
                <c:pt idx="64">
                  <c:v>-4.4267326092733743</c:v>
                </c:pt>
                <c:pt idx="65">
                  <c:v>-5.4523354182637727</c:v>
                </c:pt>
                <c:pt idx="66">
                  <c:v>-19.931568569324174</c:v>
                </c:pt>
                <c:pt idx="67">
                  <c:v>-5.6813370019825573</c:v>
                </c:pt>
                <c:pt idx="68">
                  <c:v>-9.0153711157782599</c:v>
                </c:pt>
                <c:pt idx="69">
                  <c:v>-6.6179691230167714</c:v>
                </c:pt>
                <c:pt idx="70">
                  <c:v>-7.5677508385124757</c:v>
                </c:pt>
                <c:pt idx="71">
                  <c:v>-10.432416299054816</c:v>
                </c:pt>
                <c:pt idx="72">
                  <c:v>-19.931568569324174</c:v>
                </c:pt>
                <c:pt idx="73">
                  <c:v>-12.977372258937299</c:v>
                </c:pt>
                <c:pt idx="74">
                  <c:v>-19.931568569324174</c:v>
                </c:pt>
                <c:pt idx="75">
                  <c:v>-6.3727680983946051</c:v>
                </c:pt>
                <c:pt idx="76">
                  <c:v>-6.958379392345436</c:v>
                </c:pt>
                <c:pt idx="77">
                  <c:v>-19.931568569324174</c:v>
                </c:pt>
                <c:pt idx="78">
                  <c:v>-19.931568569324174</c:v>
                </c:pt>
                <c:pt idx="79">
                  <c:v>-7.8143180097007647</c:v>
                </c:pt>
                <c:pt idx="80">
                  <c:v>-4.3141667086578055</c:v>
                </c:pt>
                <c:pt idx="81">
                  <c:v>-7.0807070426786511</c:v>
                </c:pt>
                <c:pt idx="82">
                  <c:v>-6.9694456175957145</c:v>
                </c:pt>
                <c:pt idx="83">
                  <c:v>-8.9708541566292759</c:v>
                </c:pt>
                <c:pt idx="84">
                  <c:v>-6.6522949079281544</c:v>
                </c:pt>
                <c:pt idx="85">
                  <c:v>-10.669743960873882</c:v>
                </c:pt>
                <c:pt idx="86">
                  <c:v>-19.931568569324174</c:v>
                </c:pt>
                <c:pt idx="87">
                  <c:v>-8.1235934700216834</c:v>
                </c:pt>
                <c:pt idx="88">
                  <c:v>-10.523669896767089</c:v>
                </c:pt>
                <c:pt idx="89">
                  <c:v>-6.3486297023100455</c:v>
                </c:pt>
                <c:pt idx="90">
                  <c:v>-7.7708701899734276</c:v>
                </c:pt>
                <c:pt idx="91">
                  <c:v>-7.6808686690116437</c:v>
                </c:pt>
                <c:pt idx="92">
                  <c:v>-6.4010499375647241</c:v>
                </c:pt>
                <c:pt idx="93">
                  <c:v>-12.095562411290071</c:v>
                </c:pt>
                <c:pt idx="94">
                  <c:v>-8.1177324765905059</c:v>
                </c:pt>
                <c:pt idx="95">
                  <c:v>-6.2178167009707375</c:v>
                </c:pt>
                <c:pt idx="96">
                  <c:v>-7.4907500007180534</c:v>
                </c:pt>
                <c:pt idx="97">
                  <c:v>-10.58245324062085</c:v>
                </c:pt>
                <c:pt idx="98">
                  <c:v>-7.6891670272627906</c:v>
                </c:pt>
                <c:pt idx="99">
                  <c:v>-4.6004394469544341</c:v>
                </c:pt>
                <c:pt idx="100">
                  <c:v>-6.9619174582306025</c:v>
                </c:pt>
                <c:pt idx="101">
                  <c:v>-7.7997746154896062</c:v>
                </c:pt>
                <c:pt idx="102">
                  <c:v>-7.860372714318089</c:v>
                </c:pt>
                <c:pt idx="103">
                  <c:v>-8.4208968594657652</c:v>
                </c:pt>
                <c:pt idx="104">
                  <c:v>-9.71402884114298</c:v>
                </c:pt>
                <c:pt idx="105">
                  <c:v>-7.4880181188268669</c:v>
                </c:pt>
                <c:pt idx="106">
                  <c:v>-4.0264738186312288</c:v>
                </c:pt>
                <c:pt idx="107">
                  <c:v>-6.2440445995056431</c:v>
                </c:pt>
                <c:pt idx="108">
                  <c:v>-7.1844033767914182</c:v>
                </c:pt>
                <c:pt idx="109">
                  <c:v>-5.7139600798372427</c:v>
                </c:pt>
                <c:pt idx="110">
                  <c:v>-6.6492848647113938</c:v>
                </c:pt>
                <c:pt idx="111">
                  <c:v>-8.173022616837498</c:v>
                </c:pt>
                <c:pt idx="112">
                  <c:v>-7.7498274253848445</c:v>
                </c:pt>
                <c:pt idx="113">
                  <c:v>-11.382222840016562</c:v>
                </c:pt>
                <c:pt idx="114">
                  <c:v>-10.743956685935569</c:v>
                </c:pt>
                <c:pt idx="115">
                  <c:v>-6.3907007215768639</c:v>
                </c:pt>
                <c:pt idx="116">
                  <c:v>-7.2196160099829054</c:v>
                </c:pt>
                <c:pt idx="117">
                  <c:v>-10.888801130984422</c:v>
                </c:pt>
                <c:pt idx="118">
                  <c:v>-10.737720455772884</c:v>
                </c:pt>
                <c:pt idx="119">
                  <c:v>-2.6822236016006751</c:v>
                </c:pt>
                <c:pt idx="120">
                  <c:v>-19.931568569324174</c:v>
                </c:pt>
                <c:pt idx="121">
                  <c:v>-6.0679685418264571</c:v>
                </c:pt>
                <c:pt idx="122">
                  <c:v>-6.1583263166388749</c:v>
                </c:pt>
                <c:pt idx="123">
                  <c:v>-4.6353732090996322</c:v>
                </c:pt>
                <c:pt idx="124">
                  <c:v>-6.2769331001538839</c:v>
                </c:pt>
                <c:pt idx="125">
                  <c:v>-19.931568569324174</c:v>
                </c:pt>
                <c:pt idx="126">
                  <c:v>-4.4457641294684382</c:v>
                </c:pt>
                <c:pt idx="127">
                  <c:v>-8.1100863441371747</c:v>
                </c:pt>
                <c:pt idx="128">
                  <c:v>-5.8655742607180859</c:v>
                </c:pt>
                <c:pt idx="129">
                  <c:v>-7.4382845084401428</c:v>
                </c:pt>
                <c:pt idx="130">
                  <c:v>-8.410412783731644</c:v>
                </c:pt>
                <c:pt idx="131">
                  <c:v>-9.8760136203676474</c:v>
                </c:pt>
                <c:pt idx="132">
                  <c:v>-13.341888962396251</c:v>
                </c:pt>
                <c:pt idx="133">
                  <c:v>-6.5366300567551843</c:v>
                </c:pt>
                <c:pt idx="134">
                  <c:v>-9.4288023889916133</c:v>
                </c:pt>
                <c:pt idx="135">
                  <c:v>-7.0682967824105427</c:v>
                </c:pt>
                <c:pt idx="136">
                  <c:v>-7.0999278101313434</c:v>
                </c:pt>
                <c:pt idx="137">
                  <c:v>-7.7620716183827048</c:v>
                </c:pt>
                <c:pt idx="138">
                  <c:v>-4.9978741804076297</c:v>
                </c:pt>
                <c:pt idx="139">
                  <c:v>-19.931568569324174</c:v>
                </c:pt>
                <c:pt idx="140">
                  <c:v>-7.5063712900264372</c:v>
                </c:pt>
                <c:pt idx="141">
                  <c:v>-7.8329412999996144</c:v>
                </c:pt>
                <c:pt idx="142">
                  <c:v>-7.3188990781774432</c:v>
                </c:pt>
                <c:pt idx="143">
                  <c:v>-7.3542343976513518</c:v>
                </c:pt>
                <c:pt idx="144">
                  <c:v>-9.2856219869088363</c:v>
                </c:pt>
                <c:pt idx="145">
                  <c:v>-8.2346236396952008</c:v>
                </c:pt>
                <c:pt idx="146">
                  <c:v>-7.8553729299950703</c:v>
                </c:pt>
                <c:pt idx="147">
                  <c:v>-7.6365346554433318</c:v>
                </c:pt>
                <c:pt idx="148">
                  <c:v>-6.1237021125746383</c:v>
                </c:pt>
                <c:pt idx="149">
                  <c:v>-3.7373340285771652</c:v>
                </c:pt>
                <c:pt idx="150">
                  <c:v>-11.674308028869136</c:v>
                </c:pt>
                <c:pt idx="151">
                  <c:v>-5.7958475012583834</c:v>
                </c:pt>
                <c:pt idx="152">
                  <c:v>-3.3844965711080661</c:v>
                </c:pt>
                <c:pt idx="153">
                  <c:v>-7.5416775360679278</c:v>
                </c:pt>
                <c:pt idx="154">
                  <c:v>-7.3955992327738818</c:v>
                </c:pt>
                <c:pt idx="155">
                  <c:v>-6.4607516073229991</c:v>
                </c:pt>
                <c:pt idx="156">
                  <c:v>-8.0519680901760466</c:v>
                </c:pt>
                <c:pt idx="157">
                  <c:v>-4.9725926680268318</c:v>
                </c:pt>
                <c:pt idx="158">
                  <c:v>-6.9516159470787153</c:v>
                </c:pt>
                <c:pt idx="159">
                  <c:v>-5.2556366140088304</c:v>
                </c:pt>
                <c:pt idx="160">
                  <c:v>-12.017973024165178</c:v>
                </c:pt>
                <c:pt idx="161">
                  <c:v>-6.2210113577550619</c:v>
                </c:pt>
                <c:pt idx="162">
                  <c:v>-8.6287920078011631</c:v>
                </c:pt>
                <c:pt idx="163">
                  <c:v>-6.2312043909043346</c:v>
                </c:pt>
                <c:pt idx="164">
                  <c:v>-8.4898273019155699</c:v>
                </c:pt>
                <c:pt idx="165">
                  <c:v>-8.663834400281047</c:v>
                </c:pt>
                <c:pt idx="166">
                  <c:v>-9.0675589024532641</c:v>
                </c:pt>
                <c:pt idx="167">
                  <c:v>-7.9227131547444589</c:v>
                </c:pt>
                <c:pt idx="168">
                  <c:v>-19.931568569324174</c:v>
                </c:pt>
                <c:pt idx="169">
                  <c:v>-6.0220048910349755</c:v>
                </c:pt>
                <c:pt idx="170">
                  <c:v>-4.8640207251669034</c:v>
                </c:pt>
                <c:pt idx="171">
                  <c:v>-6.6873719978071877</c:v>
                </c:pt>
                <c:pt idx="172">
                  <c:v>-6.4714591815750238</c:v>
                </c:pt>
                <c:pt idx="173">
                  <c:v>-19.931568569324174</c:v>
                </c:pt>
                <c:pt idx="174">
                  <c:v>-8.3338134811488711</c:v>
                </c:pt>
                <c:pt idx="175">
                  <c:v>-7.3976032956062863</c:v>
                </c:pt>
                <c:pt idx="176">
                  <c:v>-5.2067652150312957</c:v>
                </c:pt>
                <c:pt idx="177">
                  <c:v>-4.4031428768547434</c:v>
                </c:pt>
                <c:pt idx="178">
                  <c:v>-4.9721115983586932</c:v>
                </c:pt>
                <c:pt idx="179">
                  <c:v>-7.809218748655665</c:v>
                </c:pt>
                <c:pt idx="180">
                  <c:v>-3.757263513324856</c:v>
                </c:pt>
                <c:pt idx="181">
                  <c:v>-4.5978850963859221</c:v>
                </c:pt>
                <c:pt idx="182">
                  <c:v>-10.46912560078942</c:v>
                </c:pt>
                <c:pt idx="183">
                  <c:v>-10.05568869791321</c:v>
                </c:pt>
                <c:pt idx="184">
                  <c:v>-11.980143963438747</c:v>
                </c:pt>
                <c:pt idx="185">
                  <c:v>-9.6230839117043008</c:v>
                </c:pt>
                <c:pt idx="186">
                  <c:v>-4.8558515669098936</c:v>
                </c:pt>
                <c:pt idx="187">
                  <c:v>-5.609502833243619</c:v>
                </c:pt>
                <c:pt idx="188">
                  <c:v>-4.4511529408360007</c:v>
                </c:pt>
                <c:pt idx="189">
                  <c:v>-7.2544517178697845</c:v>
                </c:pt>
                <c:pt idx="190">
                  <c:v>-9.5901954128162625</c:v>
                </c:pt>
                <c:pt idx="191">
                  <c:v>-8.9719418446928998</c:v>
                </c:pt>
                <c:pt idx="192">
                  <c:v>-4.5403712733717159</c:v>
                </c:pt>
                <c:pt idx="193">
                  <c:v>-6.9501534491135404</c:v>
                </c:pt>
                <c:pt idx="194">
                  <c:v>-7.4630952180204293</c:v>
                </c:pt>
                <c:pt idx="195">
                  <c:v>-19.931568569324174</c:v>
                </c:pt>
                <c:pt idx="196">
                  <c:v>-8.3111008305515988</c:v>
                </c:pt>
                <c:pt idx="197">
                  <c:v>-5.01511501767156</c:v>
                </c:pt>
                <c:pt idx="198">
                  <c:v>-7.5999641107090463</c:v>
                </c:pt>
                <c:pt idx="199">
                  <c:v>-6.4213400729464123</c:v>
                </c:pt>
                <c:pt idx="200">
                  <c:v>-5.4011668656344707</c:v>
                </c:pt>
                <c:pt idx="201">
                  <c:v>-7.2554109310624524</c:v>
                </c:pt>
                <c:pt idx="202">
                  <c:v>-4.8735394601352553</c:v>
                </c:pt>
                <c:pt idx="203">
                  <c:v>-19.931568569324174</c:v>
                </c:pt>
                <c:pt idx="204">
                  <c:v>-5.9890000005877342</c:v>
                </c:pt>
                <c:pt idx="205">
                  <c:v>-6.3772763927238971</c:v>
                </c:pt>
                <c:pt idx="206">
                  <c:v>-5.9932992282746698</c:v>
                </c:pt>
                <c:pt idx="207">
                  <c:v>-5.6003999696070359</c:v>
                </c:pt>
                <c:pt idx="208">
                  <c:v>-10.355785427431339</c:v>
                </c:pt>
                <c:pt idx="209">
                  <c:v>-5.7441152728411602</c:v>
                </c:pt>
                <c:pt idx="210">
                  <c:v>-5.3765433899675106</c:v>
                </c:pt>
                <c:pt idx="211">
                  <c:v>-7.4809882592092851</c:v>
                </c:pt>
                <c:pt idx="212">
                  <c:v>-7.2719603752555892</c:v>
                </c:pt>
                <c:pt idx="213">
                  <c:v>-9.1379343745097081</c:v>
                </c:pt>
                <c:pt idx="214">
                  <c:v>-8.8276251394326177</c:v>
                </c:pt>
                <c:pt idx="215">
                  <c:v>-5.5166059188365759</c:v>
                </c:pt>
                <c:pt idx="216">
                  <c:v>-8.2520576809238335</c:v>
                </c:pt>
                <c:pt idx="217">
                  <c:v>-3.7886438242734592</c:v>
                </c:pt>
                <c:pt idx="218">
                  <c:v>-6.5704900142440525</c:v>
                </c:pt>
                <c:pt idx="219">
                  <c:v>-7.7302042585625257</c:v>
                </c:pt>
                <c:pt idx="220">
                  <c:v>-6.1939476065218626</c:v>
                </c:pt>
                <c:pt idx="221">
                  <c:v>-4.9042073136908382</c:v>
                </c:pt>
                <c:pt idx="222">
                  <c:v>-8.6977853404790384</c:v>
                </c:pt>
                <c:pt idx="223">
                  <c:v>-4.6389316331057957</c:v>
                </c:pt>
                <c:pt idx="224">
                  <c:v>-19.931568569324174</c:v>
                </c:pt>
                <c:pt idx="225">
                  <c:v>-4.4628664185980904</c:v>
                </c:pt>
                <c:pt idx="226">
                  <c:v>-5.9487518674810289</c:v>
                </c:pt>
                <c:pt idx="227">
                  <c:v>-5.0049671184310363</c:v>
                </c:pt>
                <c:pt idx="228">
                  <c:v>-12.011626694868177</c:v>
                </c:pt>
                <c:pt idx="229">
                  <c:v>-6.3317944723618416</c:v>
                </c:pt>
                <c:pt idx="230">
                  <c:v>-8.471598089976677</c:v>
                </c:pt>
                <c:pt idx="231">
                  <c:v>-5.7016620311398469</c:v>
                </c:pt>
                <c:pt idx="232">
                  <c:v>-6.5210059194100385</c:v>
                </c:pt>
                <c:pt idx="233">
                  <c:v>-5.5996882327759421</c:v>
                </c:pt>
                <c:pt idx="234">
                  <c:v>-19.931568569324174</c:v>
                </c:pt>
                <c:pt idx="235">
                  <c:v>-4.4724877729054393</c:v>
                </c:pt>
                <c:pt idx="236">
                  <c:v>-19.931568569324174</c:v>
                </c:pt>
                <c:pt idx="237">
                  <c:v>-7.9971228360715818</c:v>
                </c:pt>
                <c:pt idx="238">
                  <c:v>-6.6454134093001551</c:v>
                </c:pt>
                <c:pt idx="239">
                  <c:v>-7.794071449596979</c:v>
                </c:pt>
                <c:pt idx="240">
                  <c:v>-8.1262547488632269</c:v>
                </c:pt>
                <c:pt idx="241">
                  <c:v>-9.21922901104797</c:v>
                </c:pt>
                <c:pt idx="242">
                  <c:v>-12.063159594969905</c:v>
                </c:pt>
                <c:pt idx="243">
                  <c:v>-7.57854776455045</c:v>
                </c:pt>
                <c:pt idx="244">
                  <c:v>-6.775523267863373</c:v>
                </c:pt>
                <c:pt idx="245">
                  <c:v>-6.8720177583742599</c:v>
                </c:pt>
                <c:pt idx="246">
                  <c:v>-6.2781797759180362</c:v>
                </c:pt>
                <c:pt idx="247">
                  <c:v>-7.8405881466595302</c:v>
                </c:pt>
                <c:pt idx="248">
                  <c:v>-9.4640394351971739</c:v>
                </c:pt>
                <c:pt idx="249">
                  <c:v>-5.2839122805596288</c:v>
                </c:pt>
                <c:pt idx="250">
                  <c:v>-7.9204472132810899</c:v>
                </c:pt>
                <c:pt idx="251">
                  <c:v>-6.5597520472688053</c:v>
                </c:pt>
                <c:pt idx="252">
                  <c:v>-7.8496431364116903</c:v>
                </c:pt>
                <c:pt idx="253">
                  <c:v>-6.0080788641225347</c:v>
                </c:pt>
                <c:pt idx="254">
                  <c:v>-10.392778235453504</c:v>
                </c:pt>
                <c:pt idx="255">
                  <c:v>-6.5105351939583462</c:v>
                </c:pt>
                <c:pt idx="256">
                  <c:v>-10.004275043061195</c:v>
                </c:pt>
                <c:pt idx="257">
                  <c:v>-6.9046207146058283</c:v>
                </c:pt>
                <c:pt idx="258">
                  <c:v>-8.0139096950651449</c:v>
                </c:pt>
                <c:pt idx="259">
                  <c:v>-19.931568569324174</c:v>
                </c:pt>
                <c:pt idx="260">
                  <c:v>-12.430264782698748</c:v>
                </c:pt>
                <c:pt idx="261">
                  <c:v>-7.2879466110860216</c:v>
                </c:pt>
                <c:pt idx="262">
                  <c:v>-5.5288279423185767</c:v>
                </c:pt>
                <c:pt idx="263">
                  <c:v>-7.1768998257016809</c:v>
                </c:pt>
                <c:pt idx="264">
                  <c:v>-5.5828716009872625</c:v>
                </c:pt>
                <c:pt idx="265">
                  <c:v>-3.5991869353627903</c:v>
                </c:pt>
                <c:pt idx="266">
                  <c:v>-5.4906904497664542</c:v>
                </c:pt>
                <c:pt idx="267">
                  <c:v>-10.200437949600984</c:v>
                </c:pt>
                <c:pt idx="268">
                  <c:v>-10.770615616820335</c:v>
                </c:pt>
                <c:pt idx="269">
                  <c:v>-5.4765263325556361</c:v>
                </c:pt>
                <c:pt idx="270">
                  <c:v>-7.807755608336743</c:v>
                </c:pt>
                <c:pt idx="271">
                  <c:v>-7.3731167638250179</c:v>
                </c:pt>
                <c:pt idx="272">
                  <c:v>-6.7674902048941386</c:v>
                </c:pt>
                <c:pt idx="273">
                  <c:v>-7.8526819212340007</c:v>
                </c:pt>
                <c:pt idx="274">
                  <c:v>-8.2748139082615637</c:v>
                </c:pt>
                <c:pt idx="275">
                  <c:v>-19.931568569324174</c:v>
                </c:pt>
                <c:pt idx="276">
                  <c:v>-7.6399563784648077</c:v>
                </c:pt>
                <c:pt idx="277">
                  <c:v>-8.6590005987983005</c:v>
                </c:pt>
                <c:pt idx="278">
                  <c:v>-6.2406612312811118</c:v>
                </c:pt>
                <c:pt idx="279">
                  <c:v>-7.2522089926702717</c:v>
                </c:pt>
                <c:pt idx="280">
                  <c:v>-11.783229272148473</c:v>
                </c:pt>
                <c:pt idx="281">
                  <c:v>-4.9062624819514662</c:v>
                </c:pt>
                <c:pt idx="282">
                  <c:v>-7.0370741984086305</c:v>
                </c:pt>
                <c:pt idx="283">
                  <c:v>-6.2652335942474977</c:v>
                </c:pt>
                <c:pt idx="284">
                  <c:v>-11.498546546434643</c:v>
                </c:pt>
                <c:pt idx="285">
                  <c:v>-11.399345132580175</c:v>
                </c:pt>
                <c:pt idx="286">
                  <c:v>-8.834140148841314</c:v>
                </c:pt>
                <c:pt idx="287">
                  <c:v>-7.8254335937356041</c:v>
                </c:pt>
                <c:pt idx="288">
                  <c:v>-4.8019685887785233</c:v>
                </c:pt>
                <c:pt idx="289">
                  <c:v>-6.9096100403431375</c:v>
                </c:pt>
                <c:pt idx="290">
                  <c:v>-4.8168802298183468</c:v>
                </c:pt>
                <c:pt idx="291">
                  <c:v>-4.0095941054763529</c:v>
                </c:pt>
                <c:pt idx="292">
                  <c:v>-9.6563833849489296</c:v>
                </c:pt>
                <c:pt idx="293">
                  <c:v>-7.2186714851191676</c:v>
                </c:pt>
                <c:pt idx="294">
                  <c:v>-8.61913142123848</c:v>
                </c:pt>
                <c:pt idx="295">
                  <c:v>-5.4527806256146665</c:v>
                </c:pt>
                <c:pt idx="296">
                  <c:v>-7.3974522375506107</c:v>
                </c:pt>
                <c:pt idx="297">
                  <c:v>-7.2952912976736304</c:v>
                </c:pt>
                <c:pt idx="298">
                  <c:v>-13.74944639198195</c:v>
                </c:pt>
                <c:pt idx="299">
                  <c:v>-4.4724877729054393</c:v>
                </c:pt>
                <c:pt idx="300">
                  <c:v>-5.758832145736716</c:v>
                </c:pt>
                <c:pt idx="301">
                  <c:v>-6.0706964353302233</c:v>
                </c:pt>
                <c:pt idx="302">
                  <c:v>-19.931568569324174</c:v>
                </c:pt>
                <c:pt idx="303">
                  <c:v>-5.3078470257329515</c:v>
                </c:pt>
                <c:pt idx="304">
                  <c:v>-5.5396657528347149</c:v>
                </c:pt>
                <c:pt idx="305">
                  <c:v>-6.0255971392208973</c:v>
                </c:pt>
                <c:pt idx="306">
                  <c:v>-7.1891968115080447</c:v>
                </c:pt>
                <c:pt idx="307">
                  <c:v>-8.2660558795253145</c:v>
                </c:pt>
                <c:pt idx="308">
                  <c:v>-4.6088092270944179</c:v>
                </c:pt>
                <c:pt idx="309">
                  <c:v>-7.3813958503169745</c:v>
                </c:pt>
                <c:pt idx="310">
                  <c:v>-6.656611008193452</c:v>
                </c:pt>
                <c:pt idx="311">
                  <c:v>-4.6803450371023221</c:v>
                </c:pt>
                <c:pt idx="312">
                  <c:v>-6.9583356160814569</c:v>
                </c:pt>
                <c:pt idx="313">
                  <c:v>-8.1766969302142218</c:v>
                </c:pt>
                <c:pt idx="314">
                  <c:v>-8.1878323036689142</c:v>
                </c:pt>
                <c:pt idx="315">
                  <c:v>-5.119709696850518</c:v>
                </c:pt>
                <c:pt idx="316">
                  <c:v>-12.390115681341376</c:v>
                </c:pt>
                <c:pt idx="317">
                  <c:v>-10.037378332964154</c:v>
                </c:pt>
                <c:pt idx="318">
                  <c:v>-7.0861451661575314</c:v>
                </c:pt>
                <c:pt idx="319">
                  <c:v>-4.0531113329970943</c:v>
                </c:pt>
                <c:pt idx="320">
                  <c:v>-7.4859895371790035</c:v>
                </c:pt>
                <c:pt idx="321">
                  <c:v>-6.8007597755920743</c:v>
                </c:pt>
                <c:pt idx="322">
                  <c:v>-6.4706359917461436</c:v>
                </c:pt>
                <c:pt idx="323">
                  <c:v>-19.931568569324174</c:v>
                </c:pt>
                <c:pt idx="324">
                  <c:v>-7.9143011571244992</c:v>
                </c:pt>
                <c:pt idx="325">
                  <c:v>-8.3083267427580711</c:v>
                </c:pt>
                <c:pt idx="326">
                  <c:v>-6.6655053139545588</c:v>
                </c:pt>
                <c:pt idx="327">
                  <c:v>-6.904758483616674</c:v>
                </c:pt>
                <c:pt idx="328">
                  <c:v>-9.5953856200994938</c:v>
                </c:pt>
                <c:pt idx="329">
                  <c:v>-6.421678663563597</c:v>
                </c:pt>
                <c:pt idx="330">
                  <c:v>-3.4659741226575198</c:v>
                </c:pt>
                <c:pt idx="331">
                  <c:v>-7.9160420085867669</c:v>
                </c:pt>
                <c:pt idx="332">
                  <c:v>-6.94305926017734</c:v>
                </c:pt>
                <c:pt idx="333">
                  <c:v>-7.7967338214264021</c:v>
                </c:pt>
                <c:pt idx="334">
                  <c:v>-9.5576876699755839</c:v>
                </c:pt>
                <c:pt idx="335">
                  <c:v>-7.7241231527975787</c:v>
                </c:pt>
                <c:pt idx="336">
                  <c:v>-8.8370626265072705</c:v>
                </c:pt>
                <c:pt idx="337">
                  <c:v>-5.9409969047963189</c:v>
                </c:pt>
                <c:pt idx="338">
                  <c:v>-7.2182000989287323</c:v>
                </c:pt>
                <c:pt idx="339">
                  <c:v>-7.2398189444431562</c:v>
                </c:pt>
                <c:pt idx="340">
                  <c:v>-6.8088455457211152</c:v>
                </c:pt>
                <c:pt idx="341">
                  <c:v>-9.6711805909158297</c:v>
                </c:pt>
                <c:pt idx="342">
                  <c:v>-10.184377566275662</c:v>
                </c:pt>
                <c:pt idx="343">
                  <c:v>-12.484551485377548</c:v>
                </c:pt>
                <c:pt idx="344">
                  <c:v>-8.7059447754763859</c:v>
                </c:pt>
                <c:pt idx="345">
                  <c:v>-5.641729206201628</c:v>
                </c:pt>
                <c:pt idx="346">
                  <c:v>-3.8128120820701272</c:v>
                </c:pt>
                <c:pt idx="347">
                  <c:v>-6.0571678158188087</c:v>
                </c:pt>
                <c:pt idx="348">
                  <c:v>-5.0318202457268084</c:v>
                </c:pt>
                <c:pt idx="349">
                  <c:v>-8.8807866531870125</c:v>
                </c:pt>
                <c:pt idx="350">
                  <c:v>-12.336908059995645</c:v>
                </c:pt>
                <c:pt idx="351">
                  <c:v>-7.3922573040436417</c:v>
                </c:pt>
                <c:pt idx="352">
                  <c:v>-5.2947054072777906</c:v>
                </c:pt>
                <c:pt idx="353">
                  <c:v>-19.931568569324174</c:v>
                </c:pt>
                <c:pt idx="354">
                  <c:v>-7.6965500130012527</c:v>
                </c:pt>
                <c:pt idx="355">
                  <c:v>-10.590114237934538</c:v>
                </c:pt>
                <c:pt idx="356">
                  <c:v>-5.5280206957878448</c:v>
                </c:pt>
                <c:pt idx="357">
                  <c:v>-5.6728242705610414</c:v>
                </c:pt>
                <c:pt idx="358">
                  <c:v>-10.839985086253268</c:v>
                </c:pt>
                <c:pt idx="359">
                  <c:v>-5.7312575194265998</c:v>
                </c:pt>
                <c:pt idx="360">
                  <c:v>-6.2457406322289319</c:v>
                </c:pt>
                <c:pt idx="361">
                  <c:v>-19.931568569324174</c:v>
                </c:pt>
                <c:pt idx="362">
                  <c:v>-9.7405093547925183</c:v>
                </c:pt>
                <c:pt idx="363">
                  <c:v>-8.0067697951346766</c:v>
                </c:pt>
                <c:pt idx="364">
                  <c:v>-9.8772912178945873</c:v>
                </c:pt>
                <c:pt idx="365">
                  <c:v>-6.5610931147815457</c:v>
                </c:pt>
                <c:pt idx="366">
                  <c:v>-6.4959768254257781</c:v>
                </c:pt>
                <c:pt idx="367">
                  <c:v>-12.754647457679813</c:v>
                </c:pt>
                <c:pt idx="368">
                  <c:v>-7.2913286048038319</c:v>
                </c:pt>
                <c:pt idx="369">
                  <c:v>-8.7910320954234855</c:v>
                </c:pt>
                <c:pt idx="370">
                  <c:v>-7.0860836148658475</c:v>
                </c:pt>
                <c:pt idx="371">
                  <c:v>-5.8775914547067334</c:v>
                </c:pt>
                <c:pt idx="372">
                  <c:v>-19.931568569324174</c:v>
                </c:pt>
                <c:pt idx="373">
                  <c:v>-6.7147078456553855</c:v>
                </c:pt>
                <c:pt idx="374">
                  <c:v>-6.1294461516962366</c:v>
                </c:pt>
                <c:pt idx="375">
                  <c:v>-5.2016338634779622</c:v>
                </c:pt>
                <c:pt idx="376">
                  <c:v>-10.516483873274503</c:v>
                </c:pt>
                <c:pt idx="377">
                  <c:v>-8.9783251595028961</c:v>
                </c:pt>
                <c:pt idx="378">
                  <c:v>-7.6631426559666531</c:v>
                </c:pt>
                <c:pt idx="379">
                  <c:v>-10.178967144598051</c:v>
                </c:pt>
                <c:pt idx="380">
                  <c:v>-9.3362196983237702</c:v>
                </c:pt>
                <c:pt idx="381">
                  <c:v>-5.353674221511926</c:v>
                </c:pt>
                <c:pt idx="382">
                  <c:v>-4.6087080607872837</c:v>
                </c:pt>
                <c:pt idx="383">
                  <c:v>-9.2629565531850844</c:v>
                </c:pt>
                <c:pt idx="384">
                  <c:v>-11.090085989733238</c:v>
                </c:pt>
                <c:pt idx="385">
                  <c:v>-10.678484579526872</c:v>
                </c:pt>
                <c:pt idx="386">
                  <c:v>-9.906135513533755</c:v>
                </c:pt>
                <c:pt idx="387">
                  <c:v>-5.7328470633932227</c:v>
                </c:pt>
                <c:pt idx="388">
                  <c:v>-3.1473067007712134</c:v>
                </c:pt>
                <c:pt idx="389">
                  <c:v>-19.931568569324174</c:v>
                </c:pt>
                <c:pt idx="390">
                  <c:v>-9.5236221119235775</c:v>
                </c:pt>
                <c:pt idx="391">
                  <c:v>-8.1238497990900918</c:v>
                </c:pt>
                <c:pt idx="392">
                  <c:v>-5.1532380045218069</c:v>
                </c:pt>
                <c:pt idx="393">
                  <c:v>-7.3439319077794476</c:v>
                </c:pt>
                <c:pt idx="394">
                  <c:v>-5.314898721127399</c:v>
                </c:pt>
                <c:pt idx="395">
                  <c:v>-5.9779716581598885</c:v>
                </c:pt>
                <c:pt idx="396">
                  <c:v>-6.8205708487230812</c:v>
                </c:pt>
                <c:pt idx="397">
                  <c:v>-8.8133516205937514</c:v>
                </c:pt>
                <c:pt idx="398">
                  <c:v>-6.0918022241059173</c:v>
                </c:pt>
                <c:pt idx="399">
                  <c:v>-8.019620883884782</c:v>
                </c:pt>
                <c:pt idx="400">
                  <c:v>-11.092248236335394</c:v>
                </c:pt>
                <c:pt idx="401">
                  <c:v>-6.8003448554886452</c:v>
                </c:pt>
                <c:pt idx="402">
                  <c:v>-3.6231190728528273</c:v>
                </c:pt>
                <c:pt idx="403">
                  <c:v>-8.1513245067213802</c:v>
                </c:pt>
                <c:pt idx="404">
                  <c:v>-5.4229057618000276</c:v>
                </c:pt>
                <c:pt idx="405">
                  <c:v>-6.8526704162847567</c:v>
                </c:pt>
                <c:pt idx="406">
                  <c:v>-7.4734134499036351</c:v>
                </c:pt>
                <c:pt idx="407">
                  <c:v>-7.4467225196400788</c:v>
                </c:pt>
                <c:pt idx="408">
                  <c:v>-4.9702358182743209</c:v>
                </c:pt>
                <c:pt idx="409">
                  <c:v>-6.2932457945754878</c:v>
                </c:pt>
                <c:pt idx="410">
                  <c:v>-10.853110837848149</c:v>
                </c:pt>
                <c:pt idx="411">
                  <c:v>-19.931568569324174</c:v>
                </c:pt>
                <c:pt idx="412">
                  <c:v>-19.931568569324174</c:v>
                </c:pt>
                <c:pt idx="413">
                  <c:v>-5.1449445915710541</c:v>
                </c:pt>
                <c:pt idx="414">
                  <c:v>-9.939504043205309</c:v>
                </c:pt>
                <c:pt idx="415">
                  <c:v>-7.486271990761872</c:v>
                </c:pt>
                <c:pt idx="416">
                  <c:v>-6.1630491505371632</c:v>
                </c:pt>
                <c:pt idx="417">
                  <c:v>-6.4703966227922143</c:v>
                </c:pt>
                <c:pt idx="418">
                  <c:v>-4.8636637371236509</c:v>
                </c:pt>
                <c:pt idx="419">
                  <c:v>-6.3487281131142694</c:v>
                </c:pt>
                <c:pt idx="420">
                  <c:v>-19.931568569324174</c:v>
                </c:pt>
                <c:pt idx="421">
                  <c:v>-11.470138235896673</c:v>
                </c:pt>
                <c:pt idx="422">
                  <c:v>-5.2630343873672976</c:v>
                </c:pt>
                <c:pt idx="423">
                  <c:v>-7.6240902360365261</c:v>
                </c:pt>
                <c:pt idx="424">
                  <c:v>-7.0996038692962751</c:v>
                </c:pt>
                <c:pt idx="425">
                  <c:v>-6.7345122528475168</c:v>
                </c:pt>
                <c:pt idx="426">
                  <c:v>-8.5433467372430023</c:v>
                </c:pt>
                <c:pt idx="427">
                  <c:v>-9.8932050971335759</c:v>
                </c:pt>
                <c:pt idx="428">
                  <c:v>-6.8385133748827149</c:v>
                </c:pt>
                <c:pt idx="429">
                  <c:v>-6.0807600648567117</c:v>
                </c:pt>
                <c:pt idx="430">
                  <c:v>-9.7529597343118422</c:v>
                </c:pt>
                <c:pt idx="431">
                  <c:v>-4.6777665754381488</c:v>
                </c:pt>
                <c:pt idx="432">
                  <c:v>-7.7346339297733939</c:v>
                </c:pt>
                <c:pt idx="433">
                  <c:v>-7.2325935310759757</c:v>
                </c:pt>
                <c:pt idx="434">
                  <c:v>-19.931568569324174</c:v>
                </c:pt>
                <c:pt idx="435">
                  <c:v>-6.7852076897255955</c:v>
                </c:pt>
                <c:pt idx="436">
                  <c:v>-4.6737567247075482</c:v>
                </c:pt>
                <c:pt idx="437">
                  <c:v>-3.9738895061906789</c:v>
                </c:pt>
                <c:pt idx="438">
                  <c:v>-5.6442692925034086</c:v>
                </c:pt>
                <c:pt idx="439">
                  <c:v>-8.2141144789249481</c:v>
                </c:pt>
                <c:pt idx="440">
                  <c:v>-12.708319802009761</c:v>
                </c:pt>
                <c:pt idx="441">
                  <c:v>-3.9050205316917235</c:v>
                </c:pt>
                <c:pt idx="442">
                  <c:v>-7.6681095068131082</c:v>
                </c:pt>
                <c:pt idx="443">
                  <c:v>-5.0098583824124709</c:v>
                </c:pt>
                <c:pt idx="444">
                  <c:v>-19.931568569324174</c:v>
                </c:pt>
                <c:pt idx="445">
                  <c:v>-6.0133448499827127</c:v>
                </c:pt>
                <c:pt idx="446">
                  <c:v>-6.0901596046788971</c:v>
                </c:pt>
                <c:pt idx="447">
                  <c:v>-6.4467562461390893</c:v>
                </c:pt>
                <c:pt idx="448">
                  <c:v>-19.931568569324174</c:v>
                </c:pt>
                <c:pt idx="449">
                  <c:v>-10.598780090442144</c:v>
                </c:pt>
                <c:pt idx="450">
                  <c:v>-9.8935275323126639</c:v>
                </c:pt>
                <c:pt idx="451">
                  <c:v>-5.6895420113641872</c:v>
                </c:pt>
                <c:pt idx="452">
                  <c:v>-7.0189213238644435</c:v>
                </c:pt>
                <c:pt idx="453">
                  <c:v>-19.931568569324174</c:v>
                </c:pt>
                <c:pt idx="454">
                  <c:v>-7.0205910600331514</c:v>
                </c:pt>
                <c:pt idx="455">
                  <c:v>-7.5091008617050354</c:v>
                </c:pt>
                <c:pt idx="456">
                  <c:v>-6.3854310960554788</c:v>
                </c:pt>
                <c:pt idx="457">
                  <c:v>-8.1265748517955885</c:v>
                </c:pt>
                <c:pt idx="458">
                  <c:v>-9.0989016206498796</c:v>
                </c:pt>
                <c:pt idx="459">
                  <c:v>-6.7678695255563719</c:v>
                </c:pt>
                <c:pt idx="460">
                  <c:v>-19.931568569324174</c:v>
                </c:pt>
                <c:pt idx="461">
                  <c:v>-8.6577729701099102</c:v>
                </c:pt>
                <c:pt idx="462">
                  <c:v>-9.118816867797964</c:v>
                </c:pt>
                <c:pt idx="463">
                  <c:v>-9.0307674084795284</c:v>
                </c:pt>
                <c:pt idx="464">
                  <c:v>-4.5973548969942017</c:v>
                </c:pt>
                <c:pt idx="465">
                  <c:v>-8.6921198065147838</c:v>
                </c:pt>
                <c:pt idx="466">
                  <c:v>-10.29237078048844</c:v>
                </c:pt>
                <c:pt idx="467">
                  <c:v>-11.714817861741924</c:v>
                </c:pt>
                <c:pt idx="468">
                  <c:v>-9.2899638380194478</c:v>
                </c:pt>
                <c:pt idx="469">
                  <c:v>-10.809514532425528</c:v>
                </c:pt>
                <c:pt idx="470">
                  <c:v>-9.0228442118714032</c:v>
                </c:pt>
                <c:pt idx="471">
                  <c:v>-8.6057054848836643</c:v>
                </c:pt>
                <c:pt idx="472">
                  <c:v>-5.2781317423296592</c:v>
                </c:pt>
                <c:pt idx="473">
                  <c:v>-9.3140423321636945</c:v>
                </c:pt>
                <c:pt idx="474">
                  <c:v>-5.6337678647788003</c:v>
                </c:pt>
                <c:pt idx="475">
                  <c:v>-8.3426815700858175</c:v>
                </c:pt>
                <c:pt idx="476">
                  <c:v>-7.973760955392339</c:v>
                </c:pt>
                <c:pt idx="477">
                  <c:v>-8.4771690206229433</c:v>
                </c:pt>
                <c:pt idx="478">
                  <c:v>-5.9648798181117284</c:v>
                </c:pt>
                <c:pt idx="479">
                  <c:v>-19.931568569324174</c:v>
                </c:pt>
                <c:pt idx="480">
                  <c:v>-19.931568569324174</c:v>
                </c:pt>
                <c:pt idx="481">
                  <c:v>-9.1163165791454475</c:v>
                </c:pt>
                <c:pt idx="482">
                  <c:v>-8.0759677291107952</c:v>
                </c:pt>
                <c:pt idx="483">
                  <c:v>-7.2823043069880633</c:v>
                </c:pt>
                <c:pt idx="484">
                  <c:v>-8.8933683638136358</c:v>
                </c:pt>
                <c:pt idx="485">
                  <c:v>-8.0058765422171643</c:v>
                </c:pt>
                <c:pt idx="486">
                  <c:v>-5.0744089917998414</c:v>
                </c:pt>
                <c:pt idx="487">
                  <c:v>-6.9544491331049567</c:v>
                </c:pt>
                <c:pt idx="488">
                  <c:v>-9.1447868186578312</c:v>
                </c:pt>
                <c:pt idx="489">
                  <c:v>-8.700101959293999</c:v>
                </c:pt>
                <c:pt idx="490">
                  <c:v>-9.5389184204352127</c:v>
                </c:pt>
                <c:pt idx="491">
                  <c:v>-9.711464778875591</c:v>
                </c:pt>
                <c:pt idx="492">
                  <c:v>-3.7730796432413372</c:v>
                </c:pt>
                <c:pt idx="493">
                  <c:v>-3.4994498930627018</c:v>
                </c:pt>
                <c:pt idx="494">
                  <c:v>-9.8688572447943201</c:v>
                </c:pt>
                <c:pt idx="495">
                  <c:v>-7.0124793697507632</c:v>
                </c:pt>
                <c:pt idx="496">
                  <c:v>-3.2855944974789311</c:v>
                </c:pt>
                <c:pt idx="497">
                  <c:v>-19.931568569324174</c:v>
                </c:pt>
                <c:pt idx="498">
                  <c:v>-5.032981635393714</c:v>
                </c:pt>
                <c:pt idx="499">
                  <c:v>-12.491214296995253</c:v>
                </c:pt>
                <c:pt idx="500">
                  <c:v>-7.5720630471238675</c:v>
                </c:pt>
                <c:pt idx="501">
                  <c:v>-6.7368489521785495</c:v>
                </c:pt>
                <c:pt idx="502">
                  <c:v>-7.2812487290428072</c:v>
                </c:pt>
                <c:pt idx="503">
                  <c:v>-7.844489658028488</c:v>
                </c:pt>
                <c:pt idx="504">
                  <c:v>-8.8825075924276149</c:v>
                </c:pt>
                <c:pt idx="505">
                  <c:v>-8.3428281715604857</c:v>
                </c:pt>
                <c:pt idx="506">
                  <c:v>-6.0244742637791022</c:v>
                </c:pt>
                <c:pt idx="507">
                  <c:v>-3.5176429300707226</c:v>
                </c:pt>
                <c:pt idx="508">
                  <c:v>-11.092755432769936</c:v>
                </c:pt>
                <c:pt idx="509">
                  <c:v>-6.1429325068495402</c:v>
                </c:pt>
                <c:pt idx="510">
                  <c:v>-10.859966770862624</c:v>
                </c:pt>
                <c:pt idx="511">
                  <c:v>-5.4659812486491806</c:v>
                </c:pt>
                <c:pt idx="512">
                  <c:v>-8.6134460890970104</c:v>
                </c:pt>
                <c:pt idx="513">
                  <c:v>-19.931568569324174</c:v>
                </c:pt>
                <c:pt idx="514">
                  <c:v>-9.3053265754790502</c:v>
                </c:pt>
                <c:pt idx="515">
                  <c:v>-6.9937357493843528</c:v>
                </c:pt>
                <c:pt idx="516">
                  <c:v>-5.6293566345065607</c:v>
                </c:pt>
                <c:pt idx="517">
                  <c:v>-4.085718379619756</c:v>
                </c:pt>
                <c:pt idx="518">
                  <c:v>-19.931568569324174</c:v>
                </c:pt>
                <c:pt idx="519">
                  <c:v>-6.0893435635219362</c:v>
                </c:pt>
                <c:pt idx="520">
                  <c:v>-7.5652007251045434</c:v>
                </c:pt>
                <c:pt idx="521">
                  <c:v>-6.870615494759889</c:v>
                </c:pt>
                <c:pt idx="522">
                  <c:v>-5.690674627636108</c:v>
                </c:pt>
                <c:pt idx="523">
                  <c:v>-19.931570012019936</c:v>
                </c:pt>
                <c:pt idx="524">
                  <c:v>-10.282181243673422</c:v>
                </c:pt>
                <c:pt idx="525">
                  <c:v>-8.329731403617588</c:v>
                </c:pt>
                <c:pt idx="526">
                  <c:v>-19.931568569324174</c:v>
                </c:pt>
                <c:pt idx="527">
                  <c:v>-7.9874345072228996</c:v>
                </c:pt>
                <c:pt idx="528">
                  <c:v>-5.482529123481231</c:v>
                </c:pt>
                <c:pt idx="529">
                  <c:v>-5.1881241312419242</c:v>
                </c:pt>
                <c:pt idx="530">
                  <c:v>-3.8818880534430042</c:v>
                </c:pt>
                <c:pt idx="531">
                  <c:v>-8.7852118268592463</c:v>
                </c:pt>
                <c:pt idx="532">
                  <c:v>-3.3418608711615705</c:v>
                </c:pt>
                <c:pt idx="533">
                  <c:v>-8.6026530259146465</c:v>
                </c:pt>
                <c:pt idx="534">
                  <c:v>-8.8629320155500171</c:v>
                </c:pt>
                <c:pt idx="535">
                  <c:v>-19.931568569324174</c:v>
                </c:pt>
                <c:pt idx="536">
                  <c:v>-6.6366922701001725</c:v>
                </c:pt>
                <c:pt idx="537">
                  <c:v>-8.7633233063935982</c:v>
                </c:pt>
                <c:pt idx="538">
                  <c:v>-7.4676381120775348</c:v>
                </c:pt>
                <c:pt idx="539">
                  <c:v>-8.1861581053512342</c:v>
                </c:pt>
                <c:pt idx="540">
                  <c:v>-19.931568569324174</c:v>
                </c:pt>
                <c:pt idx="541">
                  <c:v>-9.7895917434694777</c:v>
                </c:pt>
                <c:pt idx="542">
                  <c:v>-6.5408818086401945</c:v>
                </c:pt>
                <c:pt idx="543">
                  <c:v>-7.19447125071627</c:v>
                </c:pt>
                <c:pt idx="544">
                  <c:v>-3.5627480870908874</c:v>
                </c:pt>
                <c:pt idx="545">
                  <c:v>-10.938870938376676</c:v>
                </c:pt>
                <c:pt idx="546">
                  <c:v>-13.356578520901889</c:v>
                </c:pt>
                <c:pt idx="547">
                  <c:v>-6.3732846698308325</c:v>
                </c:pt>
                <c:pt idx="548">
                  <c:v>-9.4577532520902441</c:v>
                </c:pt>
                <c:pt idx="549">
                  <c:v>-8.3791189664135892</c:v>
                </c:pt>
                <c:pt idx="550">
                  <c:v>-7.2286022303445119</c:v>
                </c:pt>
                <c:pt idx="551">
                  <c:v>-6.2517190464397192</c:v>
                </c:pt>
                <c:pt idx="552">
                  <c:v>-4.3591243065574874</c:v>
                </c:pt>
                <c:pt idx="553">
                  <c:v>-8.7418662988537541</c:v>
                </c:pt>
                <c:pt idx="554">
                  <c:v>-8.9887740558417466</c:v>
                </c:pt>
                <c:pt idx="555">
                  <c:v>-6.2746449049429032</c:v>
                </c:pt>
                <c:pt idx="556">
                  <c:v>-6.7552323936661773</c:v>
                </c:pt>
                <c:pt idx="557">
                  <c:v>-3.7062143430669963</c:v>
                </c:pt>
                <c:pt idx="558">
                  <c:v>-5.6740403241117869</c:v>
                </c:pt>
                <c:pt idx="559">
                  <c:v>-5.0874628268233897</c:v>
                </c:pt>
                <c:pt idx="560">
                  <c:v>-8.146135718682002</c:v>
                </c:pt>
                <c:pt idx="561">
                  <c:v>-8.8451835108169217</c:v>
                </c:pt>
                <c:pt idx="562">
                  <c:v>-7.8563892882206119</c:v>
                </c:pt>
                <c:pt idx="563">
                  <c:v>-8.8813097267546759</c:v>
                </c:pt>
                <c:pt idx="564">
                  <c:v>-8.2970306589739344</c:v>
                </c:pt>
                <c:pt idx="565">
                  <c:v>-6.8678347641305271</c:v>
                </c:pt>
                <c:pt idx="566">
                  <c:v>-9.1294755430168486</c:v>
                </c:pt>
                <c:pt idx="567">
                  <c:v>-6.1948495505565209</c:v>
                </c:pt>
                <c:pt idx="568">
                  <c:v>-8.0432785165456711</c:v>
                </c:pt>
                <c:pt idx="569">
                  <c:v>-4.8624602991581964</c:v>
                </c:pt>
                <c:pt idx="570">
                  <c:v>-6.9548254625898513</c:v>
                </c:pt>
                <c:pt idx="571">
                  <c:v>-5.048529750083377</c:v>
                </c:pt>
                <c:pt idx="572">
                  <c:v>-8.8840329069917914</c:v>
                </c:pt>
                <c:pt idx="573">
                  <c:v>-4.9749759696002132</c:v>
                </c:pt>
                <c:pt idx="574">
                  <c:v>-19.931568569324174</c:v>
                </c:pt>
                <c:pt idx="575">
                  <c:v>-3.7290133907413168</c:v>
                </c:pt>
                <c:pt idx="576">
                  <c:v>-7.9659945727894161</c:v>
                </c:pt>
                <c:pt idx="577">
                  <c:v>-5.4123593284608047</c:v>
                </c:pt>
                <c:pt idx="578">
                  <c:v>-6.5770362419016148</c:v>
                </c:pt>
                <c:pt idx="579">
                  <c:v>-3.8952518107395635</c:v>
                </c:pt>
                <c:pt idx="580">
                  <c:v>-4.0682073824480218</c:v>
                </c:pt>
                <c:pt idx="581">
                  <c:v>-8.2756769939366066</c:v>
                </c:pt>
                <c:pt idx="582">
                  <c:v>-8.8939591594119509</c:v>
                </c:pt>
                <c:pt idx="583">
                  <c:v>-19.931568569324174</c:v>
                </c:pt>
                <c:pt idx="584">
                  <c:v>-7.2797995220942679</c:v>
                </c:pt>
                <c:pt idx="585">
                  <c:v>-8.1035844570089495</c:v>
                </c:pt>
                <c:pt idx="586">
                  <c:v>-7.7852086444476924</c:v>
                </c:pt>
                <c:pt idx="587">
                  <c:v>-6.1764393858922162</c:v>
                </c:pt>
                <c:pt idx="588">
                  <c:v>-11.83521182743587</c:v>
                </c:pt>
                <c:pt idx="589">
                  <c:v>-8.5808486808336433</c:v>
                </c:pt>
                <c:pt idx="590">
                  <c:v>-6.5053551905782703</c:v>
                </c:pt>
                <c:pt idx="591">
                  <c:v>-19.931568569324174</c:v>
                </c:pt>
                <c:pt idx="592">
                  <c:v>-4.6745916998339707</c:v>
                </c:pt>
                <c:pt idx="593">
                  <c:v>-10.203942468186106</c:v>
                </c:pt>
                <c:pt idx="594">
                  <c:v>-12.807964445183224</c:v>
                </c:pt>
                <c:pt idx="595">
                  <c:v>-7.233133239448307</c:v>
                </c:pt>
                <c:pt idx="596">
                  <c:v>-9.4036322416280331</c:v>
                </c:pt>
                <c:pt idx="597">
                  <c:v>-9.9991854881438318</c:v>
                </c:pt>
                <c:pt idx="598">
                  <c:v>-8.8984326210713842</c:v>
                </c:pt>
                <c:pt idx="599">
                  <c:v>-6.1417560913907989</c:v>
                </c:pt>
                <c:pt idx="600">
                  <c:v>-7.0296077049664856</c:v>
                </c:pt>
                <c:pt idx="601">
                  <c:v>-19.931570012019936</c:v>
                </c:pt>
                <c:pt idx="602">
                  <c:v>-3.4972518929521721</c:v>
                </c:pt>
                <c:pt idx="603">
                  <c:v>-6.6754175366668589</c:v>
                </c:pt>
                <c:pt idx="604">
                  <c:v>-10.723787944673397</c:v>
                </c:pt>
                <c:pt idx="605">
                  <c:v>-6.5442165305128626</c:v>
                </c:pt>
                <c:pt idx="606">
                  <c:v>-7.1492447855356316</c:v>
                </c:pt>
                <c:pt idx="607">
                  <c:v>-3.7748834618110387</c:v>
                </c:pt>
                <c:pt idx="608">
                  <c:v>-4.4206861490149061</c:v>
                </c:pt>
                <c:pt idx="609">
                  <c:v>-6.8130409359681199</c:v>
                </c:pt>
                <c:pt idx="610">
                  <c:v>-7.4977445242683771</c:v>
                </c:pt>
                <c:pt idx="611">
                  <c:v>-4.9818526359774005</c:v>
                </c:pt>
                <c:pt idx="612">
                  <c:v>-8.2070739011062646</c:v>
                </c:pt>
                <c:pt idx="613">
                  <c:v>-8.0683320211675262</c:v>
                </c:pt>
                <c:pt idx="614">
                  <c:v>-19.931568569324174</c:v>
                </c:pt>
                <c:pt idx="615">
                  <c:v>-9.162003425786617</c:v>
                </c:pt>
                <c:pt idx="616">
                  <c:v>-7.8241013654383744</c:v>
                </c:pt>
                <c:pt idx="617">
                  <c:v>-8.3444413028347721</c:v>
                </c:pt>
                <c:pt idx="618">
                  <c:v>-6.1087013232761347</c:v>
                </c:pt>
                <c:pt idx="619">
                  <c:v>-9.4597186165378808</c:v>
                </c:pt>
                <c:pt idx="620">
                  <c:v>-3.7004397166983973</c:v>
                </c:pt>
                <c:pt idx="621">
                  <c:v>-4.7441610892225521</c:v>
                </c:pt>
                <c:pt idx="622">
                  <c:v>-5.6623420799409514</c:v>
                </c:pt>
                <c:pt idx="623">
                  <c:v>-7.5645765317638842</c:v>
                </c:pt>
                <c:pt idx="624">
                  <c:v>-19.931568569324174</c:v>
                </c:pt>
                <c:pt idx="625">
                  <c:v>-4.7044922710065631</c:v>
                </c:pt>
                <c:pt idx="626">
                  <c:v>-4.9826142215660907</c:v>
                </c:pt>
                <c:pt idx="627">
                  <c:v>-8.8315048495685993</c:v>
                </c:pt>
                <c:pt idx="628">
                  <c:v>-7.310317732005486</c:v>
                </c:pt>
                <c:pt idx="629">
                  <c:v>-8.9593297004858492</c:v>
                </c:pt>
                <c:pt idx="630">
                  <c:v>-7.4656833580164754</c:v>
                </c:pt>
                <c:pt idx="631">
                  <c:v>-7.9832484305273965</c:v>
                </c:pt>
                <c:pt idx="632">
                  <c:v>-4.8915086120111182</c:v>
                </c:pt>
                <c:pt idx="633">
                  <c:v>-3.865574702337037</c:v>
                </c:pt>
                <c:pt idx="634">
                  <c:v>-10.023815620087911</c:v>
                </c:pt>
                <c:pt idx="635">
                  <c:v>-5.1032138721857763</c:v>
                </c:pt>
                <c:pt idx="636">
                  <c:v>-7.4868613897609402</c:v>
                </c:pt>
                <c:pt idx="637">
                  <c:v>-7.1992202880263738</c:v>
                </c:pt>
                <c:pt idx="638">
                  <c:v>-6.0550227499625002</c:v>
                </c:pt>
                <c:pt idx="639">
                  <c:v>-4.4783059424476024</c:v>
                </c:pt>
                <c:pt idx="640">
                  <c:v>-8.8803521498022846</c:v>
                </c:pt>
                <c:pt idx="641">
                  <c:v>-5.1053805028974022</c:v>
                </c:pt>
                <c:pt idx="642">
                  <c:v>-5.5558251404251671</c:v>
                </c:pt>
                <c:pt idx="643">
                  <c:v>-7.7481834793155997</c:v>
                </c:pt>
                <c:pt idx="644">
                  <c:v>-10.960530909493881</c:v>
                </c:pt>
                <c:pt idx="645">
                  <c:v>-9.0448751594484715</c:v>
                </c:pt>
                <c:pt idx="646">
                  <c:v>-7.3875911365008884</c:v>
                </c:pt>
                <c:pt idx="647">
                  <c:v>-8.5979173079370828</c:v>
                </c:pt>
                <c:pt idx="648">
                  <c:v>-8.4576107251929233</c:v>
                </c:pt>
                <c:pt idx="649">
                  <c:v>-19.931568569324174</c:v>
                </c:pt>
                <c:pt idx="650">
                  <c:v>-19.931568569324174</c:v>
                </c:pt>
                <c:pt idx="651">
                  <c:v>-9.1341696702906869</c:v>
                </c:pt>
                <c:pt idx="652">
                  <c:v>-9.6195138134907392</c:v>
                </c:pt>
                <c:pt idx="653">
                  <c:v>-7.7357184137874597</c:v>
                </c:pt>
                <c:pt idx="654">
                  <c:v>-10.216608750973853</c:v>
                </c:pt>
                <c:pt idx="655">
                  <c:v>-19.931568569324174</c:v>
                </c:pt>
                <c:pt idx="656">
                  <c:v>-5.1806344790773649</c:v>
                </c:pt>
                <c:pt idx="657">
                  <c:v>-6.8329857084150527</c:v>
                </c:pt>
                <c:pt idx="658">
                  <c:v>-7.1070316043602197</c:v>
                </c:pt>
                <c:pt idx="659">
                  <c:v>-7.4136863846047367</c:v>
                </c:pt>
                <c:pt idx="660">
                  <c:v>-10.57055254063666</c:v>
                </c:pt>
                <c:pt idx="661">
                  <c:v>-7.7555385122356837</c:v>
                </c:pt>
                <c:pt idx="662">
                  <c:v>-7.9260464719566786</c:v>
                </c:pt>
                <c:pt idx="663">
                  <c:v>-8.2644304095050121</c:v>
                </c:pt>
                <c:pt idx="664">
                  <c:v>-14.160808224691298</c:v>
                </c:pt>
                <c:pt idx="665">
                  <c:v>-7.9018841381904847</c:v>
                </c:pt>
                <c:pt idx="666">
                  <c:v>-6.6663552714815797</c:v>
                </c:pt>
                <c:pt idx="667">
                  <c:v>-9.6561109828537539</c:v>
                </c:pt>
                <c:pt idx="668">
                  <c:v>-5.0259645276145957</c:v>
                </c:pt>
                <c:pt idx="669">
                  <c:v>-8.2554439959534918</c:v>
                </c:pt>
                <c:pt idx="670">
                  <c:v>-6.3866078784696994</c:v>
                </c:pt>
                <c:pt idx="671">
                  <c:v>-7.0248586976166116</c:v>
                </c:pt>
                <c:pt idx="672">
                  <c:v>-5.1069956064417816</c:v>
                </c:pt>
                <c:pt idx="673">
                  <c:v>-6.2813428735415675</c:v>
                </c:pt>
                <c:pt idx="674">
                  <c:v>-5.9674227637660433</c:v>
                </c:pt>
                <c:pt idx="675">
                  <c:v>-10.400891081763556</c:v>
                </c:pt>
                <c:pt idx="676">
                  <c:v>-11.600503844945807</c:v>
                </c:pt>
                <c:pt idx="677">
                  <c:v>-6.2095817510021938</c:v>
                </c:pt>
                <c:pt idx="678">
                  <c:v>-8.1447386378103275</c:v>
                </c:pt>
                <c:pt idx="679">
                  <c:v>-19.931568569324174</c:v>
                </c:pt>
                <c:pt idx="680">
                  <c:v>-8.6032319184752311</c:v>
                </c:pt>
                <c:pt idx="681">
                  <c:v>-5.3770861970742097</c:v>
                </c:pt>
                <c:pt idx="682">
                  <c:v>-5.1510826783729735</c:v>
                </c:pt>
                <c:pt idx="683">
                  <c:v>-7.6650578298945025</c:v>
                </c:pt>
                <c:pt idx="684">
                  <c:v>-19.931568569324174</c:v>
                </c:pt>
                <c:pt idx="685">
                  <c:v>-3.3960867891852673</c:v>
                </c:pt>
                <c:pt idx="686">
                  <c:v>-7.1981148688838426</c:v>
                </c:pt>
                <c:pt idx="687">
                  <c:v>-5.736039719583431</c:v>
                </c:pt>
                <c:pt idx="688">
                  <c:v>-19.931568569324174</c:v>
                </c:pt>
                <c:pt idx="689">
                  <c:v>-5.834128955417536</c:v>
                </c:pt>
                <c:pt idx="690">
                  <c:v>-5.949639053766961</c:v>
                </c:pt>
                <c:pt idx="691">
                  <c:v>-11.144136104807306</c:v>
                </c:pt>
                <c:pt idx="692">
                  <c:v>-7.132649691144695</c:v>
                </c:pt>
                <c:pt idx="693">
                  <c:v>-7.1531977547189456</c:v>
                </c:pt>
                <c:pt idx="694">
                  <c:v>-4.5530976890711488</c:v>
                </c:pt>
                <c:pt idx="695">
                  <c:v>-5.9932214790547684</c:v>
                </c:pt>
                <c:pt idx="696">
                  <c:v>-6.5402242740593888</c:v>
                </c:pt>
                <c:pt idx="697">
                  <c:v>-6.7948718560058028</c:v>
                </c:pt>
                <c:pt idx="698">
                  <c:v>-6.5744043686058866</c:v>
                </c:pt>
                <c:pt idx="699">
                  <c:v>-6.3511780827704802</c:v>
                </c:pt>
                <c:pt idx="700">
                  <c:v>-5.7497383057213396</c:v>
                </c:pt>
                <c:pt idx="701">
                  <c:v>-5.9807989082653608</c:v>
                </c:pt>
                <c:pt idx="702">
                  <c:v>-5.7362458112183079</c:v>
                </c:pt>
                <c:pt idx="703">
                  <c:v>-6.5913292805466162</c:v>
                </c:pt>
                <c:pt idx="704">
                  <c:v>-7.6417701189590712</c:v>
                </c:pt>
                <c:pt idx="705">
                  <c:v>-5.0528254612921479</c:v>
                </c:pt>
                <c:pt idx="706">
                  <c:v>-6.3012607126307092</c:v>
                </c:pt>
                <c:pt idx="707">
                  <c:v>-7.3104807756926089</c:v>
                </c:pt>
                <c:pt idx="708">
                  <c:v>-6.7736272132182558</c:v>
                </c:pt>
                <c:pt idx="709">
                  <c:v>-8.2663308191499638</c:v>
                </c:pt>
                <c:pt idx="710">
                  <c:v>-9.6169570038705459</c:v>
                </c:pt>
                <c:pt idx="711">
                  <c:v>-19.931568569324174</c:v>
                </c:pt>
                <c:pt idx="712">
                  <c:v>-11.082754742613728</c:v>
                </c:pt>
                <c:pt idx="713">
                  <c:v>-5.2918528765366464</c:v>
                </c:pt>
                <c:pt idx="714">
                  <c:v>-7.6094325384575852</c:v>
                </c:pt>
                <c:pt idx="715">
                  <c:v>-6.7018735575115098</c:v>
                </c:pt>
                <c:pt idx="716">
                  <c:v>-8.3328744452611243</c:v>
                </c:pt>
                <c:pt idx="717">
                  <c:v>-10.214392550076212</c:v>
                </c:pt>
                <c:pt idx="718">
                  <c:v>-19.931568569324174</c:v>
                </c:pt>
                <c:pt idx="719">
                  <c:v>-7.6396669208449275</c:v>
                </c:pt>
                <c:pt idx="720">
                  <c:v>-19.931568569324174</c:v>
                </c:pt>
                <c:pt idx="721">
                  <c:v>-6.85374944607707</c:v>
                </c:pt>
                <c:pt idx="722">
                  <c:v>-6.1713594762298909</c:v>
                </c:pt>
                <c:pt idx="723">
                  <c:v>-6.4561489890588337</c:v>
                </c:pt>
                <c:pt idx="724">
                  <c:v>-8.3926657429485214</c:v>
                </c:pt>
                <c:pt idx="725">
                  <c:v>-7.5085553747346339</c:v>
                </c:pt>
                <c:pt idx="726">
                  <c:v>-7.9544743618263807</c:v>
                </c:pt>
                <c:pt idx="727">
                  <c:v>-8.8627983511101061</c:v>
                </c:pt>
                <c:pt idx="728">
                  <c:v>-9.8732818415326715</c:v>
                </c:pt>
                <c:pt idx="729">
                  <c:v>-9.5098213992600513</c:v>
                </c:pt>
                <c:pt idx="730">
                  <c:v>-8.2240869169101671</c:v>
                </c:pt>
                <c:pt idx="731">
                  <c:v>-7.8160527707318277</c:v>
                </c:pt>
                <c:pt idx="732">
                  <c:v>-10.103024252103188</c:v>
                </c:pt>
                <c:pt idx="733">
                  <c:v>-5.1315722540817807</c:v>
                </c:pt>
                <c:pt idx="734">
                  <c:v>-7.7578951802854679</c:v>
                </c:pt>
                <c:pt idx="735">
                  <c:v>-5.0373226175385506</c:v>
                </c:pt>
                <c:pt idx="736">
                  <c:v>-7.3288748070951213</c:v>
                </c:pt>
                <c:pt idx="737">
                  <c:v>-10.847355449224651</c:v>
                </c:pt>
                <c:pt idx="738">
                  <c:v>-19.931568569324174</c:v>
                </c:pt>
                <c:pt idx="739">
                  <c:v>-8.0409197262336249</c:v>
                </c:pt>
                <c:pt idx="740">
                  <c:v>-10.845323515841077</c:v>
                </c:pt>
                <c:pt idx="741">
                  <c:v>-6.7709310043166697</c:v>
                </c:pt>
                <c:pt idx="742">
                  <c:v>-7.0362941637774696</c:v>
                </c:pt>
                <c:pt idx="743">
                  <c:v>-8.8035059185654365</c:v>
                </c:pt>
                <c:pt idx="744">
                  <c:v>-11.37276905483745</c:v>
                </c:pt>
                <c:pt idx="745">
                  <c:v>-8.7435386134846471</c:v>
                </c:pt>
                <c:pt idx="746">
                  <c:v>-19.931568569324174</c:v>
                </c:pt>
                <c:pt idx="747">
                  <c:v>-9.9996979197447864</c:v>
                </c:pt>
                <c:pt idx="748">
                  <c:v>-7.3601714299599834</c:v>
                </c:pt>
                <c:pt idx="749">
                  <c:v>-6.7185480636703643</c:v>
                </c:pt>
                <c:pt idx="750">
                  <c:v>-6.9009588454825677</c:v>
                </c:pt>
                <c:pt idx="751">
                  <c:v>-6.737754329132887</c:v>
                </c:pt>
                <c:pt idx="752">
                  <c:v>-19.931568569324174</c:v>
                </c:pt>
                <c:pt idx="753">
                  <c:v>-7.8207805704795854</c:v>
                </c:pt>
                <c:pt idx="754">
                  <c:v>-6.5984248221307986</c:v>
                </c:pt>
                <c:pt idx="755">
                  <c:v>-8.9461207951614306</c:v>
                </c:pt>
                <c:pt idx="756">
                  <c:v>-10.039022717023812</c:v>
                </c:pt>
                <c:pt idx="757">
                  <c:v>-6.8242648430744186</c:v>
                </c:pt>
                <c:pt idx="758">
                  <c:v>-5.4692348212231314</c:v>
                </c:pt>
                <c:pt idx="759">
                  <c:v>-10.460362815185714</c:v>
                </c:pt>
                <c:pt idx="760">
                  <c:v>-19.931568569324174</c:v>
                </c:pt>
                <c:pt idx="761">
                  <c:v>-8.6011020436412231</c:v>
                </c:pt>
                <c:pt idx="762">
                  <c:v>-9.2144396860922022</c:v>
                </c:pt>
                <c:pt idx="763">
                  <c:v>-8.6914367352801793</c:v>
                </c:pt>
                <c:pt idx="764">
                  <c:v>-10.075356270285686</c:v>
                </c:pt>
                <c:pt idx="765">
                  <c:v>-8.0073595412318408</c:v>
                </c:pt>
                <c:pt idx="766">
                  <c:v>-4.2064264983467501</c:v>
                </c:pt>
                <c:pt idx="767">
                  <c:v>-7.801001545694688</c:v>
                </c:pt>
                <c:pt idx="768">
                  <c:v>-6.3903042141185091</c:v>
                </c:pt>
                <c:pt idx="769">
                  <c:v>-7.0398074558498056</c:v>
                </c:pt>
                <c:pt idx="770">
                  <c:v>-8.7351686924555825</c:v>
                </c:pt>
                <c:pt idx="771">
                  <c:v>-10.834020976259795</c:v>
                </c:pt>
                <c:pt idx="772">
                  <c:v>-19.931568569324174</c:v>
                </c:pt>
                <c:pt idx="773">
                  <c:v>-7.739008819313689</c:v>
                </c:pt>
                <c:pt idx="774">
                  <c:v>-10.278540806791634</c:v>
                </c:pt>
                <c:pt idx="775">
                  <c:v>-6.3561671225188352</c:v>
                </c:pt>
                <c:pt idx="776">
                  <c:v>-6.5534097515521461</c:v>
                </c:pt>
                <c:pt idx="777">
                  <c:v>-5.9772799119583562</c:v>
                </c:pt>
                <c:pt idx="778">
                  <c:v>-4.5029748151447242</c:v>
                </c:pt>
                <c:pt idx="779">
                  <c:v>-6.7683761755775791</c:v>
                </c:pt>
                <c:pt idx="780">
                  <c:v>-8.2996612545132997</c:v>
                </c:pt>
                <c:pt idx="781">
                  <c:v>-8.988871539421238</c:v>
                </c:pt>
                <c:pt idx="782">
                  <c:v>-8.4699469059197021</c:v>
                </c:pt>
                <c:pt idx="783">
                  <c:v>-7.686469301829673</c:v>
                </c:pt>
                <c:pt idx="784">
                  <c:v>-19.931568569324174</c:v>
                </c:pt>
                <c:pt idx="785">
                  <c:v>-11.835301444500375</c:v>
                </c:pt>
                <c:pt idx="786">
                  <c:v>-7.0552709213980149</c:v>
                </c:pt>
                <c:pt idx="787">
                  <c:v>-7.5072865230481316</c:v>
                </c:pt>
                <c:pt idx="788">
                  <c:v>-8.1397785053023597</c:v>
                </c:pt>
                <c:pt idx="789">
                  <c:v>-5.8745418700524095</c:v>
                </c:pt>
                <c:pt idx="790">
                  <c:v>-5.7074099382026819</c:v>
                </c:pt>
                <c:pt idx="791">
                  <c:v>-8.2382684947535303</c:v>
                </c:pt>
                <c:pt idx="792">
                  <c:v>-5.8584694387302934</c:v>
                </c:pt>
                <c:pt idx="793">
                  <c:v>-5.2114118631328914</c:v>
                </c:pt>
                <c:pt idx="794">
                  <c:v>-7.3912978669802714</c:v>
                </c:pt>
                <c:pt idx="795">
                  <c:v>-5.0032977737091162</c:v>
                </c:pt>
                <c:pt idx="796">
                  <c:v>-5.6910637926040204</c:v>
                </c:pt>
                <c:pt idx="797">
                  <c:v>-19.931568569324174</c:v>
                </c:pt>
                <c:pt idx="798">
                  <c:v>-7.9423575226913945</c:v>
                </c:pt>
                <c:pt idx="799">
                  <c:v>-5.3953979229426094</c:v>
                </c:pt>
                <c:pt idx="800">
                  <c:v>-4.9152927740539667</c:v>
                </c:pt>
                <c:pt idx="801">
                  <c:v>-6.8155424259174753</c:v>
                </c:pt>
                <c:pt idx="802">
                  <c:v>-8.3826503559996706</c:v>
                </c:pt>
                <c:pt idx="803">
                  <c:v>-19.931568569324174</c:v>
                </c:pt>
                <c:pt idx="804">
                  <c:v>-8.0943238289996859</c:v>
                </c:pt>
                <c:pt idx="805">
                  <c:v>-4.6825472884449955</c:v>
                </c:pt>
                <c:pt idx="806">
                  <c:v>-6.8429994341976936</c:v>
                </c:pt>
                <c:pt idx="807">
                  <c:v>-14.534152339888104</c:v>
                </c:pt>
                <c:pt idx="808">
                  <c:v>-4.5316853313048764</c:v>
                </c:pt>
                <c:pt idx="809">
                  <c:v>-6.5381763688481982</c:v>
                </c:pt>
                <c:pt idx="810">
                  <c:v>-4.8201666984774452</c:v>
                </c:pt>
                <c:pt idx="811">
                  <c:v>-5.0959244240380821</c:v>
                </c:pt>
                <c:pt idx="812">
                  <c:v>-6.7336446804647494</c:v>
                </c:pt>
                <c:pt idx="813">
                  <c:v>-5.0431360450343172</c:v>
                </c:pt>
                <c:pt idx="814">
                  <c:v>-2.4880007743109633</c:v>
                </c:pt>
                <c:pt idx="815">
                  <c:v>-5.6275495792768382</c:v>
                </c:pt>
                <c:pt idx="816">
                  <c:v>-4.6147462697394399</c:v>
                </c:pt>
                <c:pt idx="817">
                  <c:v>-4.8333618367180646</c:v>
                </c:pt>
                <c:pt idx="818">
                  <c:v>-8.9451455452940642</c:v>
                </c:pt>
                <c:pt idx="819">
                  <c:v>-7.5088830100423065</c:v>
                </c:pt>
                <c:pt idx="820">
                  <c:v>-6.352161051803936</c:v>
                </c:pt>
                <c:pt idx="821">
                  <c:v>-4.6041810797725073</c:v>
                </c:pt>
                <c:pt idx="822">
                  <c:v>-7.1792820146465415</c:v>
                </c:pt>
                <c:pt idx="823">
                  <c:v>-6.4789718477367169</c:v>
                </c:pt>
                <c:pt idx="824">
                  <c:v>-9.910058304895756</c:v>
                </c:pt>
                <c:pt idx="825">
                  <c:v>-9.3372178366183807</c:v>
                </c:pt>
                <c:pt idx="826">
                  <c:v>-9.8352777217944833</c:v>
                </c:pt>
                <c:pt idx="827">
                  <c:v>-5.6293652755544725</c:v>
                </c:pt>
                <c:pt idx="828">
                  <c:v>-5.6468314960143786</c:v>
                </c:pt>
                <c:pt idx="829">
                  <c:v>-6.5336892839064999</c:v>
                </c:pt>
                <c:pt idx="830">
                  <c:v>-8.7159105980450704</c:v>
                </c:pt>
                <c:pt idx="831">
                  <c:v>-8.1540378941793321</c:v>
                </c:pt>
                <c:pt idx="832">
                  <c:v>-13.230144270420949</c:v>
                </c:pt>
                <c:pt idx="833">
                  <c:v>-6.0343370320248306</c:v>
                </c:pt>
                <c:pt idx="834">
                  <c:v>-7.6549404721872252</c:v>
                </c:pt>
                <c:pt idx="835">
                  <c:v>-4.9317542895199376</c:v>
                </c:pt>
                <c:pt idx="836">
                  <c:v>-11.510673575284502</c:v>
                </c:pt>
                <c:pt idx="837">
                  <c:v>-10.786471976932432</c:v>
                </c:pt>
                <c:pt idx="838">
                  <c:v>-8.9309825934820992</c:v>
                </c:pt>
                <c:pt idx="839">
                  <c:v>-6.7190849513994699</c:v>
                </c:pt>
                <c:pt idx="840">
                  <c:v>-10.701430416427913</c:v>
                </c:pt>
                <c:pt idx="841">
                  <c:v>-6.9553161088590372</c:v>
                </c:pt>
                <c:pt idx="842">
                  <c:v>-8.9431132268129776</c:v>
                </c:pt>
                <c:pt idx="843">
                  <c:v>-8.6666463234149571</c:v>
                </c:pt>
                <c:pt idx="844">
                  <c:v>-5.124511304267048</c:v>
                </c:pt>
                <c:pt idx="845">
                  <c:v>-8.2051507118969198</c:v>
                </c:pt>
                <c:pt idx="846">
                  <c:v>-10.641549722391556</c:v>
                </c:pt>
                <c:pt idx="847">
                  <c:v>-9.1887749473365847</c:v>
                </c:pt>
                <c:pt idx="848">
                  <c:v>-4.9684907929721049</c:v>
                </c:pt>
                <c:pt idx="849">
                  <c:v>-6.480175715127011</c:v>
                </c:pt>
                <c:pt idx="850">
                  <c:v>-8.4576720962588539</c:v>
                </c:pt>
                <c:pt idx="851">
                  <c:v>-5.0711235048139649</c:v>
                </c:pt>
                <c:pt idx="852">
                  <c:v>-9.3479385467543299</c:v>
                </c:pt>
                <c:pt idx="853">
                  <c:v>-3.6692452370112552</c:v>
                </c:pt>
                <c:pt idx="854">
                  <c:v>-19.931568569324174</c:v>
                </c:pt>
                <c:pt idx="855">
                  <c:v>-8.5956529325469475</c:v>
                </c:pt>
                <c:pt idx="856">
                  <c:v>-6.0031275494657859</c:v>
                </c:pt>
                <c:pt idx="857">
                  <c:v>-8.2696609019828013</c:v>
                </c:pt>
                <c:pt idx="858">
                  <c:v>-19.931568569324174</c:v>
                </c:pt>
                <c:pt idx="859">
                  <c:v>-6.7690637870086956</c:v>
                </c:pt>
                <c:pt idx="860">
                  <c:v>-19.931568569324174</c:v>
                </c:pt>
                <c:pt idx="861">
                  <c:v>-7.312635047999831</c:v>
                </c:pt>
                <c:pt idx="862">
                  <c:v>-5.9801474241181483</c:v>
                </c:pt>
                <c:pt idx="863">
                  <c:v>-10.302904317522383</c:v>
                </c:pt>
                <c:pt idx="864">
                  <c:v>-8.440620948036571</c:v>
                </c:pt>
                <c:pt idx="865">
                  <c:v>-6.3226292996401385</c:v>
                </c:pt>
                <c:pt idx="866">
                  <c:v>-11.920990113350268</c:v>
                </c:pt>
                <c:pt idx="867">
                  <c:v>-7.207519062465936</c:v>
                </c:pt>
                <c:pt idx="868">
                  <c:v>-6.2807721536758105</c:v>
                </c:pt>
                <c:pt idx="869">
                  <c:v>-7.0399766054245223</c:v>
                </c:pt>
                <c:pt idx="870">
                  <c:v>-7.0363630959393912</c:v>
                </c:pt>
                <c:pt idx="871">
                  <c:v>-6.8719913963566732</c:v>
                </c:pt>
                <c:pt idx="872">
                  <c:v>-9.1031670598903549</c:v>
                </c:pt>
                <c:pt idx="873">
                  <c:v>-6.118796515430807</c:v>
                </c:pt>
                <c:pt idx="874">
                  <c:v>-7.0799543965324521</c:v>
                </c:pt>
                <c:pt idx="875">
                  <c:v>-4.3207838856472671</c:v>
                </c:pt>
                <c:pt idx="876">
                  <c:v>-6.9446107182519405</c:v>
                </c:pt>
                <c:pt idx="877">
                  <c:v>-4.8009034574303247</c:v>
                </c:pt>
                <c:pt idx="878">
                  <c:v>-4.7582724937930241</c:v>
                </c:pt>
                <c:pt idx="879">
                  <c:v>-4.9767075107584713</c:v>
                </c:pt>
                <c:pt idx="880">
                  <c:v>-11.229887835042225</c:v>
                </c:pt>
                <c:pt idx="881">
                  <c:v>-7.3738878096691636</c:v>
                </c:pt>
                <c:pt idx="882">
                  <c:v>-6.0047243471067322</c:v>
                </c:pt>
                <c:pt idx="883">
                  <c:v>-4.6693693511517482</c:v>
                </c:pt>
                <c:pt idx="884">
                  <c:v>-6.587957826785197</c:v>
                </c:pt>
                <c:pt idx="885">
                  <c:v>-7.2950771686064169</c:v>
                </c:pt>
                <c:pt idx="886">
                  <c:v>-7.8360775897907677</c:v>
                </c:pt>
                <c:pt idx="887">
                  <c:v>-7.5609822309853456</c:v>
                </c:pt>
                <c:pt idx="888">
                  <c:v>-8.3433809884196091</c:v>
                </c:pt>
                <c:pt idx="889">
                  <c:v>-10.825068441459315</c:v>
                </c:pt>
                <c:pt idx="890">
                  <c:v>-9.0382412491928577</c:v>
                </c:pt>
                <c:pt idx="891">
                  <c:v>-9.3967005879698515</c:v>
                </c:pt>
                <c:pt idx="892">
                  <c:v>-6.8372345079780317</c:v>
                </c:pt>
                <c:pt idx="893">
                  <c:v>-6.712857166335894</c:v>
                </c:pt>
                <c:pt idx="894">
                  <c:v>-9.9118055061873669</c:v>
                </c:pt>
                <c:pt idx="895">
                  <c:v>-6.8697044669356826</c:v>
                </c:pt>
                <c:pt idx="896">
                  <c:v>-7.3727912923123666</c:v>
                </c:pt>
                <c:pt idx="897">
                  <c:v>-4.8284384823320066</c:v>
                </c:pt>
                <c:pt idx="898">
                  <c:v>-10.635792748547592</c:v>
                </c:pt>
                <c:pt idx="899">
                  <c:v>-4.3526278814395525</c:v>
                </c:pt>
                <c:pt idx="900">
                  <c:v>-11.613441568773844</c:v>
                </c:pt>
                <c:pt idx="901">
                  <c:v>-6.6720091844800322</c:v>
                </c:pt>
                <c:pt idx="902">
                  <c:v>-5.7583909199188925</c:v>
                </c:pt>
                <c:pt idx="903">
                  <c:v>-8.1166152639074802</c:v>
                </c:pt>
                <c:pt idx="904">
                  <c:v>-6.6310628523370667</c:v>
                </c:pt>
                <c:pt idx="905">
                  <c:v>-10.711524047075898</c:v>
                </c:pt>
                <c:pt idx="906">
                  <c:v>-4.9053413817261324</c:v>
                </c:pt>
                <c:pt idx="907">
                  <c:v>-5.9201081354915255</c:v>
                </c:pt>
                <c:pt idx="908">
                  <c:v>-10.080606667169739</c:v>
                </c:pt>
                <c:pt idx="909">
                  <c:v>-8.9264296782117256</c:v>
                </c:pt>
                <c:pt idx="910">
                  <c:v>-8.098631098866246</c:v>
                </c:pt>
                <c:pt idx="911">
                  <c:v>-5.2540611528990064</c:v>
                </c:pt>
                <c:pt idx="912">
                  <c:v>-13.171494029229423</c:v>
                </c:pt>
                <c:pt idx="913">
                  <c:v>-6.8072766262369608</c:v>
                </c:pt>
                <c:pt idx="914">
                  <c:v>-8.3397124686660842</c:v>
                </c:pt>
                <c:pt idx="915">
                  <c:v>-5.6467386867662857</c:v>
                </c:pt>
                <c:pt idx="916">
                  <c:v>-11.199312939252989</c:v>
                </c:pt>
                <c:pt idx="917">
                  <c:v>-5.8672860653730048</c:v>
                </c:pt>
                <c:pt idx="918">
                  <c:v>-7.4367554764769048</c:v>
                </c:pt>
                <c:pt idx="919">
                  <c:v>-6.8820438119446612</c:v>
                </c:pt>
                <c:pt idx="920">
                  <c:v>-3.7904950888118631</c:v>
                </c:pt>
                <c:pt idx="921">
                  <c:v>-9.7429327471652361</c:v>
                </c:pt>
                <c:pt idx="922">
                  <c:v>-7.5781016400170165</c:v>
                </c:pt>
                <c:pt idx="923">
                  <c:v>-8.0739999982913737</c:v>
                </c:pt>
                <c:pt idx="924">
                  <c:v>-7.7401619897246494</c:v>
                </c:pt>
                <c:pt idx="925">
                  <c:v>-6.8644128920967624</c:v>
                </c:pt>
                <c:pt idx="926">
                  <c:v>-8.4641662946210161</c:v>
                </c:pt>
                <c:pt idx="927">
                  <c:v>-3.7552305040065694</c:v>
                </c:pt>
                <c:pt idx="928">
                  <c:v>-5.6855791989873152</c:v>
                </c:pt>
                <c:pt idx="929">
                  <c:v>-6.8933844856855995</c:v>
                </c:pt>
                <c:pt idx="930">
                  <c:v>-7.4865353535318313</c:v>
                </c:pt>
                <c:pt idx="931">
                  <c:v>-5.921919600362755</c:v>
                </c:pt>
                <c:pt idx="932">
                  <c:v>-19.931568569324174</c:v>
                </c:pt>
                <c:pt idx="933">
                  <c:v>-8.0125808900655553</c:v>
                </c:pt>
                <c:pt idx="934">
                  <c:v>-19.931568569324174</c:v>
                </c:pt>
                <c:pt idx="935">
                  <c:v>-19.931568569324174</c:v>
                </c:pt>
                <c:pt idx="936">
                  <c:v>-6.8219853486700455</c:v>
                </c:pt>
                <c:pt idx="937">
                  <c:v>-8.5222205964358597</c:v>
                </c:pt>
                <c:pt idx="938">
                  <c:v>-6.0980320973874775</c:v>
                </c:pt>
                <c:pt idx="939">
                  <c:v>-6.3876137244123843</c:v>
                </c:pt>
                <c:pt idx="940">
                  <c:v>-11.83202087336468</c:v>
                </c:pt>
                <c:pt idx="941">
                  <c:v>-6.9895555756388426</c:v>
                </c:pt>
                <c:pt idx="942">
                  <c:v>-10.226210924901991</c:v>
                </c:pt>
                <c:pt idx="943">
                  <c:v>-7.9325745093847333</c:v>
                </c:pt>
                <c:pt idx="944">
                  <c:v>-9.6483343331664084</c:v>
                </c:pt>
                <c:pt idx="945">
                  <c:v>-4.8309693003332326</c:v>
                </c:pt>
                <c:pt idx="946">
                  <c:v>-11.673030800756825</c:v>
                </c:pt>
                <c:pt idx="947">
                  <c:v>-7.4639271051400415</c:v>
                </c:pt>
                <c:pt idx="948">
                  <c:v>-8.3271520182147523</c:v>
                </c:pt>
                <c:pt idx="949">
                  <c:v>-5.9022866057864336</c:v>
                </c:pt>
                <c:pt idx="950">
                  <c:v>-5.262913233772375</c:v>
                </c:pt>
                <c:pt idx="951">
                  <c:v>-4.4944772767718328</c:v>
                </c:pt>
                <c:pt idx="952">
                  <c:v>-9.5437052514415139</c:v>
                </c:pt>
                <c:pt idx="953">
                  <c:v>-9.3200946140113157</c:v>
                </c:pt>
                <c:pt idx="954">
                  <c:v>-5.7931437229437055</c:v>
                </c:pt>
                <c:pt idx="955">
                  <c:v>-11.408810512426669</c:v>
                </c:pt>
                <c:pt idx="956">
                  <c:v>-4.3367933976976634</c:v>
                </c:pt>
                <c:pt idx="957">
                  <c:v>-5.6869407945148982</c:v>
                </c:pt>
                <c:pt idx="958">
                  <c:v>-19.931568569324174</c:v>
                </c:pt>
                <c:pt idx="959">
                  <c:v>-7.86549048173943</c:v>
                </c:pt>
                <c:pt idx="960">
                  <c:v>-10.837393211356577</c:v>
                </c:pt>
                <c:pt idx="961">
                  <c:v>-6.861111650230912</c:v>
                </c:pt>
                <c:pt idx="962">
                  <c:v>-7.4339848930421049</c:v>
                </c:pt>
                <c:pt idx="963">
                  <c:v>-4.9901078800585035</c:v>
                </c:pt>
                <c:pt idx="964">
                  <c:v>-8.586163322606378</c:v>
                </c:pt>
                <c:pt idx="965">
                  <c:v>-10.09803802687634</c:v>
                </c:pt>
                <c:pt idx="966">
                  <c:v>-10.493872666466176</c:v>
                </c:pt>
                <c:pt idx="967">
                  <c:v>-6.0787931048934345</c:v>
                </c:pt>
                <c:pt idx="968">
                  <c:v>-19.931568569324174</c:v>
                </c:pt>
                <c:pt idx="969">
                  <c:v>-6.4915728079123687</c:v>
                </c:pt>
                <c:pt idx="970">
                  <c:v>-6.5484365819922701</c:v>
                </c:pt>
                <c:pt idx="971">
                  <c:v>-8.0497055349664368</c:v>
                </c:pt>
                <c:pt idx="972">
                  <c:v>-8.2352473587818746</c:v>
                </c:pt>
                <c:pt idx="973">
                  <c:v>-7.4171723276848986</c:v>
                </c:pt>
                <c:pt idx="974">
                  <c:v>-6.891724878527298</c:v>
                </c:pt>
                <c:pt idx="975">
                  <c:v>-5.9127152736718758</c:v>
                </c:pt>
                <c:pt idx="976">
                  <c:v>-6.3961744717582434</c:v>
                </c:pt>
                <c:pt idx="977">
                  <c:v>-8.2911026356574364</c:v>
                </c:pt>
                <c:pt idx="978">
                  <c:v>-8.1695968891132367</c:v>
                </c:pt>
                <c:pt idx="979">
                  <c:v>-9.6317240735440155</c:v>
                </c:pt>
                <c:pt idx="980">
                  <c:v>-8.6682934995776062</c:v>
                </c:pt>
                <c:pt idx="981">
                  <c:v>-7.517822976606201</c:v>
                </c:pt>
                <c:pt idx="982">
                  <c:v>-7.3919824909547875</c:v>
                </c:pt>
                <c:pt idx="983">
                  <c:v>-19.931568569324174</c:v>
                </c:pt>
                <c:pt idx="984">
                  <c:v>-9.8770564999758825</c:v>
                </c:pt>
                <c:pt idx="985">
                  <c:v>-5.5491269849636229</c:v>
                </c:pt>
                <c:pt idx="986">
                  <c:v>-8.6726404349816235</c:v>
                </c:pt>
                <c:pt idx="987">
                  <c:v>-8.601725150914632</c:v>
                </c:pt>
                <c:pt idx="988">
                  <c:v>-4.4127815194234259</c:v>
                </c:pt>
                <c:pt idx="989">
                  <c:v>-6.5364937166850039</c:v>
                </c:pt>
                <c:pt idx="990">
                  <c:v>-8.026437330622759</c:v>
                </c:pt>
                <c:pt idx="991">
                  <c:v>-6.2324170357819568</c:v>
                </c:pt>
                <c:pt idx="992">
                  <c:v>-8.109540743183981</c:v>
                </c:pt>
                <c:pt idx="993">
                  <c:v>-8.3449853562526854</c:v>
                </c:pt>
                <c:pt idx="994">
                  <c:v>-9.6407156893893617</c:v>
                </c:pt>
                <c:pt idx="995">
                  <c:v>-7.5548853155716369</c:v>
                </c:pt>
                <c:pt idx="996">
                  <c:v>-9.3497315339121556</c:v>
                </c:pt>
                <c:pt idx="997">
                  <c:v>-4.5645563558397306</c:v>
                </c:pt>
                <c:pt idx="998">
                  <c:v>-9.4235173186958594</c:v>
                </c:pt>
                <c:pt idx="999">
                  <c:v>-19.931568569324174</c:v>
                </c:pt>
                <c:pt idx="1000">
                  <c:v>-5.9818526359774005</c:v>
                </c:pt>
                <c:pt idx="1001">
                  <c:v>-6.0438805247920104</c:v>
                </c:pt>
                <c:pt idx="1002">
                  <c:v>-4.0268000652587652</c:v>
                </c:pt>
                <c:pt idx="1003">
                  <c:v>-6.8884433430521188</c:v>
                </c:pt>
                <c:pt idx="1004">
                  <c:v>-6.7413609998177888</c:v>
                </c:pt>
                <c:pt idx="1005">
                  <c:v>-11.489081169857977</c:v>
                </c:pt>
                <c:pt idx="1006">
                  <c:v>-7.3968598339776213</c:v>
                </c:pt>
                <c:pt idx="1007">
                  <c:v>-6.3655050147264154</c:v>
                </c:pt>
                <c:pt idx="1008">
                  <c:v>-11.595303036706879</c:v>
                </c:pt>
                <c:pt idx="1009">
                  <c:v>-7.8083553681457651</c:v>
                </c:pt>
                <c:pt idx="1010">
                  <c:v>-7.0062407505057687</c:v>
                </c:pt>
                <c:pt idx="1011">
                  <c:v>-9.7715206897590878</c:v>
                </c:pt>
                <c:pt idx="1012">
                  <c:v>-6.5157956450720365</c:v>
                </c:pt>
                <c:pt idx="1013">
                  <c:v>-8.9591171504225997</c:v>
                </c:pt>
                <c:pt idx="1014">
                  <c:v>-6.0517706352492064</c:v>
                </c:pt>
                <c:pt idx="1015">
                  <c:v>-9.1669051065052933</c:v>
                </c:pt>
                <c:pt idx="1016">
                  <c:v>-7.7683396883149438</c:v>
                </c:pt>
                <c:pt idx="1017">
                  <c:v>-19.931568569324174</c:v>
                </c:pt>
                <c:pt idx="1018">
                  <c:v>-7.8521587889220719</c:v>
                </c:pt>
                <c:pt idx="1019">
                  <c:v>-7.2933874574155464</c:v>
                </c:pt>
                <c:pt idx="1020">
                  <c:v>-10.086447079947666</c:v>
                </c:pt>
                <c:pt idx="1021">
                  <c:v>-7.0698232930960891</c:v>
                </c:pt>
                <c:pt idx="1022">
                  <c:v>-19.931568569324174</c:v>
                </c:pt>
                <c:pt idx="1023">
                  <c:v>-6.8697834291616768</c:v>
                </c:pt>
                <c:pt idx="1024">
                  <c:v>-19.931568569324174</c:v>
                </c:pt>
                <c:pt idx="1025">
                  <c:v>-7.7142593820320844</c:v>
                </c:pt>
                <c:pt idx="1026">
                  <c:v>-7.8771596083469602</c:v>
                </c:pt>
                <c:pt idx="1027">
                  <c:v>-4.806616226283837</c:v>
                </c:pt>
                <c:pt idx="1028">
                  <c:v>-7.2778642838308079</c:v>
                </c:pt>
                <c:pt idx="1029">
                  <c:v>-10.052582737514426</c:v>
                </c:pt>
                <c:pt idx="1030">
                  <c:v>-6.7393542112362228</c:v>
                </c:pt>
                <c:pt idx="1031">
                  <c:v>-7.5070385026241242</c:v>
                </c:pt>
                <c:pt idx="1032">
                  <c:v>-4.0912354600468142</c:v>
                </c:pt>
                <c:pt idx="1033">
                  <c:v>-9.1972450740860534</c:v>
                </c:pt>
                <c:pt idx="1034">
                  <c:v>-8.7195446483565817</c:v>
                </c:pt>
                <c:pt idx="1035">
                  <c:v>-5.8264947284258737</c:v>
                </c:pt>
                <c:pt idx="1036">
                  <c:v>-5.6692612416660264</c:v>
                </c:pt>
                <c:pt idx="1037">
                  <c:v>-5.5914312527225487</c:v>
                </c:pt>
                <c:pt idx="1038">
                  <c:v>-7.6852091776577938</c:v>
                </c:pt>
                <c:pt idx="1039">
                  <c:v>-7.3516645940644469</c:v>
                </c:pt>
                <c:pt idx="1040">
                  <c:v>-6.6437119274836309</c:v>
                </c:pt>
                <c:pt idx="1041">
                  <c:v>-4.3923174112372001</c:v>
                </c:pt>
                <c:pt idx="1042">
                  <c:v>-9.0676959198290294</c:v>
                </c:pt>
                <c:pt idx="1043">
                  <c:v>-6.2257933233520051</c:v>
                </c:pt>
                <c:pt idx="1044">
                  <c:v>-7.2221840111997615</c:v>
                </c:pt>
                <c:pt idx="1045">
                  <c:v>-7.1513394781359931</c:v>
                </c:pt>
                <c:pt idx="1046">
                  <c:v>-7.7486736428963763</c:v>
                </c:pt>
                <c:pt idx="1047">
                  <c:v>-7.7640111787780182</c:v>
                </c:pt>
                <c:pt idx="1048">
                  <c:v>-6.8686043384070077</c:v>
                </c:pt>
                <c:pt idx="1049">
                  <c:v>-7.0279037841987355</c:v>
                </c:pt>
                <c:pt idx="1050">
                  <c:v>-5.5282991158456101</c:v>
                </c:pt>
                <c:pt idx="1051">
                  <c:v>-9.8616972662379787</c:v>
                </c:pt>
                <c:pt idx="1052">
                  <c:v>-5.7483818514127334</c:v>
                </c:pt>
                <c:pt idx="1053">
                  <c:v>-6.8491843106624497</c:v>
                </c:pt>
                <c:pt idx="1054">
                  <c:v>-19.931568569324174</c:v>
                </c:pt>
                <c:pt idx="1055">
                  <c:v>-19.931568569324174</c:v>
                </c:pt>
                <c:pt idx="1056">
                  <c:v>-8.191439982979519</c:v>
                </c:pt>
                <c:pt idx="1057">
                  <c:v>-6.7816128710066899</c:v>
                </c:pt>
                <c:pt idx="1058">
                  <c:v>-8.2653760842030835</c:v>
                </c:pt>
                <c:pt idx="1059">
                  <c:v>-5.8776498978933107</c:v>
                </c:pt>
                <c:pt idx="1060">
                  <c:v>-6.499924195809875</c:v>
                </c:pt>
                <c:pt idx="1061">
                  <c:v>-9.0991547863919457</c:v>
                </c:pt>
                <c:pt idx="1062">
                  <c:v>-8.8274022959835072</c:v>
                </c:pt>
                <c:pt idx="1063">
                  <c:v>-3.2539472740865336</c:v>
                </c:pt>
                <c:pt idx="1064">
                  <c:v>-7.1480849039738574</c:v>
                </c:pt>
                <c:pt idx="1065">
                  <c:v>-8.2235598530233851</c:v>
                </c:pt>
                <c:pt idx="1066">
                  <c:v>-9.7293075857621716</c:v>
                </c:pt>
                <c:pt idx="1067">
                  <c:v>-8.064503392090181</c:v>
                </c:pt>
                <c:pt idx="1068">
                  <c:v>-9.9544661311311877</c:v>
                </c:pt>
                <c:pt idx="1069">
                  <c:v>-9.4577806432137645</c:v>
                </c:pt>
                <c:pt idx="1070">
                  <c:v>-5.1354068984842849</c:v>
                </c:pt>
                <c:pt idx="1071">
                  <c:v>-9.1652790255106051</c:v>
                </c:pt>
                <c:pt idx="1072">
                  <c:v>-6.5840270605102944</c:v>
                </c:pt>
                <c:pt idx="1073">
                  <c:v>-4.7872865420238799</c:v>
                </c:pt>
                <c:pt idx="1074">
                  <c:v>-7.679137002503782</c:v>
                </c:pt>
                <c:pt idx="1075">
                  <c:v>-11.264953981971292</c:v>
                </c:pt>
                <c:pt idx="1076">
                  <c:v>-6.7311470089143599</c:v>
                </c:pt>
                <c:pt idx="1077">
                  <c:v>-8.4763173905057858</c:v>
                </c:pt>
                <c:pt idx="1078">
                  <c:v>-10.452380457120226</c:v>
                </c:pt>
                <c:pt idx="1079">
                  <c:v>-8.4785418351906117</c:v>
                </c:pt>
                <c:pt idx="1080">
                  <c:v>-7.0444094639445112</c:v>
                </c:pt>
                <c:pt idx="1081">
                  <c:v>-8.5506622098655658</c:v>
                </c:pt>
                <c:pt idx="1082">
                  <c:v>-8.960780328839455</c:v>
                </c:pt>
                <c:pt idx="1083">
                  <c:v>-8.779863203338234</c:v>
                </c:pt>
                <c:pt idx="1084">
                  <c:v>-11.857593066195756</c:v>
                </c:pt>
                <c:pt idx="1085">
                  <c:v>-8.7447461589300897</c:v>
                </c:pt>
                <c:pt idx="1086">
                  <c:v>-5.2142524902066283</c:v>
                </c:pt>
                <c:pt idx="1087">
                  <c:v>-7.0804791573821548</c:v>
                </c:pt>
                <c:pt idx="1088">
                  <c:v>-10.552474003514096</c:v>
                </c:pt>
                <c:pt idx="1089">
                  <c:v>-7.0383153945888557</c:v>
                </c:pt>
                <c:pt idx="1090">
                  <c:v>-6.3542315649518413</c:v>
                </c:pt>
                <c:pt idx="1091">
                  <c:v>-5.0356239039599409</c:v>
                </c:pt>
                <c:pt idx="1092">
                  <c:v>-19.931568569324174</c:v>
                </c:pt>
                <c:pt idx="1093">
                  <c:v>-5.4369690784326332</c:v>
                </c:pt>
                <c:pt idx="1094">
                  <c:v>-7.4208844984194924</c:v>
                </c:pt>
                <c:pt idx="1095">
                  <c:v>-10.324523123487189</c:v>
                </c:pt>
                <c:pt idx="1096">
                  <c:v>-8.3050993159521198</c:v>
                </c:pt>
                <c:pt idx="1097">
                  <c:v>-7.1071161333901323</c:v>
                </c:pt>
                <c:pt idx="1098">
                  <c:v>-4.2861611050539921</c:v>
                </c:pt>
                <c:pt idx="1099">
                  <c:v>-7.3355780362788918</c:v>
                </c:pt>
                <c:pt idx="1100">
                  <c:v>-6.920998504909476</c:v>
                </c:pt>
                <c:pt idx="1101">
                  <c:v>-7.5278936869803061</c:v>
                </c:pt>
                <c:pt idx="1102">
                  <c:v>-10.483092925795891</c:v>
                </c:pt>
                <c:pt idx="1103">
                  <c:v>-11.208344509425732</c:v>
                </c:pt>
                <c:pt idx="1104">
                  <c:v>-7.7297549337773335</c:v>
                </c:pt>
                <c:pt idx="1105">
                  <c:v>-8.2109485067147023</c:v>
                </c:pt>
                <c:pt idx="1106">
                  <c:v>-5.675251358350514</c:v>
                </c:pt>
                <c:pt idx="1107">
                  <c:v>-5.1667264650057261</c:v>
                </c:pt>
                <c:pt idx="1108">
                  <c:v>-6.1436988544669022</c:v>
                </c:pt>
                <c:pt idx="1109">
                  <c:v>-8.1301483740765992</c:v>
                </c:pt>
                <c:pt idx="1110">
                  <c:v>-5.1708149455085728</c:v>
                </c:pt>
                <c:pt idx="1111">
                  <c:v>-19.931568569324174</c:v>
                </c:pt>
                <c:pt idx="1112">
                  <c:v>-10.561705172302652</c:v>
                </c:pt>
                <c:pt idx="1113">
                  <c:v>-8.3464294995466801</c:v>
                </c:pt>
                <c:pt idx="1114">
                  <c:v>-19.931568569324174</c:v>
                </c:pt>
                <c:pt idx="1115">
                  <c:v>-19.931568569324174</c:v>
                </c:pt>
                <c:pt idx="1116">
                  <c:v>-6.6631922223809372</c:v>
                </c:pt>
                <c:pt idx="1117">
                  <c:v>-7.271344877461356</c:v>
                </c:pt>
                <c:pt idx="1118">
                  <c:v>-10.114196334449344</c:v>
                </c:pt>
                <c:pt idx="1119">
                  <c:v>-8.6063631955379289</c:v>
                </c:pt>
                <c:pt idx="1120">
                  <c:v>-6.6013994149133763</c:v>
                </c:pt>
                <c:pt idx="1121">
                  <c:v>-19.931568569324174</c:v>
                </c:pt>
                <c:pt idx="1122">
                  <c:v>-8.4511125791258905</c:v>
                </c:pt>
                <c:pt idx="1123">
                  <c:v>-9.2308115625272702</c:v>
                </c:pt>
                <c:pt idx="1124">
                  <c:v>-7.1509203372433303</c:v>
                </c:pt>
                <c:pt idx="1125">
                  <c:v>-3.7321655281599804</c:v>
                </c:pt>
                <c:pt idx="1126">
                  <c:v>-4.3442554746996844</c:v>
                </c:pt>
                <c:pt idx="1127">
                  <c:v>-6.4926123700889038</c:v>
                </c:pt>
                <c:pt idx="1128">
                  <c:v>-6.1105524005130532</c:v>
                </c:pt>
                <c:pt idx="1129">
                  <c:v>-8.7021488810937573</c:v>
                </c:pt>
                <c:pt idx="1130">
                  <c:v>-8.2456805296493094</c:v>
                </c:pt>
                <c:pt idx="1131">
                  <c:v>-9.3328935177084649</c:v>
                </c:pt>
                <c:pt idx="1132">
                  <c:v>-7.1759640723017135</c:v>
                </c:pt>
                <c:pt idx="1133">
                  <c:v>-8.0598149996813255</c:v>
                </c:pt>
                <c:pt idx="1134">
                  <c:v>-8.7054231432272733</c:v>
                </c:pt>
                <c:pt idx="1135">
                  <c:v>-8.4374025038636855</c:v>
                </c:pt>
                <c:pt idx="1136">
                  <c:v>-8.6060359891688414</c:v>
                </c:pt>
                <c:pt idx="1137">
                  <c:v>-7.0600906605536284</c:v>
                </c:pt>
                <c:pt idx="1138">
                  <c:v>-10.018701681843153</c:v>
                </c:pt>
                <c:pt idx="1139">
                  <c:v>-9.7321109272251487</c:v>
                </c:pt>
                <c:pt idx="1140">
                  <c:v>-7.7013085051769226</c:v>
                </c:pt>
                <c:pt idx="1141">
                  <c:v>-8.2935318501514868</c:v>
                </c:pt>
                <c:pt idx="1142">
                  <c:v>-19.931568569324174</c:v>
                </c:pt>
                <c:pt idx="1143">
                  <c:v>-7.5023459688776013</c:v>
                </c:pt>
                <c:pt idx="1144">
                  <c:v>-7.1297521133585144</c:v>
                </c:pt>
                <c:pt idx="1145">
                  <c:v>-2.5389310471977309</c:v>
                </c:pt>
                <c:pt idx="1146">
                  <c:v>-8.9573726948975789</c:v>
                </c:pt>
                <c:pt idx="1147">
                  <c:v>-5.7766323760863578</c:v>
                </c:pt>
                <c:pt idx="1148">
                  <c:v>-8.2242711327582771</c:v>
                </c:pt>
                <c:pt idx="1149">
                  <c:v>-8.5136485615122091</c:v>
                </c:pt>
                <c:pt idx="1150">
                  <c:v>-5.7479635027524809</c:v>
                </c:pt>
                <c:pt idx="1151">
                  <c:v>-5.6920923581152323</c:v>
                </c:pt>
                <c:pt idx="1152">
                  <c:v>-8.1648115143088784</c:v>
                </c:pt>
                <c:pt idx="1153">
                  <c:v>-19.931568569324174</c:v>
                </c:pt>
                <c:pt idx="1154">
                  <c:v>-10.277852865609658</c:v>
                </c:pt>
                <c:pt idx="1155">
                  <c:v>-5.5705524035144123</c:v>
                </c:pt>
                <c:pt idx="1156">
                  <c:v>-8.2313421499910504</c:v>
                </c:pt>
                <c:pt idx="1157">
                  <c:v>-6.6549381460738797</c:v>
                </c:pt>
                <c:pt idx="1158">
                  <c:v>-6.9143296958602249</c:v>
                </c:pt>
                <c:pt idx="1159">
                  <c:v>-8.4838426808922289</c:v>
                </c:pt>
                <c:pt idx="1160">
                  <c:v>-9.0050212739137496</c:v>
                </c:pt>
                <c:pt idx="1161">
                  <c:v>-5.8193063150981619</c:v>
                </c:pt>
                <c:pt idx="1162">
                  <c:v>-19.931568569324174</c:v>
                </c:pt>
                <c:pt idx="1163">
                  <c:v>-9.0827390973171376</c:v>
                </c:pt>
                <c:pt idx="1164">
                  <c:v>-3.9518331323466733</c:v>
                </c:pt>
                <c:pt idx="1165">
                  <c:v>-10.5600118846955</c:v>
                </c:pt>
                <c:pt idx="1166">
                  <c:v>-6.5000404086699897</c:v>
                </c:pt>
                <c:pt idx="1167">
                  <c:v>-9.2681260988131946</c:v>
                </c:pt>
                <c:pt idx="1168">
                  <c:v>-10.393071145022608</c:v>
                </c:pt>
                <c:pt idx="1169">
                  <c:v>-8.3316789666128948</c:v>
                </c:pt>
                <c:pt idx="1170">
                  <c:v>-7.3509656242248163</c:v>
                </c:pt>
                <c:pt idx="1171">
                  <c:v>-8.2883721125107819</c:v>
                </c:pt>
                <c:pt idx="1172">
                  <c:v>-6.8157203759816376</c:v>
                </c:pt>
                <c:pt idx="1173">
                  <c:v>-8.1920305383204646</c:v>
                </c:pt>
                <c:pt idx="1174">
                  <c:v>-8.7697192971991189</c:v>
                </c:pt>
                <c:pt idx="1175">
                  <c:v>-8.0723304278105914</c:v>
                </c:pt>
                <c:pt idx="1176">
                  <c:v>-6.2366859830596892</c:v>
                </c:pt>
                <c:pt idx="1177">
                  <c:v>-7.8758340065599644</c:v>
                </c:pt>
                <c:pt idx="1178">
                  <c:v>-9.0877291527083148</c:v>
                </c:pt>
                <c:pt idx="1179">
                  <c:v>-9.2188077302371969</c:v>
                </c:pt>
                <c:pt idx="1180">
                  <c:v>-6.2149057727798622</c:v>
                </c:pt>
                <c:pt idx="1181">
                  <c:v>-8.0249815727394438</c:v>
                </c:pt>
                <c:pt idx="1182">
                  <c:v>-5.5828580478329171</c:v>
                </c:pt>
                <c:pt idx="1183">
                  <c:v>-4.5204848854291191</c:v>
                </c:pt>
                <c:pt idx="1184">
                  <c:v>-8.0371770853531359</c:v>
                </c:pt>
                <c:pt idx="1185">
                  <c:v>-10.628285545472997</c:v>
                </c:pt>
                <c:pt idx="1186">
                  <c:v>-7.8657879359631764</c:v>
                </c:pt>
                <c:pt idx="1187">
                  <c:v>-7.7335812724617279</c:v>
                </c:pt>
                <c:pt idx="1188">
                  <c:v>-7.119619160224496</c:v>
                </c:pt>
                <c:pt idx="1189">
                  <c:v>-3.312882149809905</c:v>
                </c:pt>
                <c:pt idx="1190">
                  <c:v>-7.8928892491383955</c:v>
                </c:pt>
                <c:pt idx="1191">
                  <c:v>-5.7836510603427156</c:v>
                </c:pt>
                <c:pt idx="1192">
                  <c:v>-9.4852492642670967</c:v>
                </c:pt>
                <c:pt idx="1193">
                  <c:v>-6.420195661126165</c:v>
                </c:pt>
                <c:pt idx="1194">
                  <c:v>-5.3101802927050281</c:v>
                </c:pt>
                <c:pt idx="1195">
                  <c:v>-9.1436741699956432</c:v>
                </c:pt>
                <c:pt idx="1196">
                  <c:v>-7.7943856018109825</c:v>
                </c:pt>
                <c:pt idx="1197">
                  <c:v>-7.0866351218268751</c:v>
                </c:pt>
                <c:pt idx="1198">
                  <c:v>-9.6725456562130372</c:v>
                </c:pt>
                <c:pt idx="1199">
                  <c:v>-6.8321365932059948</c:v>
                </c:pt>
                <c:pt idx="1200">
                  <c:v>-8.167766129772426</c:v>
                </c:pt>
                <c:pt idx="1201">
                  <c:v>-6.5746190046553057</c:v>
                </c:pt>
                <c:pt idx="1202">
                  <c:v>-7.1830947570725172</c:v>
                </c:pt>
                <c:pt idx="1203">
                  <c:v>-9.7624640835034953</c:v>
                </c:pt>
                <c:pt idx="1204">
                  <c:v>-6.5853008466093943</c:v>
                </c:pt>
                <c:pt idx="1205">
                  <c:v>-8.8587432626145706</c:v>
                </c:pt>
                <c:pt idx="1206">
                  <c:v>-6.0840196393431603</c:v>
                </c:pt>
                <c:pt idx="1207">
                  <c:v>-7.006354074384002</c:v>
                </c:pt>
                <c:pt idx="1208">
                  <c:v>-6.6701322213076608</c:v>
                </c:pt>
                <c:pt idx="1209">
                  <c:v>-6.7070314120756755</c:v>
                </c:pt>
                <c:pt idx="1210">
                  <c:v>-8.0065954041520033</c:v>
                </c:pt>
                <c:pt idx="1211">
                  <c:v>-9.0893722473277858</c:v>
                </c:pt>
                <c:pt idx="1212">
                  <c:v>-5.9713645871902896</c:v>
                </c:pt>
                <c:pt idx="1213">
                  <c:v>-6.9195132600983484</c:v>
                </c:pt>
                <c:pt idx="1214">
                  <c:v>-3.3077246214120501</c:v>
                </c:pt>
                <c:pt idx="1215">
                  <c:v>-19.931568569324174</c:v>
                </c:pt>
                <c:pt idx="1216">
                  <c:v>-9.8179396879288703</c:v>
                </c:pt>
                <c:pt idx="1217">
                  <c:v>-7.0846856964970675</c:v>
                </c:pt>
                <c:pt idx="1218">
                  <c:v>-9.7434681220789425</c:v>
                </c:pt>
                <c:pt idx="1219">
                  <c:v>-8.5765396373404013</c:v>
                </c:pt>
                <c:pt idx="1220">
                  <c:v>-8.7740327821292414</c:v>
                </c:pt>
                <c:pt idx="1221">
                  <c:v>-6.9315912877232977</c:v>
                </c:pt>
                <c:pt idx="1222">
                  <c:v>-6.8565877303889291</c:v>
                </c:pt>
                <c:pt idx="1223">
                  <c:v>-4.5532355735469698</c:v>
                </c:pt>
                <c:pt idx="1224">
                  <c:v>-8.2770229358111731</c:v>
                </c:pt>
                <c:pt idx="1225">
                  <c:v>-7.7208667892553713</c:v>
                </c:pt>
                <c:pt idx="1226">
                  <c:v>-9.7814532031924077</c:v>
                </c:pt>
                <c:pt idx="1227">
                  <c:v>-8.4602871018478201</c:v>
                </c:pt>
                <c:pt idx="1228">
                  <c:v>-5.6140864936135308</c:v>
                </c:pt>
                <c:pt idx="1229">
                  <c:v>-9.6472348952907989</c:v>
                </c:pt>
                <c:pt idx="1230">
                  <c:v>-8.2927448813386189</c:v>
                </c:pt>
                <c:pt idx="1231">
                  <c:v>-19.931568569324174</c:v>
                </c:pt>
                <c:pt idx="1232">
                  <c:v>-6.4759302885932959</c:v>
                </c:pt>
                <c:pt idx="1233">
                  <c:v>-10.962901776128966</c:v>
                </c:pt>
                <c:pt idx="1234">
                  <c:v>-8.2558822875677311</c:v>
                </c:pt>
                <c:pt idx="1235">
                  <c:v>-10.420873620786379</c:v>
                </c:pt>
                <c:pt idx="1236">
                  <c:v>-10.149736778303692</c:v>
                </c:pt>
                <c:pt idx="1237">
                  <c:v>-8.7960465251263749</c:v>
                </c:pt>
                <c:pt idx="1238">
                  <c:v>-7.2308163300098052</c:v>
                </c:pt>
                <c:pt idx="1239">
                  <c:v>-8.4594204926160437</c:v>
                </c:pt>
                <c:pt idx="1240">
                  <c:v>-3.8791164600947914</c:v>
                </c:pt>
                <c:pt idx="1241">
                  <c:v>-8.5695683386430002</c:v>
                </c:pt>
                <c:pt idx="1242">
                  <c:v>-6.1482234429671028</c:v>
                </c:pt>
                <c:pt idx="1243">
                  <c:v>-12.711296663964436</c:v>
                </c:pt>
                <c:pt idx="1244">
                  <c:v>-7.8236215021055502</c:v>
                </c:pt>
                <c:pt idx="1245">
                  <c:v>-8.2842504616793686</c:v>
                </c:pt>
                <c:pt idx="1246">
                  <c:v>-6.771454018951589</c:v>
                </c:pt>
                <c:pt idx="1247">
                  <c:v>-7.5816272470482797</c:v>
                </c:pt>
                <c:pt idx="1248">
                  <c:v>-7.8938170993534236</c:v>
                </c:pt>
                <c:pt idx="1249">
                  <c:v>-5.8715618140549823</c:v>
                </c:pt>
                <c:pt idx="1250">
                  <c:v>-5.3426281204585031</c:v>
                </c:pt>
                <c:pt idx="1251">
                  <c:v>-8.5524295881815249</c:v>
                </c:pt>
                <c:pt idx="1252">
                  <c:v>-7.5628045846373455</c:v>
                </c:pt>
                <c:pt idx="1253">
                  <c:v>-7.6178128320982745</c:v>
                </c:pt>
                <c:pt idx="1254">
                  <c:v>-11.730297387681462</c:v>
                </c:pt>
                <c:pt idx="1255">
                  <c:v>-5.5850157082954182</c:v>
                </c:pt>
                <c:pt idx="1256">
                  <c:v>-6.4014956318208291</c:v>
                </c:pt>
                <c:pt idx="1257">
                  <c:v>-8.0993043332792141</c:v>
                </c:pt>
                <c:pt idx="1258">
                  <c:v>-7.5454174968198284</c:v>
                </c:pt>
                <c:pt idx="1259">
                  <c:v>-6.7352051188486781</c:v>
                </c:pt>
                <c:pt idx="1260">
                  <c:v>-6.9191294419534319</c:v>
                </c:pt>
                <c:pt idx="1261">
                  <c:v>-5.6270794166851292</c:v>
                </c:pt>
                <c:pt idx="1262">
                  <c:v>-7.3085000814049632</c:v>
                </c:pt>
                <c:pt idx="1263">
                  <c:v>-7.8586156781599836</c:v>
                </c:pt>
                <c:pt idx="1264">
                  <c:v>-6.3192871500099139</c:v>
                </c:pt>
                <c:pt idx="1265">
                  <c:v>-6.9338760488484379</c:v>
                </c:pt>
                <c:pt idx="1266">
                  <c:v>-8.1913459382656733</c:v>
                </c:pt>
                <c:pt idx="1267">
                  <c:v>-5.0768484944795746</c:v>
                </c:pt>
                <c:pt idx="1268">
                  <c:v>-4.6318672850925795</c:v>
                </c:pt>
                <c:pt idx="1269">
                  <c:v>-6.2932278048428145</c:v>
                </c:pt>
                <c:pt idx="1270">
                  <c:v>-6.5236327306409114</c:v>
                </c:pt>
                <c:pt idx="1271">
                  <c:v>-7.8918872924411438</c:v>
                </c:pt>
                <c:pt idx="1272">
                  <c:v>-2.3305316232678317</c:v>
                </c:pt>
                <c:pt idx="1273">
                  <c:v>-5.8479969157881984</c:v>
                </c:pt>
                <c:pt idx="1274">
                  <c:v>-10.244632147967303</c:v>
                </c:pt>
                <c:pt idx="1275">
                  <c:v>-19.931568569324174</c:v>
                </c:pt>
                <c:pt idx="1276">
                  <c:v>-8.8984222944233036</c:v>
                </c:pt>
                <c:pt idx="1277">
                  <c:v>-10.353375164484195</c:v>
                </c:pt>
                <c:pt idx="1278">
                  <c:v>-8.1435501420202456</c:v>
                </c:pt>
                <c:pt idx="1279">
                  <c:v>-4.90818507165159</c:v>
                </c:pt>
                <c:pt idx="1280">
                  <c:v>-8.194967498947241</c:v>
                </c:pt>
                <c:pt idx="1281">
                  <c:v>-6.8648246287008954</c:v>
                </c:pt>
                <c:pt idx="1282">
                  <c:v>-7.1410406632974333</c:v>
                </c:pt>
                <c:pt idx="1283">
                  <c:v>-7.319708975423219</c:v>
                </c:pt>
                <c:pt idx="1284">
                  <c:v>-7.8248083758998721</c:v>
                </c:pt>
                <c:pt idx="1285">
                  <c:v>-7.3888430641953287</c:v>
                </c:pt>
                <c:pt idx="1286">
                  <c:v>-7.6428625151731566</c:v>
                </c:pt>
                <c:pt idx="1287">
                  <c:v>-8.9259903330685422</c:v>
                </c:pt>
                <c:pt idx="1288">
                  <c:v>-6.5392078073063002</c:v>
                </c:pt>
                <c:pt idx="1289">
                  <c:v>-9.692392528767046</c:v>
                </c:pt>
                <c:pt idx="1290">
                  <c:v>-6.0344836964763227</c:v>
                </c:pt>
                <c:pt idx="1291">
                  <c:v>-4.0074497270146194</c:v>
                </c:pt>
                <c:pt idx="1292">
                  <c:v>-7.4238234730751005</c:v>
                </c:pt>
                <c:pt idx="1293">
                  <c:v>-10.02335911188881</c:v>
                </c:pt>
                <c:pt idx="1294">
                  <c:v>-6.7566307188154244</c:v>
                </c:pt>
                <c:pt idx="1295">
                  <c:v>-6.1658673565967703</c:v>
                </c:pt>
                <c:pt idx="1296">
                  <c:v>-10.825950723696526</c:v>
                </c:pt>
                <c:pt idx="1297">
                  <c:v>-6.4087319409449943</c:v>
                </c:pt>
                <c:pt idx="1298">
                  <c:v>-6.7174528731501448</c:v>
                </c:pt>
                <c:pt idx="1299">
                  <c:v>-5.7734689002054491</c:v>
                </c:pt>
                <c:pt idx="1300">
                  <c:v>-5.5432620337804268</c:v>
                </c:pt>
                <c:pt idx="1301">
                  <c:v>-5.5151289895255582</c:v>
                </c:pt>
                <c:pt idx="1302">
                  <c:v>-7.0029186253897686</c:v>
                </c:pt>
                <c:pt idx="1303">
                  <c:v>-8.0770920727645503</c:v>
                </c:pt>
                <c:pt idx="1304">
                  <c:v>-4.4262647518167082</c:v>
                </c:pt>
                <c:pt idx="1305">
                  <c:v>-7.618626637146158</c:v>
                </c:pt>
                <c:pt idx="1306">
                  <c:v>-19.931568569324174</c:v>
                </c:pt>
                <c:pt idx="1307">
                  <c:v>-8.8611269124835701</c:v>
                </c:pt>
                <c:pt idx="1308">
                  <c:v>-3.0224326492004718</c:v>
                </c:pt>
                <c:pt idx="1309">
                  <c:v>-10.874920017105829</c:v>
                </c:pt>
                <c:pt idx="1310">
                  <c:v>-12.284088556571282</c:v>
                </c:pt>
                <c:pt idx="1311">
                  <c:v>-6.4926122401780031</c:v>
                </c:pt>
                <c:pt idx="1312">
                  <c:v>-3.7986791598297103</c:v>
                </c:pt>
                <c:pt idx="1313">
                  <c:v>-10.253528364402014</c:v>
                </c:pt>
                <c:pt idx="1314">
                  <c:v>-9.148890539948825</c:v>
                </c:pt>
                <c:pt idx="1315">
                  <c:v>-6.6653005903442324</c:v>
                </c:pt>
                <c:pt idx="1316">
                  <c:v>-7.5178422780822514</c:v>
                </c:pt>
                <c:pt idx="1317">
                  <c:v>-5.0395843264508535</c:v>
                </c:pt>
                <c:pt idx="1318">
                  <c:v>-9.3902821891213168</c:v>
                </c:pt>
                <c:pt idx="1319">
                  <c:v>-8.4956545812220696</c:v>
                </c:pt>
                <c:pt idx="1320">
                  <c:v>-8.7826783044039054</c:v>
                </c:pt>
                <c:pt idx="1321">
                  <c:v>-6.3867826738505782</c:v>
                </c:pt>
                <c:pt idx="1322">
                  <c:v>-19.931568569324174</c:v>
                </c:pt>
                <c:pt idx="1323">
                  <c:v>-4.7783675564163399</c:v>
                </c:pt>
                <c:pt idx="1324">
                  <c:v>-5.1558789240032095</c:v>
                </c:pt>
                <c:pt idx="1325">
                  <c:v>-8.3706645027625619</c:v>
                </c:pt>
                <c:pt idx="1326">
                  <c:v>-3.7356530696065291</c:v>
                </c:pt>
                <c:pt idx="1327">
                  <c:v>-6.8296911927071742</c:v>
                </c:pt>
                <c:pt idx="1328">
                  <c:v>-4.67532316508807</c:v>
                </c:pt>
                <c:pt idx="1329">
                  <c:v>-6.5422580139880813</c:v>
                </c:pt>
                <c:pt idx="1330">
                  <c:v>-9.3500638481162941</c:v>
                </c:pt>
                <c:pt idx="1331">
                  <c:v>-9.2896775860461993</c:v>
                </c:pt>
                <c:pt idx="1332">
                  <c:v>-7.6738365953318759</c:v>
                </c:pt>
                <c:pt idx="1333">
                  <c:v>-6.1609300703758976</c:v>
                </c:pt>
                <c:pt idx="1334">
                  <c:v>-11.54225559372497</c:v>
                </c:pt>
                <c:pt idx="1335">
                  <c:v>-10.192363464976811</c:v>
                </c:pt>
                <c:pt idx="1336">
                  <c:v>-9.5244718563839239</c:v>
                </c:pt>
                <c:pt idx="1337">
                  <c:v>-10.077981419312771</c:v>
                </c:pt>
                <c:pt idx="1338">
                  <c:v>-8.5040833873825843</c:v>
                </c:pt>
                <c:pt idx="1339">
                  <c:v>-9.4757399865875573</c:v>
                </c:pt>
                <c:pt idx="1340">
                  <c:v>-7.7085065813243343</c:v>
                </c:pt>
                <c:pt idx="1341">
                  <c:v>-8.4939912536312292</c:v>
                </c:pt>
                <c:pt idx="1342">
                  <c:v>-12.876264439323831</c:v>
                </c:pt>
                <c:pt idx="1343">
                  <c:v>-6.1130058635647631</c:v>
                </c:pt>
                <c:pt idx="1344">
                  <c:v>-19.931568569324174</c:v>
                </c:pt>
                <c:pt idx="1345">
                  <c:v>-7.3894704032523624</c:v>
                </c:pt>
                <c:pt idx="1346">
                  <c:v>-5.0164660056139914</c:v>
                </c:pt>
                <c:pt idx="1347">
                  <c:v>-12.447760851831264</c:v>
                </c:pt>
                <c:pt idx="1348">
                  <c:v>-8.302810463933664</c:v>
                </c:pt>
                <c:pt idx="1349">
                  <c:v>-11.074514430314132</c:v>
                </c:pt>
                <c:pt idx="1350">
                  <c:v>-7.9413528966800531</c:v>
                </c:pt>
                <c:pt idx="1351">
                  <c:v>-5.8483471384698777</c:v>
                </c:pt>
                <c:pt idx="1352">
                  <c:v>-9.6098895862584417</c:v>
                </c:pt>
                <c:pt idx="1353">
                  <c:v>-6.7946035630853414</c:v>
                </c:pt>
                <c:pt idx="1354">
                  <c:v>-5.2644205388830532</c:v>
                </c:pt>
                <c:pt idx="1355">
                  <c:v>-7.1512024852314084</c:v>
                </c:pt>
                <c:pt idx="1356">
                  <c:v>-6.9488378613610164</c:v>
                </c:pt>
                <c:pt idx="1357">
                  <c:v>-8.2843705530374869</c:v>
                </c:pt>
                <c:pt idx="1358">
                  <c:v>-5.7091005735180174</c:v>
                </c:pt>
                <c:pt idx="1359">
                  <c:v>-12.142954629876497</c:v>
                </c:pt>
                <c:pt idx="1360">
                  <c:v>-9.0284888621041155</c:v>
                </c:pt>
                <c:pt idx="1361">
                  <c:v>-4.8729034049203888</c:v>
                </c:pt>
                <c:pt idx="1362">
                  <c:v>-4.9960254881023207</c:v>
                </c:pt>
                <c:pt idx="1363">
                  <c:v>-12.997936921510782</c:v>
                </c:pt>
                <c:pt idx="1364">
                  <c:v>-5.8290216438658549</c:v>
                </c:pt>
                <c:pt idx="1365">
                  <c:v>-5.295962951401842</c:v>
                </c:pt>
                <c:pt idx="1366">
                  <c:v>-4.9409762092649627</c:v>
                </c:pt>
                <c:pt idx="1367">
                  <c:v>-6.2539545133954038</c:v>
                </c:pt>
                <c:pt idx="1368">
                  <c:v>-10.167554559096892</c:v>
                </c:pt>
                <c:pt idx="1369">
                  <c:v>-9.5662369084716019</c:v>
                </c:pt>
                <c:pt idx="1370">
                  <c:v>-7.8082470372777282</c:v>
                </c:pt>
                <c:pt idx="1371">
                  <c:v>-5.4502230148250268</c:v>
                </c:pt>
                <c:pt idx="1372">
                  <c:v>-6.8624749881232292</c:v>
                </c:pt>
                <c:pt idx="1373">
                  <c:v>-6.3298180892666212</c:v>
                </c:pt>
                <c:pt idx="1374">
                  <c:v>-9.2447074134574425</c:v>
                </c:pt>
                <c:pt idx="1375">
                  <c:v>-7.9707423204356171</c:v>
                </c:pt>
                <c:pt idx="1376">
                  <c:v>-8.8280787977435207</c:v>
                </c:pt>
                <c:pt idx="1377">
                  <c:v>-11.086106745298038</c:v>
                </c:pt>
                <c:pt idx="1378">
                  <c:v>-4.377375158047923</c:v>
                </c:pt>
                <c:pt idx="1379">
                  <c:v>-2.32425665063161</c:v>
                </c:pt>
                <c:pt idx="1380">
                  <c:v>-11.496848612549041</c:v>
                </c:pt>
                <c:pt idx="1381">
                  <c:v>-3.818999883912443</c:v>
                </c:pt>
                <c:pt idx="1382">
                  <c:v>-7.9045465633323557</c:v>
                </c:pt>
                <c:pt idx="1383">
                  <c:v>-8.4587112358277423</c:v>
                </c:pt>
                <c:pt idx="1384">
                  <c:v>-6.3055974626622229</c:v>
                </c:pt>
                <c:pt idx="1385">
                  <c:v>-6.4846299040595401</c:v>
                </c:pt>
                <c:pt idx="1386">
                  <c:v>-7.419809986685248</c:v>
                </c:pt>
                <c:pt idx="1387">
                  <c:v>-6.4558170287987862</c:v>
                </c:pt>
                <c:pt idx="1388">
                  <c:v>-12.115256867389862</c:v>
                </c:pt>
                <c:pt idx="1389">
                  <c:v>-7.4227546922700807</c:v>
                </c:pt>
                <c:pt idx="1390">
                  <c:v>-5.4465579255031598</c:v>
                </c:pt>
                <c:pt idx="1391">
                  <c:v>-9.0219897033572263</c:v>
                </c:pt>
                <c:pt idx="1392">
                  <c:v>-5.6092491401316549</c:v>
                </c:pt>
                <c:pt idx="1393">
                  <c:v>-6.0682408281308353</c:v>
                </c:pt>
                <c:pt idx="1394">
                  <c:v>-8.8436735147134762</c:v>
                </c:pt>
                <c:pt idx="1395">
                  <c:v>-7.4383856006925857</c:v>
                </c:pt>
                <c:pt idx="1396">
                  <c:v>-10.805669546417727</c:v>
                </c:pt>
                <c:pt idx="1397">
                  <c:v>-6.8343011462201408</c:v>
                </c:pt>
                <c:pt idx="1398">
                  <c:v>-10.258828556136308</c:v>
                </c:pt>
                <c:pt idx="1399">
                  <c:v>-8.336889867352328</c:v>
                </c:pt>
                <c:pt idx="1400">
                  <c:v>-4.9634741262831987</c:v>
                </c:pt>
                <c:pt idx="1401">
                  <c:v>-13.432306254822127</c:v>
                </c:pt>
                <c:pt idx="1402">
                  <c:v>-9.3538933334020662</c:v>
                </c:pt>
                <c:pt idx="1403">
                  <c:v>-13.40005922151051</c:v>
                </c:pt>
                <c:pt idx="1404">
                  <c:v>-5.1542155878059717</c:v>
                </c:pt>
                <c:pt idx="1405">
                  <c:v>-6.6974383778973774</c:v>
                </c:pt>
                <c:pt idx="1406">
                  <c:v>-11.991196237697846</c:v>
                </c:pt>
                <c:pt idx="1407">
                  <c:v>-4.423646299362483</c:v>
                </c:pt>
                <c:pt idx="1408">
                  <c:v>-7.5330364881771485</c:v>
                </c:pt>
                <c:pt idx="1409">
                  <c:v>-7.2659570650778189</c:v>
                </c:pt>
                <c:pt idx="1410">
                  <c:v>-8.7618802794552852</c:v>
                </c:pt>
                <c:pt idx="1411">
                  <c:v>-19.931568569324174</c:v>
                </c:pt>
                <c:pt idx="1412">
                  <c:v>-9.0073528593091527</c:v>
                </c:pt>
                <c:pt idx="1413">
                  <c:v>-6.6285421803174804</c:v>
                </c:pt>
                <c:pt idx="1414">
                  <c:v>-8.6209364761279943</c:v>
                </c:pt>
                <c:pt idx="1415">
                  <c:v>-4.4789718155646163</c:v>
                </c:pt>
                <c:pt idx="1416">
                  <c:v>-11.038512818174805</c:v>
                </c:pt>
                <c:pt idx="1417">
                  <c:v>-3.9030419129801972</c:v>
                </c:pt>
                <c:pt idx="1418">
                  <c:v>-4.1021631679128543</c:v>
                </c:pt>
                <c:pt idx="1419">
                  <c:v>-5.9886847322170604</c:v>
                </c:pt>
                <c:pt idx="1420">
                  <c:v>-9.3244075047278212</c:v>
                </c:pt>
                <c:pt idx="1421">
                  <c:v>-4.9792912046020357</c:v>
                </c:pt>
                <c:pt idx="1422">
                  <c:v>-6.7224398161339556</c:v>
                </c:pt>
                <c:pt idx="1423">
                  <c:v>-5.7421440339520569</c:v>
                </c:pt>
                <c:pt idx="1424">
                  <c:v>-5.5897604021600316</c:v>
                </c:pt>
                <c:pt idx="1425">
                  <c:v>-19.931568569324174</c:v>
                </c:pt>
                <c:pt idx="1426">
                  <c:v>-9.7907771346240438</c:v>
                </c:pt>
                <c:pt idx="1427">
                  <c:v>-5.0379529053407914</c:v>
                </c:pt>
                <c:pt idx="1428">
                  <c:v>-13.52352251215965</c:v>
                </c:pt>
                <c:pt idx="1429">
                  <c:v>-6.2941827020986976</c:v>
                </c:pt>
                <c:pt idx="1430">
                  <c:v>-7.3910772382465408</c:v>
                </c:pt>
                <c:pt idx="1431">
                  <c:v>-12.970199911226207</c:v>
                </c:pt>
                <c:pt idx="1432">
                  <c:v>-6.7048718998236163</c:v>
                </c:pt>
                <c:pt idx="1433">
                  <c:v>-19.931568569324174</c:v>
                </c:pt>
                <c:pt idx="1434">
                  <c:v>-19.931568569324174</c:v>
                </c:pt>
                <c:pt idx="1435">
                  <c:v>-7.1966180967046549</c:v>
                </c:pt>
                <c:pt idx="1436">
                  <c:v>-19.931568569324174</c:v>
                </c:pt>
                <c:pt idx="1437">
                  <c:v>-6.0934953811740877</c:v>
                </c:pt>
                <c:pt idx="1438">
                  <c:v>-5.0158279501489247</c:v>
                </c:pt>
                <c:pt idx="1439">
                  <c:v>-5.2576357381128549</c:v>
                </c:pt>
                <c:pt idx="1440">
                  <c:v>-8.1469251363217303</c:v>
                </c:pt>
                <c:pt idx="1441">
                  <c:v>-12.255308214301438</c:v>
                </c:pt>
                <c:pt idx="1442">
                  <c:v>-6.4140359779967833</c:v>
                </c:pt>
                <c:pt idx="1443">
                  <c:v>-5.1258502367277243</c:v>
                </c:pt>
                <c:pt idx="1444">
                  <c:v>-4.786359105963883</c:v>
                </c:pt>
                <c:pt idx="1445">
                  <c:v>-8.2906860413365298</c:v>
                </c:pt>
                <c:pt idx="1446">
                  <c:v>-4.9831448923050869</c:v>
                </c:pt>
                <c:pt idx="1447">
                  <c:v>-6.239994711994127</c:v>
                </c:pt>
                <c:pt idx="1448">
                  <c:v>-7.7448173317200038</c:v>
                </c:pt>
                <c:pt idx="1449">
                  <c:v>-5.2997734862118779</c:v>
                </c:pt>
                <c:pt idx="1450">
                  <c:v>-8.5679013882110588</c:v>
                </c:pt>
                <c:pt idx="1451">
                  <c:v>-19.931568569324174</c:v>
                </c:pt>
                <c:pt idx="1452">
                  <c:v>-19.931568569324174</c:v>
                </c:pt>
                <c:pt idx="1453">
                  <c:v>-7.3302580963432824</c:v>
                </c:pt>
                <c:pt idx="1454">
                  <c:v>-7.8992941237747951</c:v>
                </c:pt>
                <c:pt idx="1455">
                  <c:v>-6.3054795851138286</c:v>
                </c:pt>
                <c:pt idx="1456">
                  <c:v>-5.893094405288859</c:v>
                </c:pt>
                <c:pt idx="1457">
                  <c:v>-6.6420127381630776</c:v>
                </c:pt>
                <c:pt idx="1458">
                  <c:v>-6.3152986429158755</c:v>
                </c:pt>
                <c:pt idx="1459">
                  <c:v>-8.8095669643225527</c:v>
                </c:pt>
                <c:pt idx="1460">
                  <c:v>-3.1493293028525322</c:v>
                </c:pt>
                <c:pt idx="1461">
                  <c:v>-8.5797525487328539</c:v>
                </c:pt>
                <c:pt idx="1462">
                  <c:v>-11.716258846642894</c:v>
                </c:pt>
                <c:pt idx="1463">
                  <c:v>-7.8274661960996363</c:v>
                </c:pt>
                <c:pt idx="1464">
                  <c:v>-5.6274716955580431</c:v>
                </c:pt>
                <c:pt idx="1465">
                  <c:v>-8.847146811827475</c:v>
                </c:pt>
                <c:pt idx="1466">
                  <c:v>-6.4738029544724212</c:v>
                </c:pt>
                <c:pt idx="1467">
                  <c:v>-4.9614599368029122</c:v>
                </c:pt>
                <c:pt idx="1468">
                  <c:v>-6.8212312655459861</c:v>
                </c:pt>
                <c:pt idx="1469">
                  <c:v>-5.8435197522317592</c:v>
                </c:pt>
                <c:pt idx="1470">
                  <c:v>-7.7188736980245647</c:v>
                </c:pt>
                <c:pt idx="1471">
                  <c:v>-19.931568569324174</c:v>
                </c:pt>
                <c:pt idx="1472">
                  <c:v>-10.350087386019364</c:v>
                </c:pt>
                <c:pt idx="1473">
                  <c:v>-7.5296157810289532</c:v>
                </c:pt>
                <c:pt idx="1474">
                  <c:v>-7.6761259629445595</c:v>
                </c:pt>
                <c:pt idx="1475">
                  <c:v>-19.931568569324174</c:v>
                </c:pt>
                <c:pt idx="1476">
                  <c:v>-7.5529502001236644</c:v>
                </c:pt>
                <c:pt idx="1477">
                  <c:v>-8.1772568407381581</c:v>
                </c:pt>
                <c:pt idx="1478">
                  <c:v>-7.2159091736276837</c:v>
                </c:pt>
                <c:pt idx="1479">
                  <c:v>-5.7129970844290199</c:v>
                </c:pt>
                <c:pt idx="1480">
                  <c:v>-5.9814199685300746</c:v>
                </c:pt>
                <c:pt idx="1481">
                  <c:v>-6.6017551363334439</c:v>
                </c:pt>
                <c:pt idx="1482">
                  <c:v>-9.7765290109248486</c:v>
                </c:pt>
                <c:pt idx="1483">
                  <c:v>-4.9203033073555957</c:v>
                </c:pt>
                <c:pt idx="1484">
                  <c:v>-9.4281671573480565</c:v>
                </c:pt>
                <c:pt idx="1485">
                  <c:v>-8.241729547639677</c:v>
                </c:pt>
                <c:pt idx="1486">
                  <c:v>-8.6513255695462092</c:v>
                </c:pt>
                <c:pt idx="1487">
                  <c:v>-10.60898239493738</c:v>
                </c:pt>
                <c:pt idx="1488">
                  <c:v>-4.9693418449245232</c:v>
                </c:pt>
                <c:pt idx="1489">
                  <c:v>-5.2920666971207195</c:v>
                </c:pt>
                <c:pt idx="1490">
                  <c:v>-10.849893406004863</c:v>
                </c:pt>
                <c:pt idx="1491">
                  <c:v>-3.6308855841530021</c:v>
                </c:pt>
                <c:pt idx="1492">
                  <c:v>-11.285099861667605</c:v>
                </c:pt>
                <c:pt idx="1493">
                  <c:v>-5.1842852397556269</c:v>
                </c:pt>
                <c:pt idx="1494">
                  <c:v>-6.6276375957924643</c:v>
                </c:pt>
                <c:pt idx="1495">
                  <c:v>-6.0170685120248022</c:v>
                </c:pt>
                <c:pt idx="1496">
                  <c:v>-7.1012845210509914</c:v>
                </c:pt>
                <c:pt idx="1497">
                  <c:v>-5.3988073996019095</c:v>
                </c:pt>
                <c:pt idx="1498">
                  <c:v>-9.0435179193947732</c:v>
                </c:pt>
                <c:pt idx="1499">
                  <c:v>-5.2717481203483958</c:v>
                </c:pt>
                <c:pt idx="1500">
                  <c:v>-5.620556190923895</c:v>
                </c:pt>
                <c:pt idx="1501">
                  <c:v>-19.931568569324174</c:v>
                </c:pt>
                <c:pt idx="1502">
                  <c:v>-7.1927760377271746</c:v>
                </c:pt>
                <c:pt idx="1503">
                  <c:v>-6.5897784670847299</c:v>
                </c:pt>
                <c:pt idx="1504">
                  <c:v>-7.020866446008541</c:v>
                </c:pt>
                <c:pt idx="1505">
                  <c:v>-10.249815377721497</c:v>
                </c:pt>
                <c:pt idx="1506">
                  <c:v>-4.8480996300988624</c:v>
                </c:pt>
                <c:pt idx="1507">
                  <c:v>-3.9352796221278488</c:v>
                </c:pt>
                <c:pt idx="1508">
                  <c:v>-6.3097081988647865</c:v>
                </c:pt>
                <c:pt idx="1509">
                  <c:v>-8.9408278039701745</c:v>
                </c:pt>
                <c:pt idx="1510">
                  <c:v>-7.6449299543751268</c:v>
                </c:pt>
                <c:pt idx="1511">
                  <c:v>-8.3688491422748559</c:v>
                </c:pt>
                <c:pt idx="1512">
                  <c:v>-7.8436360667374521</c:v>
                </c:pt>
                <c:pt idx="1513">
                  <c:v>-5.1728804789616412</c:v>
                </c:pt>
                <c:pt idx="1514">
                  <c:v>-7.9122968536059215</c:v>
                </c:pt>
                <c:pt idx="1515">
                  <c:v>-7.0154489480031694</c:v>
                </c:pt>
                <c:pt idx="1516">
                  <c:v>-6.6514238953577554</c:v>
                </c:pt>
                <c:pt idx="1517">
                  <c:v>-8.9026969536093308</c:v>
                </c:pt>
                <c:pt idx="1518">
                  <c:v>-7.7785764980790484</c:v>
                </c:pt>
                <c:pt idx="1519">
                  <c:v>-5.3183168207044451</c:v>
                </c:pt>
                <c:pt idx="1520">
                  <c:v>-9.3778826437798735</c:v>
                </c:pt>
                <c:pt idx="1521">
                  <c:v>-4.6725172532294508</c:v>
                </c:pt>
                <c:pt idx="1522">
                  <c:v>-6.7338880518224924</c:v>
                </c:pt>
                <c:pt idx="1523">
                  <c:v>-4.0120915394483809</c:v>
                </c:pt>
                <c:pt idx="1524">
                  <c:v>-8.1835539706857272</c:v>
                </c:pt>
                <c:pt idx="1525">
                  <c:v>-9.5825317733274407</c:v>
                </c:pt>
                <c:pt idx="1526">
                  <c:v>-7.9200743281872965</c:v>
                </c:pt>
                <c:pt idx="1527">
                  <c:v>-7.8813798017277401</c:v>
                </c:pt>
                <c:pt idx="1528">
                  <c:v>-6.5200720136309371</c:v>
                </c:pt>
                <c:pt idx="1529">
                  <c:v>-4.1283247545762194</c:v>
                </c:pt>
                <c:pt idx="1530">
                  <c:v>-8.2281373222850682</c:v>
                </c:pt>
                <c:pt idx="1531">
                  <c:v>-10.977613697865502</c:v>
                </c:pt>
                <c:pt idx="1532">
                  <c:v>-5.4394225805314358</c:v>
                </c:pt>
                <c:pt idx="1533">
                  <c:v>-5.4262647518167073</c:v>
                </c:pt>
                <c:pt idx="1534">
                  <c:v>-5.3482226679925704</c:v>
                </c:pt>
                <c:pt idx="1535">
                  <c:v>-10.18614465908728</c:v>
                </c:pt>
                <c:pt idx="1536">
                  <c:v>-9.5392017694351363</c:v>
                </c:pt>
                <c:pt idx="1537">
                  <c:v>-7.3387838326924335</c:v>
                </c:pt>
                <c:pt idx="1538">
                  <c:v>-4.9372185358859406</c:v>
                </c:pt>
                <c:pt idx="1539">
                  <c:v>-7.1401012163151814</c:v>
                </c:pt>
                <c:pt idx="1540">
                  <c:v>-3.7655347417463529</c:v>
                </c:pt>
                <c:pt idx="1541">
                  <c:v>-5.9909522398881014</c:v>
                </c:pt>
                <c:pt idx="1542">
                  <c:v>-8.860472960716816</c:v>
                </c:pt>
                <c:pt idx="1543">
                  <c:v>-7.2508042512542508</c:v>
                </c:pt>
                <c:pt idx="1544">
                  <c:v>-19.931568569324174</c:v>
                </c:pt>
                <c:pt idx="1545">
                  <c:v>-5.116863747880573</c:v>
                </c:pt>
                <c:pt idx="1546">
                  <c:v>-8.645663575625699</c:v>
                </c:pt>
                <c:pt idx="1547">
                  <c:v>-6.4512941052516766</c:v>
                </c:pt>
                <c:pt idx="1548">
                  <c:v>-9.7800141336242756</c:v>
                </c:pt>
                <c:pt idx="1549">
                  <c:v>-4.2984856479970253</c:v>
                </c:pt>
                <c:pt idx="1550">
                  <c:v>-8.1286039559581322</c:v>
                </c:pt>
                <c:pt idx="1551">
                  <c:v>-5.0487593292321966</c:v>
                </c:pt>
                <c:pt idx="1552">
                  <c:v>-10.058232124635326</c:v>
                </c:pt>
                <c:pt idx="1553">
                  <c:v>-8.2235883147305042</c:v>
                </c:pt>
                <c:pt idx="1554">
                  <c:v>-7.9574354472340465</c:v>
                </c:pt>
                <c:pt idx="1555">
                  <c:v>-5.125155137814418</c:v>
                </c:pt>
                <c:pt idx="1556">
                  <c:v>-7.5949964593142836</c:v>
                </c:pt>
                <c:pt idx="1557">
                  <c:v>-5.8259555522072297</c:v>
                </c:pt>
                <c:pt idx="1558">
                  <c:v>-7.4363708477353683</c:v>
                </c:pt>
                <c:pt idx="1559">
                  <c:v>-7.2427085225182779</c:v>
                </c:pt>
                <c:pt idx="1560">
                  <c:v>-7.4908076078991543</c:v>
                </c:pt>
                <c:pt idx="1561">
                  <c:v>-7.0156382266181065</c:v>
                </c:pt>
                <c:pt idx="1562">
                  <c:v>-19.931568569324174</c:v>
                </c:pt>
                <c:pt idx="1563">
                  <c:v>-7.2589215802980123</c:v>
                </c:pt>
                <c:pt idx="1564">
                  <c:v>-8.2375685705824626</c:v>
                </c:pt>
                <c:pt idx="1565">
                  <c:v>-19.931568569324174</c:v>
                </c:pt>
                <c:pt idx="1566">
                  <c:v>-8.0062663449733904</c:v>
                </c:pt>
                <c:pt idx="1567">
                  <c:v>-8.0585090216627044</c:v>
                </c:pt>
                <c:pt idx="1568">
                  <c:v>-19.931568569324174</c:v>
                </c:pt>
                <c:pt idx="1569">
                  <c:v>-8.3460008459894102</c:v>
                </c:pt>
                <c:pt idx="1570">
                  <c:v>-4.2951258830088488</c:v>
                </c:pt>
                <c:pt idx="1571">
                  <c:v>-7.8221828690255748</c:v>
                </c:pt>
                <c:pt idx="1572">
                  <c:v>-6.2522736568903516</c:v>
                </c:pt>
                <c:pt idx="1573">
                  <c:v>-7.2015670232337596</c:v>
                </c:pt>
                <c:pt idx="1574">
                  <c:v>-7.6624793025247637</c:v>
                </c:pt>
                <c:pt idx="1575">
                  <c:v>-6.0372579979201966</c:v>
                </c:pt>
                <c:pt idx="1576">
                  <c:v>-10.228241151017199</c:v>
                </c:pt>
                <c:pt idx="1577">
                  <c:v>-9.8865980335911949</c:v>
                </c:pt>
                <c:pt idx="1578">
                  <c:v>-6.0799542013444361</c:v>
                </c:pt>
                <c:pt idx="1579">
                  <c:v>-6.2636632532067047</c:v>
                </c:pt>
                <c:pt idx="1580">
                  <c:v>-6.9555725070320271</c:v>
                </c:pt>
                <c:pt idx="1581">
                  <c:v>-4.5360529094734581</c:v>
                </c:pt>
                <c:pt idx="1582">
                  <c:v>-5.2248175012680216</c:v>
                </c:pt>
                <c:pt idx="1583">
                  <c:v>-7.4210056412400389</c:v>
                </c:pt>
                <c:pt idx="1584">
                  <c:v>-12.525788886738852</c:v>
                </c:pt>
                <c:pt idx="1585">
                  <c:v>-8.7656773516969171</c:v>
                </c:pt>
                <c:pt idx="1586">
                  <c:v>-4.5752583926752131</c:v>
                </c:pt>
                <c:pt idx="1587">
                  <c:v>-19.931568569324174</c:v>
                </c:pt>
                <c:pt idx="1588">
                  <c:v>-9.5265984097953496</c:v>
                </c:pt>
                <c:pt idx="1589">
                  <c:v>-19.931568569324174</c:v>
                </c:pt>
                <c:pt idx="1590">
                  <c:v>-5.1422372316877825</c:v>
                </c:pt>
                <c:pt idx="1591">
                  <c:v>-7.5230278538148605</c:v>
                </c:pt>
                <c:pt idx="1592">
                  <c:v>-7.4594898123581252</c:v>
                </c:pt>
                <c:pt idx="1593">
                  <c:v>-8.4441867342570358</c:v>
                </c:pt>
                <c:pt idx="1594">
                  <c:v>-3.907154647390747</c:v>
                </c:pt>
                <c:pt idx="1595">
                  <c:v>-7.7367550914637429</c:v>
                </c:pt>
                <c:pt idx="1596">
                  <c:v>-8.9847763117471136</c:v>
                </c:pt>
                <c:pt idx="1597">
                  <c:v>-7.4102993986345211</c:v>
                </c:pt>
                <c:pt idx="1598">
                  <c:v>-11.937418821437706</c:v>
                </c:pt>
                <c:pt idx="1599">
                  <c:v>-9.294427498407579</c:v>
                </c:pt>
                <c:pt idx="1600">
                  <c:v>-6.3099003600150185</c:v>
                </c:pt>
                <c:pt idx="1601">
                  <c:v>-8.0697329747998285</c:v>
                </c:pt>
                <c:pt idx="1602">
                  <c:v>-9.068605828527323</c:v>
                </c:pt>
                <c:pt idx="1603">
                  <c:v>-9.8751611619420814</c:v>
                </c:pt>
                <c:pt idx="1604">
                  <c:v>-8.2377789041357872</c:v>
                </c:pt>
                <c:pt idx="1605">
                  <c:v>-4.4419751157649499</c:v>
                </c:pt>
                <c:pt idx="1606">
                  <c:v>-8.8574672563429822</c:v>
                </c:pt>
                <c:pt idx="1607">
                  <c:v>-9.7578489647008997</c:v>
                </c:pt>
                <c:pt idx="1608">
                  <c:v>-4.6147098275242158</c:v>
                </c:pt>
                <c:pt idx="1609">
                  <c:v>-7.3121406560657087</c:v>
                </c:pt>
                <c:pt idx="1610">
                  <c:v>-9.238281128738846</c:v>
                </c:pt>
                <c:pt idx="1611">
                  <c:v>-5.4669064917154362</c:v>
                </c:pt>
                <c:pt idx="1612">
                  <c:v>-19.931568569324174</c:v>
                </c:pt>
                <c:pt idx="1613">
                  <c:v>-6.2356971688914529</c:v>
                </c:pt>
                <c:pt idx="1614">
                  <c:v>-7.7459782532321562</c:v>
                </c:pt>
                <c:pt idx="1615">
                  <c:v>-7.8570273427205581</c:v>
                </c:pt>
                <c:pt idx="1616">
                  <c:v>-9.801104829107139</c:v>
                </c:pt>
                <c:pt idx="1617">
                  <c:v>-11.430686864366878</c:v>
                </c:pt>
                <c:pt idx="1618">
                  <c:v>-7.1503885890900749</c:v>
                </c:pt>
                <c:pt idx="1619">
                  <c:v>-6.2018001015322204</c:v>
                </c:pt>
                <c:pt idx="1620">
                  <c:v>-8.299871745838896</c:v>
                </c:pt>
                <c:pt idx="1621">
                  <c:v>-6.5939342639983316</c:v>
                </c:pt>
                <c:pt idx="1622">
                  <c:v>-4.9254433125656245</c:v>
                </c:pt>
                <c:pt idx="1623">
                  <c:v>-19.931568569324174</c:v>
                </c:pt>
                <c:pt idx="1624">
                  <c:v>-7.8245807343435407</c:v>
                </c:pt>
                <c:pt idx="1625">
                  <c:v>-8.2782500937054948</c:v>
                </c:pt>
                <c:pt idx="1626">
                  <c:v>-10.106943898296466</c:v>
                </c:pt>
                <c:pt idx="1627">
                  <c:v>-7.1260473649165883</c:v>
                </c:pt>
                <c:pt idx="1628">
                  <c:v>-7.5307232800742847</c:v>
                </c:pt>
                <c:pt idx="1629">
                  <c:v>-13.100223318689082</c:v>
                </c:pt>
                <c:pt idx="1630">
                  <c:v>-6.0452734531120731</c:v>
                </c:pt>
                <c:pt idx="1631">
                  <c:v>-4.1959013860230163</c:v>
                </c:pt>
                <c:pt idx="1632">
                  <c:v>-7.4284126675610942</c:v>
                </c:pt>
                <c:pt idx="1633">
                  <c:v>-5.4611748237337387</c:v>
                </c:pt>
                <c:pt idx="1634">
                  <c:v>-7.2803614468940987</c:v>
                </c:pt>
                <c:pt idx="1635">
                  <c:v>-3.923317121608628</c:v>
                </c:pt>
                <c:pt idx="1636">
                  <c:v>-6.0763883304485766</c:v>
                </c:pt>
                <c:pt idx="1637">
                  <c:v>-8.0769674054098122</c:v>
                </c:pt>
                <c:pt idx="1638">
                  <c:v>-7.7185263370687665</c:v>
                </c:pt>
                <c:pt idx="1639">
                  <c:v>-7.241664044253886</c:v>
                </c:pt>
                <c:pt idx="1640">
                  <c:v>-6.6015473529876383</c:v>
                </c:pt>
                <c:pt idx="1641">
                  <c:v>-9.6057864177081953</c:v>
                </c:pt>
                <c:pt idx="1642">
                  <c:v>-5.7960297717570031</c:v>
                </c:pt>
                <c:pt idx="1643">
                  <c:v>-7.9122294311127002</c:v>
                </c:pt>
                <c:pt idx="1644">
                  <c:v>-8.0929098323013786</c:v>
                </c:pt>
                <c:pt idx="1645">
                  <c:v>-6.0294777442714729</c:v>
                </c:pt>
                <c:pt idx="1646">
                  <c:v>-12.62268351191241</c:v>
                </c:pt>
                <c:pt idx="1647">
                  <c:v>-6.0630675707871751</c:v>
                </c:pt>
                <c:pt idx="1648">
                  <c:v>-8.6737423271078065</c:v>
                </c:pt>
                <c:pt idx="1649">
                  <c:v>-7.4235004771363968</c:v>
                </c:pt>
                <c:pt idx="1650">
                  <c:v>-7.3714803452054047</c:v>
                </c:pt>
                <c:pt idx="1651">
                  <c:v>-6.1104163355609922</c:v>
                </c:pt>
                <c:pt idx="1652">
                  <c:v>-8.3360966113430024</c:v>
                </c:pt>
                <c:pt idx="1653">
                  <c:v>-7.9055327931111607</c:v>
                </c:pt>
                <c:pt idx="1654">
                  <c:v>-6.4609723506635364</c:v>
                </c:pt>
                <c:pt idx="1655">
                  <c:v>-5.3784030304913326</c:v>
                </c:pt>
                <c:pt idx="1656">
                  <c:v>-9.175238258928136</c:v>
                </c:pt>
                <c:pt idx="1657">
                  <c:v>-8.1300210576445373</c:v>
                </c:pt>
                <c:pt idx="1658">
                  <c:v>-7.0500545954424156</c:v>
                </c:pt>
                <c:pt idx="1659">
                  <c:v>-8.109773465177522</c:v>
                </c:pt>
                <c:pt idx="1660">
                  <c:v>-7.4982695049598256</c:v>
                </c:pt>
                <c:pt idx="1661">
                  <c:v>-4.1468298600053597</c:v>
                </c:pt>
                <c:pt idx="1662">
                  <c:v>-5.7285607074163067</c:v>
                </c:pt>
                <c:pt idx="1663">
                  <c:v>-4.6980919784012984</c:v>
                </c:pt>
                <c:pt idx="1664">
                  <c:v>-8.1884891434162608</c:v>
                </c:pt>
                <c:pt idx="1665">
                  <c:v>-7.7034756167174141</c:v>
                </c:pt>
                <c:pt idx="1666">
                  <c:v>-8.4954936813636088</c:v>
                </c:pt>
                <c:pt idx="1667">
                  <c:v>-6.134266140912267</c:v>
                </c:pt>
                <c:pt idx="1668">
                  <c:v>-8.2608078834860201</c:v>
                </c:pt>
                <c:pt idx="1669">
                  <c:v>-7.8590145426535525</c:v>
                </c:pt>
                <c:pt idx="1670">
                  <c:v>-8.9354171277608607</c:v>
                </c:pt>
                <c:pt idx="1671">
                  <c:v>-6.4196197816528446</c:v>
                </c:pt>
                <c:pt idx="1672">
                  <c:v>-7.1556143212852374</c:v>
                </c:pt>
                <c:pt idx="1673">
                  <c:v>-10.479020492772568</c:v>
                </c:pt>
                <c:pt idx="1674">
                  <c:v>-9.6717876501367996</c:v>
                </c:pt>
                <c:pt idx="1675">
                  <c:v>-5.1568454833850925</c:v>
                </c:pt>
                <c:pt idx="1676">
                  <c:v>-6.1765191070171337</c:v>
                </c:pt>
                <c:pt idx="1677">
                  <c:v>-6.7953311931992753</c:v>
                </c:pt>
                <c:pt idx="1678">
                  <c:v>-4.7722016413112414</c:v>
                </c:pt>
                <c:pt idx="1679">
                  <c:v>-7.0708982434869059</c:v>
                </c:pt>
                <c:pt idx="1680">
                  <c:v>-6.9409919413870043</c:v>
                </c:pt>
                <c:pt idx="1681">
                  <c:v>-8.9370001586333458</c:v>
                </c:pt>
                <c:pt idx="1682">
                  <c:v>-5.908898463592676</c:v>
                </c:pt>
                <c:pt idx="1683">
                  <c:v>-3.0545339425672604</c:v>
                </c:pt>
                <c:pt idx="1684">
                  <c:v>-9.9113094637193271</c:v>
                </c:pt>
                <c:pt idx="1685">
                  <c:v>-8.0136997631168665</c:v>
                </c:pt>
                <c:pt idx="1686">
                  <c:v>-5.7900075732861813</c:v>
                </c:pt>
                <c:pt idx="1687">
                  <c:v>-7.3283159270409541</c:v>
                </c:pt>
                <c:pt idx="1688">
                  <c:v>-5.3730105171638609</c:v>
                </c:pt>
                <c:pt idx="1689">
                  <c:v>-8.0693159559140284</c:v>
                </c:pt>
                <c:pt idx="1690">
                  <c:v>-8.7590960552962134</c:v>
                </c:pt>
                <c:pt idx="1691">
                  <c:v>-6.2308281404321209</c:v>
                </c:pt>
                <c:pt idx="1692">
                  <c:v>-9.4283669418453044</c:v>
                </c:pt>
                <c:pt idx="1693">
                  <c:v>-6.1017511109426588</c:v>
                </c:pt>
                <c:pt idx="1694">
                  <c:v>-5.4850914591766262</c:v>
                </c:pt>
                <c:pt idx="1695">
                  <c:v>-6.2694431978791636</c:v>
                </c:pt>
                <c:pt idx="1696">
                  <c:v>-9.5391556140993625</c:v>
                </c:pt>
                <c:pt idx="1697">
                  <c:v>-12.195951623506614</c:v>
                </c:pt>
                <c:pt idx="1698">
                  <c:v>-12.388892631951101</c:v>
                </c:pt>
                <c:pt idx="1699">
                  <c:v>-8.2412662842261852</c:v>
                </c:pt>
                <c:pt idx="1700">
                  <c:v>-8.5880019615907877</c:v>
                </c:pt>
                <c:pt idx="1701">
                  <c:v>-10.013309065268654</c:v>
                </c:pt>
                <c:pt idx="1702">
                  <c:v>-5.0345535351770687</c:v>
                </c:pt>
                <c:pt idx="1703">
                  <c:v>-4.9849308610284941</c:v>
                </c:pt>
                <c:pt idx="1704">
                  <c:v>-6.8774881458375612</c:v>
                </c:pt>
                <c:pt idx="1705">
                  <c:v>-5.0918770091208252</c:v>
                </c:pt>
                <c:pt idx="1706">
                  <c:v>-8.3569674737701352</c:v>
                </c:pt>
                <c:pt idx="1707">
                  <c:v>-6.4983608027701267</c:v>
                </c:pt>
                <c:pt idx="1708">
                  <c:v>-7.9791039501278656</c:v>
                </c:pt>
                <c:pt idx="1709">
                  <c:v>-7.3532178157754879</c:v>
                </c:pt>
                <c:pt idx="1710">
                  <c:v>-4.0088861738930932</c:v>
                </c:pt>
                <c:pt idx="1711">
                  <c:v>-6.2338524047647361</c:v>
                </c:pt>
                <c:pt idx="1712">
                  <c:v>-6.1414864784655832</c:v>
                </c:pt>
                <c:pt idx="1713">
                  <c:v>-6.624715665850073</c:v>
                </c:pt>
                <c:pt idx="1714">
                  <c:v>-10.687613932455513</c:v>
                </c:pt>
                <c:pt idx="1715">
                  <c:v>-19.931568569324174</c:v>
                </c:pt>
                <c:pt idx="1716">
                  <c:v>-8.9976765706790012</c:v>
                </c:pt>
                <c:pt idx="1717">
                  <c:v>-5.4805428299509682</c:v>
                </c:pt>
                <c:pt idx="1718">
                  <c:v>-5.7169908825748408</c:v>
                </c:pt>
                <c:pt idx="1719">
                  <c:v>-9.1814804921755293</c:v>
                </c:pt>
                <c:pt idx="1720">
                  <c:v>-6.1173669538801079</c:v>
                </c:pt>
                <c:pt idx="1721">
                  <c:v>-6.4272476109074494</c:v>
                </c:pt>
                <c:pt idx="1722">
                  <c:v>-6.3364742979031297</c:v>
                </c:pt>
                <c:pt idx="1723">
                  <c:v>-5.9602398549832358</c:v>
                </c:pt>
                <c:pt idx="1724">
                  <c:v>-6.7587518418099153</c:v>
                </c:pt>
                <c:pt idx="1725">
                  <c:v>-6.1749080095946747</c:v>
                </c:pt>
                <c:pt idx="1726">
                  <c:v>-6.9307643219832906</c:v>
                </c:pt>
                <c:pt idx="1727">
                  <c:v>-6.6245086774925284</c:v>
                </c:pt>
                <c:pt idx="1728">
                  <c:v>-7.9039303391382383</c:v>
                </c:pt>
                <c:pt idx="1729">
                  <c:v>-5.205790726982336</c:v>
                </c:pt>
                <c:pt idx="1730">
                  <c:v>-19.931568569324174</c:v>
                </c:pt>
                <c:pt idx="1731">
                  <c:v>-19.931568569324174</c:v>
                </c:pt>
                <c:pt idx="1732">
                  <c:v>-8.0327472802638606</c:v>
                </c:pt>
                <c:pt idx="1733">
                  <c:v>-6.322959471046623</c:v>
                </c:pt>
                <c:pt idx="1734">
                  <c:v>-7.8415388753711319</c:v>
                </c:pt>
                <c:pt idx="1735">
                  <c:v>-19.931568569324174</c:v>
                </c:pt>
                <c:pt idx="1736">
                  <c:v>-7.2480699202430774</c:v>
                </c:pt>
                <c:pt idx="1737">
                  <c:v>-9.3513750235102684</c:v>
                </c:pt>
                <c:pt idx="1738">
                  <c:v>-6.4659744893184241</c:v>
                </c:pt>
                <c:pt idx="1739">
                  <c:v>-6.7121056698636341</c:v>
                </c:pt>
                <c:pt idx="1740">
                  <c:v>-6.2123089635108366</c:v>
                </c:pt>
                <c:pt idx="1741">
                  <c:v>-6.7245359409501084</c:v>
                </c:pt>
                <c:pt idx="1742">
                  <c:v>-6.360146423304645</c:v>
                </c:pt>
                <c:pt idx="1743">
                  <c:v>-9.9380569501265317</c:v>
                </c:pt>
                <c:pt idx="1744">
                  <c:v>-19.931568569324174</c:v>
                </c:pt>
                <c:pt idx="1745">
                  <c:v>-7.8466608834138443</c:v>
                </c:pt>
                <c:pt idx="1746">
                  <c:v>-10.560715545402488</c:v>
                </c:pt>
                <c:pt idx="1747">
                  <c:v>-3.5253075004247965</c:v>
                </c:pt>
                <c:pt idx="1748">
                  <c:v>-8.4681836701268907</c:v>
                </c:pt>
                <c:pt idx="1749">
                  <c:v>-7.3303038341370872</c:v>
                </c:pt>
                <c:pt idx="1750">
                  <c:v>-10.759378612347493</c:v>
                </c:pt>
                <c:pt idx="1751">
                  <c:v>-7.0415053562807497</c:v>
                </c:pt>
                <c:pt idx="1752">
                  <c:v>-9.0864204148875221</c:v>
                </c:pt>
                <c:pt idx="1753">
                  <c:v>-5.8843472479023191</c:v>
                </c:pt>
                <c:pt idx="1754">
                  <c:v>-10.006272279987259</c:v>
                </c:pt>
                <c:pt idx="1755">
                  <c:v>-8.6179531105666953</c:v>
                </c:pt>
                <c:pt idx="1756">
                  <c:v>-8.9963976251664715</c:v>
                </c:pt>
                <c:pt idx="1757">
                  <c:v>-10.102695847829246</c:v>
                </c:pt>
                <c:pt idx="1758">
                  <c:v>-7.1574325986454186</c:v>
                </c:pt>
                <c:pt idx="1759">
                  <c:v>-5.0615275676363218</c:v>
                </c:pt>
                <c:pt idx="1760">
                  <c:v>-4.4905566637010486</c:v>
                </c:pt>
                <c:pt idx="1761">
                  <c:v>-5.7316294241835974</c:v>
                </c:pt>
                <c:pt idx="1762">
                  <c:v>-5.5701768745766511</c:v>
                </c:pt>
                <c:pt idx="1763">
                  <c:v>-9.9068984438908885</c:v>
                </c:pt>
                <c:pt idx="1764">
                  <c:v>-7.2807205565608717</c:v>
                </c:pt>
                <c:pt idx="1765">
                  <c:v>-11.770477006764706</c:v>
                </c:pt>
                <c:pt idx="1766">
                  <c:v>-7.0514206809663271</c:v>
                </c:pt>
                <c:pt idx="1767">
                  <c:v>-3.827819028945405</c:v>
                </c:pt>
                <c:pt idx="1768">
                  <c:v>-9.0835685319240085</c:v>
                </c:pt>
                <c:pt idx="1769">
                  <c:v>-8.6288268443270582</c:v>
                </c:pt>
                <c:pt idx="1770">
                  <c:v>-7.6888862810597338</c:v>
                </c:pt>
                <c:pt idx="1771">
                  <c:v>-10.235519097757027</c:v>
                </c:pt>
                <c:pt idx="1772">
                  <c:v>-6.2192753379505499</c:v>
                </c:pt>
                <c:pt idx="1773">
                  <c:v>-6.4206072679775748</c:v>
                </c:pt>
                <c:pt idx="1774">
                  <c:v>-6.4967636640600608</c:v>
                </c:pt>
                <c:pt idx="1775">
                  <c:v>-6.318739686808664</c:v>
                </c:pt>
                <c:pt idx="1776">
                  <c:v>-5.8490743672092522</c:v>
                </c:pt>
                <c:pt idx="1777">
                  <c:v>-6.6502906546245768</c:v>
                </c:pt>
                <c:pt idx="1778">
                  <c:v>-5.4122801948475203</c:v>
                </c:pt>
                <c:pt idx="1779">
                  <c:v>-5.642231260033804</c:v>
                </c:pt>
                <c:pt idx="1780">
                  <c:v>-19.931568569324174</c:v>
                </c:pt>
                <c:pt idx="1781">
                  <c:v>-5.7744214079966545</c:v>
                </c:pt>
                <c:pt idx="1782">
                  <c:v>-11.482692389941183</c:v>
                </c:pt>
                <c:pt idx="1783">
                  <c:v>-10.284763281090418</c:v>
                </c:pt>
                <c:pt idx="1784">
                  <c:v>-4.3130672637741512</c:v>
                </c:pt>
                <c:pt idx="1785">
                  <c:v>-9.1034170075379102</c:v>
                </c:pt>
                <c:pt idx="1786">
                  <c:v>-7.3940470502096778</c:v>
                </c:pt>
                <c:pt idx="1787">
                  <c:v>-7.6419251369745211</c:v>
                </c:pt>
                <c:pt idx="1788">
                  <c:v>-7.4389119453476624</c:v>
                </c:pt>
                <c:pt idx="1789">
                  <c:v>-10.600972076767418</c:v>
                </c:pt>
                <c:pt idx="1790">
                  <c:v>-13.407268205132405</c:v>
                </c:pt>
                <c:pt idx="1791">
                  <c:v>-8.1937225517969079</c:v>
                </c:pt>
                <c:pt idx="1792">
                  <c:v>-8.1982697376054983</c:v>
                </c:pt>
                <c:pt idx="1793">
                  <c:v>-7.530361042595926</c:v>
                </c:pt>
                <c:pt idx="1794">
                  <c:v>-5.574885178457027</c:v>
                </c:pt>
                <c:pt idx="1795">
                  <c:v>-19.931568569324174</c:v>
                </c:pt>
                <c:pt idx="1796">
                  <c:v>-8.9101013345164635</c:v>
                </c:pt>
                <c:pt idx="1797">
                  <c:v>-6.6334137591603026</c:v>
                </c:pt>
                <c:pt idx="1798">
                  <c:v>-5.2142310673337695</c:v>
                </c:pt>
                <c:pt idx="1799">
                  <c:v>-7.024739965850066</c:v>
                </c:pt>
                <c:pt idx="1800">
                  <c:v>-9.9438156872879109</c:v>
                </c:pt>
                <c:pt idx="1801">
                  <c:v>-10.150256399942219</c:v>
                </c:pt>
                <c:pt idx="1802">
                  <c:v>-8.7709811071782617</c:v>
                </c:pt>
                <c:pt idx="1803">
                  <c:v>-9.3633834676189078</c:v>
                </c:pt>
                <c:pt idx="1804">
                  <c:v>-4.84147298395769</c:v>
                </c:pt>
                <c:pt idx="1805">
                  <c:v>-8.4355142364949351</c:v>
                </c:pt>
                <c:pt idx="1806">
                  <c:v>-19.931568569324174</c:v>
                </c:pt>
                <c:pt idx="1807">
                  <c:v>-9.3170151483296024</c:v>
                </c:pt>
                <c:pt idx="1808">
                  <c:v>-6.2254721321052706</c:v>
                </c:pt>
                <c:pt idx="1809">
                  <c:v>-7.3677740793544242</c:v>
                </c:pt>
                <c:pt idx="1810">
                  <c:v>-6.070429405362141</c:v>
                </c:pt>
                <c:pt idx="1811">
                  <c:v>-11.486214305729003</c:v>
                </c:pt>
                <c:pt idx="1812">
                  <c:v>-4.214876570974087</c:v>
                </c:pt>
                <c:pt idx="1813">
                  <c:v>-7.061011194997759</c:v>
                </c:pt>
                <c:pt idx="1814">
                  <c:v>-4.4854268317868664</c:v>
                </c:pt>
                <c:pt idx="1815">
                  <c:v>-6.9850977636075875</c:v>
                </c:pt>
                <c:pt idx="1816">
                  <c:v>-5.0269251519090803</c:v>
                </c:pt>
                <c:pt idx="1817">
                  <c:v>-19.931568569324174</c:v>
                </c:pt>
                <c:pt idx="1818">
                  <c:v>-5.4776584728184865</c:v>
                </c:pt>
                <c:pt idx="1819">
                  <c:v>-6.0677024033182629</c:v>
                </c:pt>
                <c:pt idx="1820">
                  <c:v>-6.8583739348893458</c:v>
                </c:pt>
                <c:pt idx="1821">
                  <c:v>-5.2231728187636852</c:v>
                </c:pt>
                <c:pt idx="1822">
                  <c:v>-7.0796538382766485</c:v>
                </c:pt>
                <c:pt idx="1823">
                  <c:v>-7.2562538814770416</c:v>
                </c:pt>
                <c:pt idx="1824">
                  <c:v>-19.931568569324174</c:v>
                </c:pt>
                <c:pt idx="1825">
                  <c:v>-8.1913366606440654</c:v>
                </c:pt>
                <c:pt idx="1826">
                  <c:v>-7.8377984625898236</c:v>
                </c:pt>
                <c:pt idx="1827">
                  <c:v>-19.926930554495424</c:v>
                </c:pt>
                <c:pt idx="1828">
                  <c:v>-19.931568569324174</c:v>
                </c:pt>
                <c:pt idx="1829">
                  <c:v>-7.9071134803544965</c:v>
                </c:pt>
                <c:pt idx="1830">
                  <c:v>-9.6306795314559146</c:v>
                </c:pt>
                <c:pt idx="1831">
                  <c:v>-6.2742680977110608</c:v>
                </c:pt>
                <c:pt idx="1832">
                  <c:v>-8.2032649497775854</c:v>
                </c:pt>
                <c:pt idx="1833">
                  <c:v>-5.8044519452538106</c:v>
                </c:pt>
                <c:pt idx="1834">
                  <c:v>-5.5872669045117478</c:v>
                </c:pt>
                <c:pt idx="1835">
                  <c:v>-6.4354812712484959</c:v>
                </c:pt>
                <c:pt idx="1836">
                  <c:v>-6.0184055735157411</c:v>
                </c:pt>
                <c:pt idx="1837">
                  <c:v>-3.8902371496050359</c:v>
                </c:pt>
                <c:pt idx="1838">
                  <c:v>-7.0219960784123661</c:v>
                </c:pt>
                <c:pt idx="1839">
                  <c:v>-9.828561457979708</c:v>
                </c:pt>
                <c:pt idx="1840">
                  <c:v>-5.2964573858750885</c:v>
                </c:pt>
                <c:pt idx="1841">
                  <c:v>-4.5822180137359814</c:v>
                </c:pt>
                <c:pt idx="1842">
                  <c:v>-5.9359194988949229</c:v>
                </c:pt>
                <c:pt idx="1843">
                  <c:v>-5.8829165236978724</c:v>
                </c:pt>
                <c:pt idx="1844">
                  <c:v>-8.1143470489576828</c:v>
                </c:pt>
                <c:pt idx="1845">
                  <c:v>-5.0786059848063081</c:v>
                </c:pt>
                <c:pt idx="1846">
                  <c:v>-8.6330133463607321</c:v>
                </c:pt>
                <c:pt idx="1847">
                  <c:v>-19.931568569324174</c:v>
                </c:pt>
                <c:pt idx="1848">
                  <c:v>-8.0089399424789942</c:v>
                </c:pt>
                <c:pt idx="1849">
                  <c:v>-7.6338761765726089</c:v>
                </c:pt>
                <c:pt idx="1850">
                  <c:v>-6.5126833100386659</c:v>
                </c:pt>
                <c:pt idx="1851">
                  <c:v>-9.6473355458100176</c:v>
                </c:pt>
                <c:pt idx="1852">
                  <c:v>-8.9231105333827063</c:v>
                </c:pt>
                <c:pt idx="1853">
                  <c:v>-4.0115647051880128</c:v>
                </c:pt>
                <c:pt idx="1854">
                  <c:v>-8.7918292183851161</c:v>
                </c:pt>
                <c:pt idx="1855">
                  <c:v>-6.8841811644337429</c:v>
                </c:pt>
                <c:pt idx="1856">
                  <c:v>-5.6517704820199741</c:v>
                </c:pt>
                <c:pt idx="1857">
                  <c:v>-8.9171951423379188</c:v>
                </c:pt>
                <c:pt idx="1858">
                  <c:v>-10.530388247259365</c:v>
                </c:pt>
                <c:pt idx="1859">
                  <c:v>-6.9790650006104036</c:v>
                </c:pt>
                <c:pt idx="1860">
                  <c:v>-6.7887224797233134</c:v>
                </c:pt>
                <c:pt idx="1861">
                  <c:v>-5.3168176094462343</c:v>
                </c:pt>
                <c:pt idx="1862">
                  <c:v>-6.3346971191185748</c:v>
                </c:pt>
                <c:pt idx="1863">
                  <c:v>-6.3391258983428136</c:v>
                </c:pt>
                <c:pt idx="1864">
                  <c:v>-8.4473856164820607</c:v>
                </c:pt>
                <c:pt idx="1865">
                  <c:v>-9.7475065208595879</c:v>
                </c:pt>
                <c:pt idx="1866">
                  <c:v>-10.333238726066195</c:v>
                </c:pt>
                <c:pt idx="1867">
                  <c:v>-1.8578335543596411</c:v>
                </c:pt>
                <c:pt idx="1868">
                  <c:v>-10.696765505365933</c:v>
                </c:pt>
                <c:pt idx="1869">
                  <c:v>-9.3293782163466545</c:v>
                </c:pt>
                <c:pt idx="1870">
                  <c:v>-2.7502952774722793</c:v>
                </c:pt>
                <c:pt idx="1871">
                  <c:v>-7.1758238867854409</c:v>
                </c:pt>
                <c:pt idx="1872">
                  <c:v>-4.8312987792194884</c:v>
                </c:pt>
                <c:pt idx="1873">
                  <c:v>-9.6113185830115491</c:v>
                </c:pt>
                <c:pt idx="1874">
                  <c:v>-6.0585681576020924</c:v>
                </c:pt>
                <c:pt idx="1875">
                  <c:v>-6.2965812761370863</c:v>
                </c:pt>
                <c:pt idx="1876">
                  <c:v>-7.6180375676164971</c:v>
                </c:pt>
                <c:pt idx="1877">
                  <c:v>-19.931568569324174</c:v>
                </c:pt>
                <c:pt idx="1878">
                  <c:v>-8.9071969411423932</c:v>
                </c:pt>
                <c:pt idx="1879">
                  <c:v>-2.4659807145971313</c:v>
                </c:pt>
                <c:pt idx="1880">
                  <c:v>-4.0351830162136135</c:v>
                </c:pt>
                <c:pt idx="1881">
                  <c:v>-8.0007177865860974</c:v>
                </c:pt>
                <c:pt idx="1882">
                  <c:v>-8.3312890577612997</c:v>
                </c:pt>
                <c:pt idx="1883">
                  <c:v>-6.6178047558744373</c:v>
                </c:pt>
                <c:pt idx="1884">
                  <c:v>-7.5937682925736638</c:v>
                </c:pt>
                <c:pt idx="1885">
                  <c:v>-5.2730695359362647</c:v>
                </c:pt>
                <c:pt idx="1886">
                  <c:v>-9.5968025498021721</c:v>
                </c:pt>
                <c:pt idx="1887">
                  <c:v>-4.2632333960565152</c:v>
                </c:pt>
                <c:pt idx="1888">
                  <c:v>-7.5902621353170652</c:v>
                </c:pt>
                <c:pt idx="1889">
                  <c:v>-5.8148932162087057</c:v>
                </c:pt>
                <c:pt idx="1890">
                  <c:v>-8.865077714198458</c:v>
                </c:pt>
                <c:pt idx="1891">
                  <c:v>-8.9687166550401596</c:v>
                </c:pt>
                <c:pt idx="1892">
                  <c:v>-6.7930834849528532</c:v>
                </c:pt>
                <c:pt idx="1893">
                  <c:v>-6.3502927705177274</c:v>
                </c:pt>
                <c:pt idx="1894">
                  <c:v>-6.1035049954470244</c:v>
                </c:pt>
                <c:pt idx="1895">
                  <c:v>-19.931568569324174</c:v>
                </c:pt>
                <c:pt idx="1896">
                  <c:v>-8.5616065061181796</c:v>
                </c:pt>
                <c:pt idx="1897">
                  <c:v>-7.4218474939062222</c:v>
                </c:pt>
                <c:pt idx="1898">
                  <c:v>-8.4079713303959771</c:v>
                </c:pt>
                <c:pt idx="1899">
                  <c:v>-10.632131569896673</c:v>
                </c:pt>
                <c:pt idx="1900">
                  <c:v>-8.2497003240716769</c:v>
                </c:pt>
                <c:pt idx="1901">
                  <c:v>-5.7205474752624745</c:v>
                </c:pt>
                <c:pt idx="1902">
                  <c:v>-6.6919621345097413</c:v>
                </c:pt>
                <c:pt idx="1903">
                  <c:v>-19.931568569324174</c:v>
                </c:pt>
                <c:pt idx="1904">
                  <c:v>-8.8832424578436324</c:v>
                </c:pt>
                <c:pt idx="1905">
                  <c:v>-8.0436454395121899</c:v>
                </c:pt>
                <c:pt idx="1906">
                  <c:v>-5.6422055371453093</c:v>
                </c:pt>
                <c:pt idx="1907">
                  <c:v>-12.300588010058361</c:v>
                </c:pt>
                <c:pt idx="1908">
                  <c:v>-12.322833237099287</c:v>
                </c:pt>
                <c:pt idx="1909">
                  <c:v>-19.931568569324174</c:v>
                </c:pt>
                <c:pt idx="1910">
                  <c:v>-19.931568569324174</c:v>
                </c:pt>
                <c:pt idx="1911">
                  <c:v>-19.931568569324174</c:v>
                </c:pt>
                <c:pt idx="1912">
                  <c:v>-19.931568569324174</c:v>
                </c:pt>
                <c:pt idx="1913">
                  <c:v>-8.0641454128747334</c:v>
                </c:pt>
                <c:pt idx="1914">
                  <c:v>-10.351654932921624</c:v>
                </c:pt>
                <c:pt idx="1915">
                  <c:v>-7.729341568319767</c:v>
                </c:pt>
                <c:pt idx="1916">
                  <c:v>-3.0065564125625701</c:v>
                </c:pt>
                <c:pt idx="1917">
                  <c:v>-8.3827148795490274</c:v>
                </c:pt>
                <c:pt idx="1918">
                  <c:v>-5.9943567027634543</c:v>
                </c:pt>
                <c:pt idx="1919">
                  <c:v>-7.9628377057659279</c:v>
                </c:pt>
                <c:pt idx="1920">
                  <c:v>-6.7200368871323128</c:v>
                </c:pt>
                <c:pt idx="1921">
                  <c:v>-11.915283980283062</c:v>
                </c:pt>
                <c:pt idx="1922">
                  <c:v>-8.8659484655870546</c:v>
                </c:pt>
                <c:pt idx="1923">
                  <c:v>-5.0955153040185124</c:v>
                </c:pt>
                <c:pt idx="1924">
                  <c:v>-11.773443647492952</c:v>
                </c:pt>
                <c:pt idx="1925">
                  <c:v>-7.7056252081680805</c:v>
                </c:pt>
                <c:pt idx="1926">
                  <c:v>-6.4383548218557873</c:v>
                </c:pt>
                <c:pt idx="1927">
                  <c:v>-8.4068740718649995</c:v>
                </c:pt>
                <c:pt idx="1928">
                  <c:v>-7.1536146821005691</c:v>
                </c:pt>
                <c:pt idx="1929">
                  <c:v>-8.7935118453131924</c:v>
                </c:pt>
                <c:pt idx="1930">
                  <c:v>-5.8887111200767821</c:v>
                </c:pt>
                <c:pt idx="1931">
                  <c:v>-7.5098905540393242</c:v>
                </c:pt>
                <c:pt idx="1932">
                  <c:v>-10.806054359105511</c:v>
                </c:pt>
                <c:pt idx="1933">
                  <c:v>-3.8021536870621917</c:v>
                </c:pt>
                <c:pt idx="1934">
                  <c:v>-5.1843726350508001</c:v>
                </c:pt>
                <c:pt idx="1935">
                  <c:v>-9.7085044689836497</c:v>
                </c:pt>
                <c:pt idx="1936">
                  <c:v>-6.9353339606689159</c:v>
                </c:pt>
                <c:pt idx="1937">
                  <c:v>-10.370872718459239</c:v>
                </c:pt>
                <c:pt idx="1938">
                  <c:v>-7.0558731568190947</c:v>
                </c:pt>
                <c:pt idx="1939">
                  <c:v>-6.0047197153473464</c:v>
                </c:pt>
                <c:pt idx="1940">
                  <c:v>-4.6519835954654303</c:v>
                </c:pt>
                <c:pt idx="1941">
                  <c:v>-19.931568569324174</c:v>
                </c:pt>
                <c:pt idx="1942">
                  <c:v>-6.5807765921589505</c:v>
                </c:pt>
                <c:pt idx="1943">
                  <c:v>-13.896844425283902</c:v>
                </c:pt>
                <c:pt idx="1944">
                  <c:v>-12.732907446754764</c:v>
                </c:pt>
                <c:pt idx="1945">
                  <c:v>-12.37866896638387</c:v>
                </c:pt>
                <c:pt idx="1946">
                  <c:v>-2.9055111515852552</c:v>
                </c:pt>
                <c:pt idx="1947">
                  <c:v>-7.7397632091726347</c:v>
                </c:pt>
                <c:pt idx="1948">
                  <c:v>-5.1782382520842392</c:v>
                </c:pt>
                <c:pt idx="1949">
                  <c:v>-4.847348056699369</c:v>
                </c:pt>
                <c:pt idx="1950">
                  <c:v>-5.2875573545172472</c:v>
                </c:pt>
                <c:pt idx="1951">
                  <c:v>-8.5962128307934229</c:v>
                </c:pt>
                <c:pt idx="1952">
                  <c:v>-7.8870159808050202</c:v>
                </c:pt>
                <c:pt idx="1953">
                  <c:v>-7.0934225809178448</c:v>
                </c:pt>
                <c:pt idx="1954">
                  <c:v>-13.831766322381673</c:v>
                </c:pt>
                <c:pt idx="1955">
                  <c:v>-13.30643107356782</c:v>
                </c:pt>
                <c:pt idx="1956">
                  <c:v>-5.2292415883547436</c:v>
                </c:pt>
                <c:pt idx="1957">
                  <c:v>-11.893033618415149</c:v>
                </c:pt>
                <c:pt idx="1958">
                  <c:v>-8.9446663424013799</c:v>
                </c:pt>
                <c:pt idx="1959">
                  <c:v>-11.667384035192786</c:v>
                </c:pt>
                <c:pt idx="1960">
                  <c:v>-7.3769977034847249</c:v>
                </c:pt>
                <c:pt idx="1961">
                  <c:v>-7.4386754043769843</c:v>
                </c:pt>
                <c:pt idx="1962">
                  <c:v>-6.201761765794207</c:v>
                </c:pt>
                <c:pt idx="1963">
                  <c:v>-6.725987891841771</c:v>
                </c:pt>
                <c:pt idx="1964">
                  <c:v>-6.1539391678324504</c:v>
                </c:pt>
                <c:pt idx="1965">
                  <c:v>-5.6538871266219513</c:v>
                </c:pt>
                <c:pt idx="1966">
                  <c:v>-9.1316013852955713</c:v>
                </c:pt>
                <c:pt idx="1967">
                  <c:v>-7.6027536983900772</c:v>
                </c:pt>
                <c:pt idx="1968">
                  <c:v>-6.5112452623976118</c:v>
                </c:pt>
                <c:pt idx="1969">
                  <c:v>-7.8219154884397692</c:v>
                </c:pt>
                <c:pt idx="1970">
                  <c:v>-6.5469530265602245</c:v>
                </c:pt>
                <c:pt idx="1971">
                  <c:v>-8.0732805677798272</c:v>
                </c:pt>
                <c:pt idx="1972">
                  <c:v>-9.1850828000581064</c:v>
                </c:pt>
                <c:pt idx="1973">
                  <c:v>-7.1680231676578696</c:v>
                </c:pt>
                <c:pt idx="1974">
                  <c:v>-9.221638692763479</c:v>
                </c:pt>
                <c:pt idx="1975">
                  <c:v>-8.835133417070697</c:v>
                </c:pt>
                <c:pt idx="1976">
                  <c:v>-8.7433531171791294</c:v>
                </c:pt>
                <c:pt idx="1977">
                  <c:v>-9.727053666825352</c:v>
                </c:pt>
                <c:pt idx="1978">
                  <c:v>-5.6280018443949693</c:v>
                </c:pt>
                <c:pt idx="1979">
                  <c:v>-19.931568569324174</c:v>
                </c:pt>
                <c:pt idx="1980">
                  <c:v>-4.8458925089854494</c:v>
                </c:pt>
                <c:pt idx="1981">
                  <c:v>-5.4867988937756884</c:v>
                </c:pt>
                <c:pt idx="1982">
                  <c:v>-4.0613215503662738</c:v>
                </c:pt>
                <c:pt idx="1983">
                  <c:v>-6.7991295691169791</c:v>
                </c:pt>
                <c:pt idx="1984">
                  <c:v>-6.6755608753104498</c:v>
                </c:pt>
                <c:pt idx="1985">
                  <c:v>-7.3781127835979339</c:v>
                </c:pt>
                <c:pt idx="1986">
                  <c:v>-8.2921423869147208</c:v>
                </c:pt>
                <c:pt idx="1987">
                  <c:v>-19.931568569324174</c:v>
                </c:pt>
                <c:pt idx="1988">
                  <c:v>-6.4402297752308817</c:v>
                </c:pt>
                <c:pt idx="1989">
                  <c:v>-6.9380351910916209</c:v>
                </c:pt>
                <c:pt idx="1990">
                  <c:v>-3.1276332793796269</c:v>
                </c:pt>
                <c:pt idx="1991">
                  <c:v>-7.4392471740551525</c:v>
                </c:pt>
                <c:pt idx="1992">
                  <c:v>-19.931568569324174</c:v>
                </c:pt>
                <c:pt idx="1993">
                  <c:v>-9.86800630689544</c:v>
                </c:pt>
                <c:pt idx="1994">
                  <c:v>-7.0184115586792242</c:v>
                </c:pt>
                <c:pt idx="1995">
                  <c:v>-5.4866288226549056</c:v>
                </c:pt>
                <c:pt idx="1996">
                  <c:v>-10.170336493663141</c:v>
                </c:pt>
                <c:pt idx="1997">
                  <c:v>-8.3557060286345983</c:v>
                </c:pt>
                <c:pt idx="1998">
                  <c:v>-19.931568569324174</c:v>
                </c:pt>
                <c:pt idx="1999">
                  <c:v>-7.5673058507135629</c:v>
                </c:pt>
                <c:pt idx="2000">
                  <c:v>-6.6343285665005753</c:v>
                </c:pt>
                <c:pt idx="2001">
                  <c:v>-5.7164770757235033</c:v>
                </c:pt>
                <c:pt idx="2002">
                  <c:v>-7.4847830071810524</c:v>
                </c:pt>
                <c:pt idx="2003">
                  <c:v>-7.7285482384953594</c:v>
                </c:pt>
                <c:pt idx="2004">
                  <c:v>-9.5231146283697505</c:v>
                </c:pt>
                <c:pt idx="2005">
                  <c:v>-8.6713388017016051</c:v>
                </c:pt>
                <c:pt idx="2006">
                  <c:v>-5.3824261109574216</c:v>
                </c:pt>
                <c:pt idx="2007">
                  <c:v>-7.4626813629232878</c:v>
                </c:pt>
                <c:pt idx="2008">
                  <c:v>-5.0060090763180982</c:v>
                </c:pt>
                <c:pt idx="2009">
                  <c:v>-7.757518316647066</c:v>
                </c:pt>
                <c:pt idx="2010">
                  <c:v>-9.5825715943613243</c:v>
                </c:pt>
                <c:pt idx="2011">
                  <c:v>-7.969458092513479</c:v>
                </c:pt>
                <c:pt idx="2012">
                  <c:v>-7.4396315686915715</c:v>
                </c:pt>
                <c:pt idx="2013">
                  <c:v>-19.931568569324174</c:v>
                </c:pt>
                <c:pt idx="2014">
                  <c:v>-8.2579352992783726</c:v>
                </c:pt>
                <c:pt idx="2015">
                  <c:v>-11.440541251443715</c:v>
                </c:pt>
                <c:pt idx="2016">
                  <c:v>-6.5404726945085532</c:v>
                </c:pt>
                <c:pt idx="2017">
                  <c:v>-19.931568569324174</c:v>
                </c:pt>
                <c:pt idx="2018">
                  <c:v>-6.8477183109566218</c:v>
                </c:pt>
                <c:pt idx="2019">
                  <c:v>-6.4232761068813833</c:v>
                </c:pt>
                <c:pt idx="2020">
                  <c:v>-5.9008944506432268</c:v>
                </c:pt>
                <c:pt idx="2021">
                  <c:v>-8.75139894713584</c:v>
                </c:pt>
                <c:pt idx="2022">
                  <c:v>-8.0897306465125798</c:v>
                </c:pt>
                <c:pt idx="2023">
                  <c:v>-4.0789513324501128</c:v>
                </c:pt>
                <c:pt idx="2024">
                  <c:v>-6.1740762580871911</c:v>
                </c:pt>
                <c:pt idx="2025">
                  <c:v>-3.8615602978583206</c:v>
                </c:pt>
                <c:pt idx="2026">
                  <c:v>-4.6659552807957523</c:v>
                </c:pt>
                <c:pt idx="2027">
                  <c:v>-7.7563979864155357</c:v>
                </c:pt>
                <c:pt idx="2028">
                  <c:v>-7.5297818650264645</c:v>
                </c:pt>
                <c:pt idx="2029">
                  <c:v>-6.6438561897747244</c:v>
                </c:pt>
                <c:pt idx="2030">
                  <c:v>-7.7561359734155335</c:v>
                </c:pt>
                <c:pt idx="2031">
                  <c:v>-8.8611181911765655</c:v>
                </c:pt>
                <c:pt idx="2032">
                  <c:v>-4.8028796592889451</c:v>
                </c:pt>
                <c:pt idx="2033">
                  <c:v>-4.5728896588987942</c:v>
                </c:pt>
                <c:pt idx="2034">
                  <c:v>-6.2016338103867863</c:v>
                </c:pt>
                <c:pt idx="2035">
                  <c:v>-7.0984005625874769</c:v>
                </c:pt>
                <c:pt idx="2036">
                  <c:v>-7.3248834509717993</c:v>
                </c:pt>
                <c:pt idx="2037">
                  <c:v>-9.7720150640130399</c:v>
                </c:pt>
                <c:pt idx="2038">
                  <c:v>-6.5219929323086649</c:v>
                </c:pt>
                <c:pt idx="2039">
                  <c:v>-8.5471522838717586</c:v>
                </c:pt>
                <c:pt idx="2040">
                  <c:v>-6.2929522166030463</c:v>
                </c:pt>
                <c:pt idx="2041">
                  <c:v>-8.6097396631305241</c:v>
                </c:pt>
                <c:pt idx="2042">
                  <c:v>-8.789889277059574</c:v>
                </c:pt>
                <c:pt idx="2043">
                  <c:v>-7.5402519338958101</c:v>
                </c:pt>
                <c:pt idx="2044">
                  <c:v>-5.4566585402254386</c:v>
                </c:pt>
                <c:pt idx="2045">
                  <c:v>-6.236895208682272</c:v>
                </c:pt>
                <c:pt idx="2046">
                  <c:v>-3.5113286989764485</c:v>
                </c:pt>
                <c:pt idx="2047">
                  <c:v>-9.3798612688597292</c:v>
                </c:pt>
                <c:pt idx="2048">
                  <c:v>-8.8106833743564863</c:v>
                </c:pt>
                <c:pt idx="2049">
                  <c:v>-9.3450102187675821</c:v>
                </c:pt>
                <c:pt idx="2050">
                  <c:v>-3.9991919247138972</c:v>
                </c:pt>
                <c:pt idx="2051">
                  <c:v>-6.5290804702280978</c:v>
                </c:pt>
                <c:pt idx="2052">
                  <c:v>-6.4188334141867331</c:v>
                </c:pt>
                <c:pt idx="2053">
                  <c:v>-8.9023897211259104</c:v>
                </c:pt>
                <c:pt idx="2054">
                  <c:v>-9.0007085487724332</c:v>
                </c:pt>
                <c:pt idx="2055">
                  <c:v>-5.1647984207930628</c:v>
                </c:pt>
                <c:pt idx="2056">
                  <c:v>-6.9763823818876682</c:v>
                </c:pt>
                <c:pt idx="2057">
                  <c:v>-19.931568569324174</c:v>
                </c:pt>
                <c:pt idx="2058">
                  <c:v>-7.3555394471468016</c:v>
                </c:pt>
                <c:pt idx="2059">
                  <c:v>-7.6938892412863797</c:v>
                </c:pt>
                <c:pt idx="2060">
                  <c:v>-8.1972759854878881</c:v>
                </c:pt>
                <c:pt idx="2061">
                  <c:v>-8.2571661809728401</c:v>
                </c:pt>
                <c:pt idx="2062">
                  <c:v>-19.931568569324174</c:v>
                </c:pt>
                <c:pt idx="2063">
                  <c:v>-4.8691153814781387</c:v>
                </c:pt>
                <c:pt idx="2064">
                  <c:v>-6.1779177604565527</c:v>
                </c:pt>
                <c:pt idx="2065">
                  <c:v>-6.5832686404355254</c:v>
                </c:pt>
                <c:pt idx="2066">
                  <c:v>-4.2978040510267572</c:v>
                </c:pt>
                <c:pt idx="2067">
                  <c:v>-5.6845327086826929</c:v>
                </c:pt>
                <c:pt idx="2068">
                  <c:v>-6.3377540379901376</c:v>
                </c:pt>
                <c:pt idx="2069">
                  <c:v>-5.8195459990947498</c:v>
                </c:pt>
                <c:pt idx="2070">
                  <c:v>-7.1208806641530664</c:v>
                </c:pt>
                <c:pt idx="2071">
                  <c:v>-5.0387283365760274</c:v>
                </c:pt>
                <c:pt idx="2072">
                  <c:v>-8.9104358988950221</c:v>
                </c:pt>
                <c:pt idx="2073">
                  <c:v>-8.2440782797352501</c:v>
                </c:pt>
                <c:pt idx="2074">
                  <c:v>-7.8926855792878747</c:v>
                </c:pt>
                <c:pt idx="2075">
                  <c:v>-6.8979421869013402</c:v>
                </c:pt>
                <c:pt idx="2076">
                  <c:v>-8.7307061240453425</c:v>
                </c:pt>
                <c:pt idx="2077">
                  <c:v>-6.7537094687605252</c:v>
                </c:pt>
                <c:pt idx="2078">
                  <c:v>-6.5248459025627152</c:v>
                </c:pt>
                <c:pt idx="2079">
                  <c:v>-7.694549267280328</c:v>
                </c:pt>
                <c:pt idx="2080">
                  <c:v>-4.5672296131176191</c:v>
                </c:pt>
                <c:pt idx="2081">
                  <c:v>-19.931568569324174</c:v>
                </c:pt>
                <c:pt idx="2082">
                  <c:v>-7.1997135069557778</c:v>
                </c:pt>
                <c:pt idx="2083">
                  <c:v>-9.3448366592119942</c:v>
                </c:pt>
                <c:pt idx="2084">
                  <c:v>-6.2293700135337113</c:v>
                </c:pt>
                <c:pt idx="2085">
                  <c:v>-6.9501095649622657</c:v>
                </c:pt>
                <c:pt idx="2086">
                  <c:v>-4.8529975928070188</c:v>
                </c:pt>
                <c:pt idx="2087">
                  <c:v>-6.1331856737023278</c:v>
                </c:pt>
                <c:pt idx="2088">
                  <c:v>-5.0414962336787026</c:v>
                </c:pt>
                <c:pt idx="2089">
                  <c:v>-6.8757077819335342</c:v>
                </c:pt>
                <c:pt idx="2090">
                  <c:v>-4.755994342451741</c:v>
                </c:pt>
                <c:pt idx="2091">
                  <c:v>-4.0925211817450462</c:v>
                </c:pt>
                <c:pt idx="2092">
                  <c:v>-6.3434078147958006</c:v>
                </c:pt>
                <c:pt idx="2093">
                  <c:v>-7.5441422101358455</c:v>
                </c:pt>
                <c:pt idx="2094">
                  <c:v>-6.7913930474294135</c:v>
                </c:pt>
                <c:pt idx="2095">
                  <c:v>-8.2862483363457251</c:v>
                </c:pt>
                <c:pt idx="2096">
                  <c:v>-7.0189398471651572</c:v>
                </c:pt>
                <c:pt idx="2097">
                  <c:v>-5.3069644271452416</c:v>
                </c:pt>
                <c:pt idx="2098">
                  <c:v>-9.023926765658647</c:v>
                </c:pt>
                <c:pt idx="2099">
                  <c:v>-8.976084297924805</c:v>
                </c:pt>
                <c:pt idx="2100">
                  <c:v>-9.7261577275453366</c:v>
                </c:pt>
                <c:pt idx="2101">
                  <c:v>-7.9845281903915319</c:v>
                </c:pt>
                <c:pt idx="2102">
                  <c:v>-9.9930166492208041</c:v>
                </c:pt>
                <c:pt idx="2103">
                  <c:v>-8.8792165314060423</c:v>
                </c:pt>
                <c:pt idx="2104">
                  <c:v>-7.7625204719410066</c:v>
                </c:pt>
                <c:pt idx="2105">
                  <c:v>-3.8950994921691295</c:v>
                </c:pt>
                <c:pt idx="2106">
                  <c:v>-6.1639012546428127</c:v>
                </c:pt>
                <c:pt idx="2107">
                  <c:v>-6.8400880581624994</c:v>
                </c:pt>
                <c:pt idx="2108">
                  <c:v>-6.7777542100972967</c:v>
                </c:pt>
                <c:pt idx="2109">
                  <c:v>-8.5830506390421224</c:v>
                </c:pt>
                <c:pt idx="2110">
                  <c:v>-4.5556268531143305</c:v>
                </c:pt>
                <c:pt idx="2111">
                  <c:v>-8.9912131236160402</c:v>
                </c:pt>
                <c:pt idx="2112">
                  <c:v>-19.931568569324174</c:v>
                </c:pt>
                <c:pt idx="2113">
                  <c:v>-6.004501391080785</c:v>
                </c:pt>
                <c:pt idx="2114">
                  <c:v>-6.7691237384709995</c:v>
                </c:pt>
                <c:pt idx="2115">
                  <c:v>-7.256408060395632</c:v>
                </c:pt>
                <c:pt idx="2116">
                  <c:v>-9.9301420774517588</c:v>
                </c:pt>
                <c:pt idx="2117">
                  <c:v>-6.346564624589786</c:v>
                </c:pt>
                <c:pt idx="2118">
                  <c:v>-5.5728896932349361</c:v>
                </c:pt>
                <c:pt idx="2119">
                  <c:v>-7.2944370102958258</c:v>
                </c:pt>
                <c:pt idx="2120">
                  <c:v>-12.291410414360893</c:v>
                </c:pt>
                <c:pt idx="2121">
                  <c:v>-6.190371902892819</c:v>
                </c:pt>
                <c:pt idx="2122">
                  <c:v>-3.3109595081240157</c:v>
                </c:pt>
                <c:pt idx="2123">
                  <c:v>-6.934728627514259</c:v>
                </c:pt>
                <c:pt idx="2124">
                  <c:v>-6.7046368349445933</c:v>
                </c:pt>
                <c:pt idx="2125">
                  <c:v>-8.6707031230417897</c:v>
                </c:pt>
                <c:pt idx="2126">
                  <c:v>-4.7018177631994531</c:v>
                </c:pt>
                <c:pt idx="2127">
                  <c:v>-19.931568569324174</c:v>
                </c:pt>
                <c:pt idx="2128">
                  <c:v>-8.2053091055599481</c:v>
                </c:pt>
                <c:pt idx="2129">
                  <c:v>-6.7784035459155811</c:v>
                </c:pt>
                <c:pt idx="2130">
                  <c:v>-3.021479731623121</c:v>
                </c:pt>
                <c:pt idx="2131">
                  <c:v>-3.0179219094399579</c:v>
                </c:pt>
                <c:pt idx="2132">
                  <c:v>-5.4229057618000276</c:v>
                </c:pt>
                <c:pt idx="2133">
                  <c:v>-6.2316683370464201</c:v>
                </c:pt>
                <c:pt idx="2134">
                  <c:v>-7.6252339788030863</c:v>
                </c:pt>
                <c:pt idx="2135">
                  <c:v>-6.5227635818205529</c:v>
                </c:pt>
                <c:pt idx="2136">
                  <c:v>-9.3125820693310324</c:v>
                </c:pt>
                <c:pt idx="2137">
                  <c:v>-19.931568569324174</c:v>
                </c:pt>
                <c:pt idx="2138">
                  <c:v>-3.7970129787017624</c:v>
                </c:pt>
                <c:pt idx="2139">
                  <c:v>-5.351700411548717</c:v>
                </c:pt>
                <c:pt idx="2140">
                  <c:v>-9.1636009959783618</c:v>
                </c:pt>
                <c:pt idx="2141">
                  <c:v>-9.1491829398654616</c:v>
                </c:pt>
                <c:pt idx="2142">
                  <c:v>-5.7790211690035287</c:v>
                </c:pt>
                <c:pt idx="2143">
                  <c:v>-19.931568569324174</c:v>
                </c:pt>
                <c:pt idx="2144">
                  <c:v>-6.0270902104521573</c:v>
                </c:pt>
                <c:pt idx="2145">
                  <c:v>-5.735409938372638</c:v>
                </c:pt>
                <c:pt idx="2146">
                  <c:v>-19.931568569324174</c:v>
                </c:pt>
                <c:pt idx="2147">
                  <c:v>-3.536052892738196</c:v>
                </c:pt>
                <c:pt idx="2148">
                  <c:v>-19.931568569324174</c:v>
                </c:pt>
                <c:pt idx="2149">
                  <c:v>-19.931568569324174</c:v>
                </c:pt>
                <c:pt idx="2150">
                  <c:v>-6.7202784299161538</c:v>
                </c:pt>
                <c:pt idx="2151">
                  <c:v>-9.1305578837357739</c:v>
                </c:pt>
                <c:pt idx="2152">
                  <c:v>-9.579401520788263</c:v>
                </c:pt>
                <c:pt idx="2153">
                  <c:v>-6.652056212104335</c:v>
                </c:pt>
                <c:pt idx="2154">
                  <c:v>-6.0255454482215089</c:v>
                </c:pt>
                <c:pt idx="2155">
                  <c:v>-8.1774815340912284</c:v>
                </c:pt>
                <c:pt idx="2156">
                  <c:v>-9.1480562565066883</c:v>
                </c:pt>
                <c:pt idx="2157">
                  <c:v>-4.8678964784196053</c:v>
                </c:pt>
                <c:pt idx="2158">
                  <c:v>-6.6513667553537212</c:v>
                </c:pt>
                <c:pt idx="2159">
                  <c:v>-11.181772870387075</c:v>
                </c:pt>
                <c:pt idx="2160">
                  <c:v>-7.0335830471326544</c:v>
                </c:pt>
                <c:pt idx="2161">
                  <c:v>-19.931568569324174</c:v>
                </c:pt>
                <c:pt idx="2162">
                  <c:v>-6.022973388721141</c:v>
                </c:pt>
                <c:pt idx="2163">
                  <c:v>-5.1696959658173434</c:v>
                </c:pt>
                <c:pt idx="2164">
                  <c:v>-19.931568569324174</c:v>
                </c:pt>
                <c:pt idx="2165">
                  <c:v>-8.6212613987450712</c:v>
                </c:pt>
                <c:pt idx="2166">
                  <c:v>-10.583537591093011</c:v>
                </c:pt>
                <c:pt idx="2167">
                  <c:v>-9.905789489395735</c:v>
                </c:pt>
                <c:pt idx="2168">
                  <c:v>-9.084235555405261</c:v>
                </c:pt>
                <c:pt idx="2169">
                  <c:v>-4.6147098275242158</c:v>
                </c:pt>
                <c:pt idx="2170">
                  <c:v>-8.3975249672326857</c:v>
                </c:pt>
                <c:pt idx="2171">
                  <c:v>-4.9182758651109779</c:v>
                </c:pt>
                <c:pt idx="2172">
                  <c:v>-5.1705010345145554</c:v>
                </c:pt>
                <c:pt idx="2173">
                  <c:v>-9.1906283638982789</c:v>
                </c:pt>
                <c:pt idx="2174">
                  <c:v>-6.23083344973604</c:v>
                </c:pt>
                <c:pt idx="2175">
                  <c:v>-5.9116915541725943</c:v>
                </c:pt>
                <c:pt idx="2176">
                  <c:v>-2.3708536894726779</c:v>
                </c:pt>
                <c:pt idx="2177">
                  <c:v>-19.931568569324174</c:v>
                </c:pt>
                <c:pt idx="2178">
                  <c:v>-5.3564611438527594</c:v>
                </c:pt>
                <c:pt idx="2179">
                  <c:v>-19.931568569324174</c:v>
                </c:pt>
                <c:pt idx="2180">
                  <c:v>-4.1837343935599094</c:v>
                </c:pt>
                <c:pt idx="2181">
                  <c:v>-10.214296568768152</c:v>
                </c:pt>
                <c:pt idx="2182">
                  <c:v>-5.5465754979636106</c:v>
                </c:pt>
                <c:pt idx="2183">
                  <c:v>-6.1263169295483015</c:v>
                </c:pt>
                <c:pt idx="2184">
                  <c:v>-6.0604691062828424</c:v>
                </c:pt>
                <c:pt idx="2185">
                  <c:v>-4.8039136890539016</c:v>
                </c:pt>
                <c:pt idx="2186">
                  <c:v>-9.4131396536189786</c:v>
                </c:pt>
                <c:pt idx="2187">
                  <c:v>-6.5064069648417773</c:v>
                </c:pt>
                <c:pt idx="2188">
                  <c:v>-9.9236596912132669</c:v>
                </c:pt>
                <c:pt idx="2189">
                  <c:v>-5.3504972424675099</c:v>
                </c:pt>
                <c:pt idx="2190">
                  <c:v>-6.9520903189470697</c:v>
                </c:pt>
                <c:pt idx="2191">
                  <c:v>-11.588760514014036</c:v>
                </c:pt>
                <c:pt idx="2192">
                  <c:v>-4.2838063623016787</c:v>
                </c:pt>
                <c:pt idx="2193">
                  <c:v>-9.7127716633106864</c:v>
                </c:pt>
                <c:pt idx="2194">
                  <c:v>-7.5546737308091112</c:v>
                </c:pt>
                <c:pt idx="2195">
                  <c:v>-8.0308896559347271</c:v>
                </c:pt>
                <c:pt idx="2196">
                  <c:v>-10.504469473621469</c:v>
                </c:pt>
                <c:pt idx="2197">
                  <c:v>-8.8758577278566975</c:v>
                </c:pt>
                <c:pt idx="2198">
                  <c:v>-8.3459186980221087</c:v>
                </c:pt>
                <c:pt idx="2199">
                  <c:v>-5.7250638442223103</c:v>
                </c:pt>
                <c:pt idx="2200">
                  <c:v>-9.1741277206467888</c:v>
                </c:pt>
                <c:pt idx="2201">
                  <c:v>-19.931568569324174</c:v>
                </c:pt>
                <c:pt idx="2202">
                  <c:v>-19.931568569324174</c:v>
                </c:pt>
                <c:pt idx="2203">
                  <c:v>-6.6001128813942005</c:v>
                </c:pt>
                <c:pt idx="2204">
                  <c:v>-8.119553355450341</c:v>
                </c:pt>
                <c:pt idx="2205">
                  <c:v>-6.3935425196538587</c:v>
                </c:pt>
                <c:pt idx="2206">
                  <c:v>-7.5305312135299918</c:v>
                </c:pt>
                <c:pt idx="2207">
                  <c:v>-9.7945774572439444</c:v>
                </c:pt>
                <c:pt idx="2208">
                  <c:v>-9.7243467698559201</c:v>
                </c:pt>
                <c:pt idx="2209">
                  <c:v>-5.6195194877294066</c:v>
                </c:pt>
                <c:pt idx="2210">
                  <c:v>-19.931568569324174</c:v>
                </c:pt>
                <c:pt idx="2211">
                  <c:v>-9.1360840748190615</c:v>
                </c:pt>
                <c:pt idx="2212">
                  <c:v>-19.931568569324174</c:v>
                </c:pt>
                <c:pt idx="2213">
                  <c:v>-7.7664957673890438</c:v>
                </c:pt>
                <c:pt idx="2214">
                  <c:v>-10.32596312188992</c:v>
                </c:pt>
                <c:pt idx="2215">
                  <c:v>-7.1286841054415033</c:v>
                </c:pt>
                <c:pt idx="2216">
                  <c:v>-5.7350982245968991</c:v>
                </c:pt>
                <c:pt idx="2217">
                  <c:v>-7.3365974171127233</c:v>
                </c:pt>
                <c:pt idx="2218">
                  <c:v>-7.3588304524601051</c:v>
                </c:pt>
                <c:pt idx="2219">
                  <c:v>-19.931568569324174</c:v>
                </c:pt>
                <c:pt idx="2220">
                  <c:v>-5.5277946438460681</c:v>
                </c:pt>
                <c:pt idx="2221">
                  <c:v>-5.6573268582636693</c:v>
                </c:pt>
                <c:pt idx="2222">
                  <c:v>-6.8434465219833491</c:v>
                </c:pt>
                <c:pt idx="2223">
                  <c:v>-4.0452938184850851</c:v>
                </c:pt>
                <c:pt idx="2224">
                  <c:v>-11.132082944745841</c:v>
                </c:pt>
                <c:pt idx="2225">
                  <c:v>-8.5806404344895686</c:v>
                </c:pt>
                <c:pt idx="2226">
                  <c:v>-9.1631832408353482</c:v>
                </c:pt>
                <c:pt idx="2227">
                  <c:v>-6.8611827636417662</c:v>
                </c:pt>
                <c:pt idx="2228">
                  <c:v>-7.9335963180438505</c:v>
                </c:pt>
                <c:pt idx="2229">
                  <c:v>-8.9715731554713045</c:v>
                </c:pt>
                <c:pt idx="2230">
                  <c:v>-2.9501061978899439</c:v>
                </c:pt>
                <c:pt idx="2231">
                  <c:v>-9.2914194543755873</c:v>
                </c:pt>
                <c:pt idx="2232">
                  <c:v>0</c:v>
                </c:pt>
                <c:pt idx="2233">
                  <c:v>-5.6028843867894542</c:v>
                </c:pt>
                <c:pt idx="2234">
                  <c:v>-10.842385597540563</c:v>
                </c:pt>
                <c:pt idx="2235">
                  <c:v>-7.481056303324408</c:v>
                </c:pt>
                <c:pt idx="2236">
                  <c:v>-9.2088344552732551</c:v>
                </c:pt>
                <c:pt idx="2237">
                  <c:v>-19.931568569324174</c:v>
                </c:pt>
                <c:pt idx="2238">
                  <c:v>-4.1698625369847155</c:v>
                </c:pt>
                <c:pt idx="2239">
                  <c:v>-8.4216832396567032</c:v>
                </c:pt>
                <c:pt idx="2240">
                  <c:v>-7.8021866925125254</c:v>
                </c:pt>
                <c:pt idx="2241">
                  <c:v>-8.7351231991803076</c:v>
                </c:pt>
                <c:pt idx="2242">
                  <c:v>-5.9774480678635022</c:v>
                </c:pt>
                <c:pt idx="2243">
                  <c:v>-9.0376952316792192</c:v>
                </c:pt>
                <c:pt idx="2244">
                  <c:v>-8.0935339007930391</c:v>
                </c:pt>
                <c:pt idx="2245">
                  <c:v>-19.931568569324174</c:v>
                </c:pt>
                <c:pt idx="2246">
                  <c:v>-5.6616008798830029</c:v>
                </c:pt>
                <c:pt idx="2247">
                  <c:v>-9.8625606067815141</c:v>
                </c:pt>
                <c:pt idx="2248">
                  <c:v>-8.8177157314564081</c:v>
                </c:pt>
                <c:pt idx="2249">
                  <c:v>-8.1559969694408068</c:v>
                </c:pt>
                <c:pt idx="2250">
                  <c:v>-7.4200614910576741</c:v>
                </c:pt>
                <c:pt idx="2251">
                  <c:v>-19.931568569324174</c:v>
                </c:pt>
                <c:pt idx="2252">
                  <c:v>-19.931568569324174</c:v>
                </c:pt>
                <c:pt idx="2253">
                  <c:v>-7.1418311682570286</c:v>
                </c:pt>
                <c:pt idx="2254">
                  <c:v>-19.931568569324174</c:v>
                </c:pt>
                <c:pt idx="2255">
                  <c:v>-6.6675771750790149</c:v>
                </c:pt>
                <c:pt idx="2256">
                  <c:v>-8.4594017032230919</c:v>
                </c:pt>
                <c:pt idx="2257">
                  <c:v>-7.865170214993535</c:v>
                </c:pt>
                <c:pt idx="2258">
                  <c:v>-10.028016563183783</c:v>
                </c:pt>
                <c:pt idx="2259">
                  <c:v>-5.7984584742677319</c:v>
                </c:pt>
                <c:pt idx="2260">
                  <c:v>-7.8489112139266322</c:v>
                </c:pt>
                <c:pt idx="2261">
                  <c:v>-8.4820763186264188</c:v>
                </c:pt>
                <c:pt idx="2262">
                  <c:v>-11.242395230702767</c:v>
                </c:pt>
                <c:pt idx="2263">
                  <c:v>-5.9881556832993716</c:v>
                </c:pt>
                <c:pt idx="2264">
                  <c:v>-11.470641749372051</c:v>
                </c:pt>
                <c:pt idx="2265">
                  <c:v>-6.4156066258338891</c:v>
                </c:pt>
                <c:pt idx="2266">
                  <c:v>-7.7161696530185884</c:v>
                </c:pt>
                <c:pt idx="2267">
                  <c:v>-8.5054553265263895</c:v>
                </c:pt>
                <c:pt idx="2268">
                  <c:v>-6.0052200313010111</c:v>
                </c:pt>
                <c:pt idx="2269">
                  <c:v>-5.2760159890123042</c:v>
                </c:pt>
                <c:pt idx="2270">
                  <c:v>-9.0186739951030539</c:v>
                </c:pt>
                <c:pt idx="2271">
                  <c:v>-9.4660858310096216</c:v>
                </c:pt>
                <c:pt idx="2272">
                  <c:v>-3.9000665175547167</c:v>
                </c:pt>
                <c:pt idx="2273">
                  <c:v>-7.8847119487256414</c:v>
                </c:pt>
                <c:pt idx="2274">
                  <c:v>-13.881532753879268</c:v>
                </c:pt>
                <c:pt idx="2275">
                  <c:v>-2.0933942412837387</c:v>
                </c:pt>
                <c:pt idx="2276">
                  <c:v>-6.7088827781672498</c:v>
                </c:pt>
                <c:pt idx="2277">
                  <c:v>-6.8213945814262189</c:v>
                </c:pt>
                <c:pt idx="2278">
                  <c:v>-3.6819321492513133</c:v>
                </c:pt>
                <c:pt idx="2279">
                  <c:v>-9.795433590693472</c:v>
                </c:pt>
                <c:pt idx="2280">
                  <c:v>-9.7207949621727945</c:v>
                </c:pt>
                <c:pt idx="2281">
                  <c:v>-6.4144738888007584</c:v>
                </c:pt>
                <c:pt idx="2282">
                  <c:v>-7.9723106281592848</c:v>
                </c:pt>
                <c:pt idx="2283">
                  <c:v>-6.7039866180826335</c:v>
                </c:pt>
                <c:pt idx="2284">
                  <c:v>-5.5028951967131388</c:v>
                </c:pt>
                <c:pt idx="2285">
                  <c:v>-5.5313805011244295</c:v>
                </c:pt>
                <c:pt idx="2286">
                  <c:v>-7.0718596683878525</c:v>
                </c:pt>
                <c:pt idx="2287">
                  <c:v>-8.3387331545473735</c:v>
                </c:pt>
                <c:pt idx="2288">
                  <c:v>-7.4624889836337722</c:v>
                </c:pt>
                <c:pt idx="2289">
                  <c:v>-9.7335078884700277</c:v>
                </c:pt>
                <c:pt idx="2290">
                  <c:v>-10.261693179970326</c:v>
                </c:pt>
                <c:pt idx="2291">
                  <c:v>-4.9401667461547323</c:v>
                </c:pt>
                <c:pt idx="2292">
                  <c:v>-9.6291421245854281</c:v>
                </c:pt>
                <c:pt idx="2293">
                  <c:v>-4.994799202005618</c:v>
                </c:pt>
                <c:pt idx="2294">
                  <c:v>-8.0897675918412819</c:v>
                </c:pt>
                <c:pt idx="2295">
                  <c:v>-5.7604759991179773</c:v>
                </c:pt>
                <c:pt idx="2296">
                  <c:v>-12.93210968142937</c:v>
                </c:pt>
                <c:pt idx="2297">
                  <c:v>-8.6891321915200805</c:v>
                </c:pt>
                <c:pt idx="2298">
                  <c:v>-5.7430404553097283</c:v>
                </c:pt>
                <c:pt idx="2299">
                  <c:v>-5.3309223654156401</c:v>
                </c:pt>
                <c:pt idx="2300">
                  <c:v>-9.0836616774749555</c:v>
                </c:pt>
                <c:pt idx="2301">
                  <c:v>-9.4477930913669184</c:v>
                </c:pt>
                <c:pt idx="2302">
                  <c:v>-6.4299525316966744</c:v>
                </c:pt>
                <c:pt idx="2303">
                  <c:v>-6.5418810397185743</c:v>
                </c:pt>
                <c:pt idx="2304">
                  <c:v>-5.9236054840999932</c:v>
                </c:pt>
                <c:pt idx="2305">
                  <c:v>-5.739122553706931</c:v>
                </c:pt>
                <c:pt idx="2306">
                  <c:v>-8.3672161252898238</c:v>
                </c:pt>
                <c:pt idx="2307">
                  <c:v>-4.7515311504526343</c:v>
                </c:pt>
                <c:pt idx="2308">
                  <c:v>-8.6791372981859691</c:v>
                </c:pt>
                <c:pt idx="2309">
                  <c:v>-7.7874128720664242</c:v>
                </c:pt>
                <c:pt idx="2310">
                  <c:v>-10.308674813202556</c:v>
                </c:pt>
                <c:pt idx="2311">
                  <c:v>-19.931568569324174</c:v>
                </c:pt>
                <c:pt idx="2312">
                  <c:v>-7.5019110257275079</c:v>
                </c:pt>
                <c:pt idx="2313">
                  <c:v>-6.9090890904723539</c:v>
                </c:pt>
                <c:pt idx="2314">
                  <c:v>-10.616724791167837</c:v>
                </c:pt>
                <c:pt idx="2315">
                  <c:v>-9.1532302009008486</c:v>
                </c:pt>
                <c:pt idx="2316">
                  <c:v>-6.4229056999084104</c:v>
                </c:pt>
                <c:pt idx="2317">
                  <c:v>-9.0576262132241148</c:v>
                </c:pt>
                <c:pt idx="2318">
                  <c:v>-10.772979076457219</c:v>
                </c:pt>
                <c:pt idx="2319">
                  <c:v>-7.688258298079087</c:v>
                </c:pt>
                <c:pt idx="2320">
                  <c:v>-19.931568569324174</c:v>
                </c:pt>
                <c:pt idx="2321">
                  <c:v>-9.2879414255681993</c:v>
                </c:pt>
                <c:pt idx="2322">
                  <c:v>-5.3691742025852109</c:v>
                </c:pt>
                <c:pt idx="2323">
                  <c:v>-8.9314368448824766</c:v>
                </c:pt>
                <c:pt idx="2324">
                  <c:v>-7.8354757524549035</c:v>
                </c:pt>
                <c:pt idx="2325">
                  <c:v>-8.4670759127783271</c:v>
                </c:pt>
                <c:pt idx="2326">
                  <c:v>-11.604864951246217</c:v>
                </c:pt>
                <c:pt idx="2327">
                  <c:v>-11.396211533031025</c:v>
                </c:pt>
                <c:pt idx="2328">
                  <c:v>-5.3306674083000578</c:v>
                </c:pt>
                <c:pt idx="2329">
                  <c:v>-9.5833228692485388</c:v>
                </c:pt>
                <c:pt idx="2330">
                  <c:v>-7.6847475264985254</c:v>
                </c:pt>
                <c:pt idx="2331">
                  <c:v>-7.1222622573073053</c:v>
                </c:pt>
                <c:pt idx="2332">
                  <c:v>-6.3407309173533442</c:v>
                </c:pt>
                <c:pt idx="2333">
                  <c:v>-8.6237376438983269</c:v>
                </c:pt>
                <c:pt idx="2334">
                  <c:v>-5.5520142762112439</c:v>
                </c:pt>
                <c:pt idx="2335">
                  <c:v>-8.9026686440597231</c:v>
                </c:pt>
                <c:pt idx="2336">
                  <c:v>-5.3054766183297986</c:v>
                </c:pt>
                <c:pt idx="2337">
                  <c:v>-4.4523640332509258</c:v>
                </c:pt>
                <c:pt idx="2338">
                  <c:v>-8.9809966343208849</c:v>
                </c:pt>
                <c:pt idx="2339">
                  <c:v>-19.931568569324174</c:v>
                </c:pt>
                <c:pt idx="2340">
                  <c:v>-9.6567839327178966</c:v>
                </c:pt>
                <c:pt idx="2341">
                  <c:v>-8.1775608951248628</c:v>
                </c:pt>
                <c:pt idx="2342">
                  <c:v>-5.9307258638548515</c:v>
                </c:pt>
                <c:pt idx="2343">
                  <c:v>-7.6639210013636125</c:v>
                </c:pt>
                <c:pt idx="2344">
                  <c:v>-6.0319724130153762</c:v>
                </c:pt>
                <c:pt idx="2345">
                  <c:v>-10.191762649333619</c:v>
                </c:pt>
                <c:pt idx="2346">
                  <c:v>-8.328356270466502</c:v>
                </c:pt>
                <c:pt idx="2347">
                  <c:v>-19.931568569324174</c:v>
                </c:pt>
                <c:pt idx="2348">
                  <c:v>-5.4307805802624198</c:v>
                </c:pt>
                <c:pt idx="2349">
                  <c:v>-6.2967410734300815</c:v>
                </c:pt>
                <c:pt idx="2350">
                  <c:v>-6.0810839037290103</c:v>
                </c:pt>
                <c:pt idx="2351">
                  <c:v>-8.7653684466803501</c:v>
                </c:pt>
                <c:pt idx="2352">
                  <c:v>-10.062452876356039</c:v>
                </c:pt>
                <c:pt idx="2353">
                  <c:v>-9.0114666068427702</c:v>
                </c:pt>
                <c:pt idx="2354">
                  <c:v>-6.3987472040032083</c:v>
                </c:pt>
                <c:pt idx="2355">
                  <c:v>-5.2108433503384344</c:v>
                </c:pt>
                <c:pt idx="2356">
                  <c:v>-9.5651545501331547</c:v>
                </c:pt>
                <c:pt idx="2357">
                  <c:v>-12.983329842615909</c:v>
                </c:pt>
                <c:pt idx="2358">
                  <c:v>-19.931568569324174</c:v>
                </c:pt>
                <c:pt idx="2359">
                  <c:v>-4.9662149934182729</c:v>
                </c:pt>
                <c:pt idx="2360">
                  <c:v>-7.372120015057682</c:v>
                </c:pt>
                <c:pt idx="2361">
                  <c:v>-9.9339981173696401</c:v>
                </c:pt>
                <c:pt idx="2362">
                  <c:v>-6.7075776007832548</c:v>
                </c:pt>
                <c:pt idx="2363">
                  <c:v>-7.9519268787974617</c:v>
                </c:pt>
                <c:pt idx="2364">
                  <c:v>-7.581657923092294</c:v>
                </c:pt>
                <c:pt idx="2365">
                  <c:v>-5.6407500952347718</c:v>
                </c:pt>
                <c:pt idx="2366">
                  <c:v>-19.931568569324174</c:v>
                </c:pt>
                <c:pt idx="2367">
                  <c:v>-19.931568569324174</c:v>
                </c:pt>
                <c:pt idx="2368">
                  <c:v>-9.3960093480187528</c:v>
                </c:pt>
                <c:pt idx="2369">
                  <c:v>-12.36825787771561</c:v>
                </c:pt>
                <c:pt idx="2370">
                  <c:v>-7.3741656594086633</c:v>
                </c:pt>
                <c:pt idx="2371">
                  <c:v>-6.7968388850572437</c:v>
                </c:pt>
                <c:pt idx="2372">
                  <c:v>-9.1455399555984744</c:v>
                </c:pt>
                <c:pt idx="2373">
                  <c:v>-10.256798985519303</c:v>
                </c:pt>
                <c:pt idx="2374">
                  <c:v>-7.5258691804928723</c:v>
                </c:pt>
                <c:pt idx="2375">
                  <c:v>-9.6221774836671941</c:v>
                </c:pt>
                <c:pt idx="2376">
                  <c:v>-13.065860039435526</c:v>
                </c:pt>
                <c:pt idx="2377">
                  <c:v>-4.7794013152586041</c:v>
                </c:pt>
                <c:pt idx="2378">
                  <c:v>-5.0879498445565794</c:v>
                </c:pt>
                <c:pt idx="2379">
                  <c:v>-10.079081194408808</c:v>
                </c:pt>
                <c:pt idx="2380">
                  <c:v>-6.7069587633034065</c:v>
                </c:pt>
                <c:pt idx="2381">
                  <c:v>-7.3743221978138527</c:v>
                </c:pt>
                <c:pt idx="2382">
                  <c:v>-9.697565502968569</c:v>
                </c:pt>
                <c:pt idx="2383">
                  <c:v>-8.2978467566831622</c:v>
                </c:pt>
                <c:pt idx="2384">
                  <c:v>-10.248658233068186</c:v>
                </c:pt>
                <c:pt idx="2385">
                  <c:v>-7.8889816826117798</c:v>
                </c:pt>
                <c:pt idx="2386">
                  <c:v>-9.5792823231771678</c:v>
                </c:pt>
                <c:pt idx="2387">
                  <c:v>-5.5937963711999226</c:v>
                </c:pt>
                <c:pt idx="2388">
                  <c:v>-5.6589933821162273</c:v>
                </c:pt>
                <c:pt idx="2389">
                  <c:v>-4.5344391941805249</c:v>
                </c:pt>
                <c:pt idx="2390">
                  <c:v>-8.5103973519934044</c:v>
                </c:pt>
                <c:pt idx="2391">
                  <c:v>-6.2245045641406627</c:v>
                </c:pt>
                <c:pt idx="2392">
                  <c:v>-12.266474306028757</c:v>
                </c:pt>
                <c:pt idx="2393">
                  <c:v>-19.931568569324174</c:v>
                </c:pt>
                <c:pt idx="2394">
                  <c:v>-3.3165974300374823</c:v>
                </c:pt>
                <c:pt idx="2395">
                  <c:v>-6.3343350310006858</c:v>
                </c:pt>
                <c:pt idx="2396">
                  <c:v>-5.8850862059580562</c:v>
                </c:pt>
                <c:pt idx="2397">
                  <c:v>-7.5232797001872882</c:v>
                </c:pt>
                <c:pt idx="2398">
                  <c:v>-8.7747636939015052</c:v>
                </c:pt>
                <c:pt idx="2399">
                  <c:v>-5.7084953406898249</c:v>
                </c:pt>
                <c:pt idx="2400">
                  <c:v>-4.2602811132739102</c:v>
                </c:pt>
                <c:pt idx="2401">
                  <c:v>-5.0962601736238549</c:v>
                </c:pt>
                <c:pt idx="2402">
                  <c:v>-5.8415801572752137</c:v>
                </c:pt>
                <c:pt idx="2403">
                  <c:v>-6.0426789468080804</c:v>
                </c:pt>
                <c:pt idx="2404">
                  <c:v>-6.2467170750914374</c:v>
                </c:pt>
                <c:pt idx="2405">
                  <c:v>-4.5125787195174114</c:v>
                </c:pt>
                <c:pt idx="2406">
                  <c:v>-9.1118884123770432</c:v>
                </c:pt>
                <c:pt idx="2407">
                  <c:v>-5.21264868977961</c:v>
                </c:pt>
                <c:pt idx="2408">
                  <c:v>-7.3984681094067808</c:v>
                </c:pt>
                <c:pt idx="2409">
                  <c:v>-7.0417598621189468</c:v>
                </c:pt>
                <c:pt idx="2410">
                  <c:v>-8.3243251898180208</c:v>
                </c:pt>
                <c:pt idx="2411">
                  <c:v>-19.931568569324174</c:v>
                </c:pt>
                <c:pt idx="2412">
                  <c:v>-9.9507178183555602</c:v>
                </c:pt>
                <c:pt idx="2413">
                  <c:v>-9.5676309574433205</c:v>
                </c:pt>
                <c:pt idx="2414">
                  <c:v>-19.931568569324174</c:v>
                </c:pt>
                <c:pt idx="2415">
                  <c:v>-9.054223845415585</c:v>
                </c:pt>
                <c:pt idx="2416">
                  <c:v>-6.9852613496122933</c:v>
                </c:pt>
                <c:pt idx="2417">
                  <c:v>-4.0696155064840669</c:v>
                </c:pt>
                <c:pt idx="2418">
                  <c:v>-4.8924743107739443</c:v>
                </c:pt>
                <c:pt idx="2419">
                  <c:v>-8.672779376604451</c:v>
                </c:pt>
                <c:pt idx="2420">
                  <c:v>-7.9874846675120175</c:v>
                </c:pt>
                <c:pt idx="2421">
                  <c:v>-9.2428837683912821</c:v>
                </c:pt>
                <c:pt idx="2422">
                  <c:v>-7.0566450304972896</c:v>
                </c:pt>
                <c:pt idx="2423">
                  <c:v>-8.5003002892735626</c:v>
                </c:pt>
                <c:pt idx="2424">
                  <c:v>-8.9234032981501219</c:v>
                </c:pt>
                <c:pt idx="2425">
                  <c:v>-4.8678964784196053</c:v>
                </c:pt>
                <c:pt idx="2426">
                  <c:v>-7.329634164068012</c:v>
                </c:pt>
                <c:pt idx="2427">
                  <c:v>-10.564852946438673</c:v>
                </c:pt>
                <c:pt idx="2428">
                  <c:v>-9.2789108900092501</c:v>
                </c:pt>
                <c:pt idx="2429">
                  <c:v>-10.635535681438526</c:v>
                </c:pt>
                <c:pt idx="2430">
                  <c:v>-11.151078013437665</c:v>
                </c:pt>
                <c:pt idx="2431">
                  <c:v>-8.3837924640330677</c:v>
                </c:pt>
                <c:pt idx="2432">
                  <c:v>-19.931568569324174</c:v>
                </c:pt>
                <c:pt idx="2433">
                  <c:v>-7.5979340777928623</c:v>
                </c:pt>
                <c:pt idx="2434">
                  <c:v>-10.599599176677915</c:v>
                </c:pt>
                <c:pt idx="2435">
                  <c:v>-7.161144182011955</c:v>
                </c:pt>
                <c:pt idx="2436">
                  <c:v>-5.9615971735016764</c:v>
                </c:pt>
                <c:pt idx="2437">
                  <c:v>-5.495055528512288</c:v>
                </c:pt>
                <c:pt idx="2438">
                  <c:v>-4.1729560741661595</c:v>
                </c:pt>
                <c:pt idx="2439">
                  <c:v>-8.3369407140334353</c:v>
                </c:pt>
                <c:pt idx="2440">
                  <c:v>-7.1947436588724027</c:v>
                </c:pt>
                <c:pt idx="2441">
                  <c:v>-2.434381495811881</c:v>
                </c:pt>
                <c:pt idx="2442">
                  <c:v>-7.1276701490189547</c:v>
                </c:pt>
                <c:pt idx="2443">
                  <c:v>-4.7754667245296067</c:v>
                </c:pt>
                <c:pt idx="2444">
                  <c:v>-7.4501750157816833</c:v>
                </c:pt>
                <c:pt idx="2445">
                  <c:v>-7.2260497878714807</c:v>
                </c:pt>
                <c:pt idx="2446">
                  <c:v>-7.6304365235997338</c:v>
                </c:pt>
                <c:pt idx="2447">
                  <c:v>-19.931568569324174</c:v>
                </c:pt>
                <c:pt idx="2448">
                  <c:v>-12.056255393882534</c:v>
                </c:pt>
                <c:pt idx="2449">
                  <c:v>-19.931568569324174</c:v>
                </c:pt>
                <c:pt idx="2450">
                  <c:v>-8.0429135892784416</c:v>
                </c:pt>
                <c:pt idx="2451">
                  <c:v>-9.5531436490988604</c:v>
                </c:pt>
                <c:pt idx="2452">
                  <c:v>-6.1251943610421256</c:v>
                </c:pt>
                <c:pt idx="2453">
                  <c:v>-11.109934878333165</c:v>
                </c:pt>
                <c:pt idx="2454">
                  <c:v>-3.2866855433738902</c:v>
                </c:pt>
                <c:pt idx="2455">
                  <c:v>-8.0041368807922915</c:v>
                </c:pt>
                <c:pt idx="2456">
                  <c:v>-8.3347750206917954</c:v>
                </c:pt>
                <c:pt idx="2457">
                  <c:v>-7.5012947974687743</c:v>
                </c:pt>
                <c:pt idx="2458">
                  <c:v>-4.3640197349491237</c:v>
                </c:pt>
                <c:pt idx="2459">
                  <c:v>-6.7713518909234143</c:v>
                </c:pt>
                <c:pt idx="2460">
                  <c:v>-19.931568569324174</c:v>
                </c:pt>
                <c:pt idx="2461">
                  <c:v>-7.3594595616014047</c:v>
                </c:pt>
                <c:pt idx="2462">
                  <c:v>-8.6389806262529962</c:v>
                </c:pt>
                <c:pt idx="2463">
                  <c:v>-8.540361504284153</c:v>
                </c:pt>
                <c:pt idx="2464">
                  <c:v>-19.931568569324174</c:v>
                </c:pt>
                <c:pt idx="2465">
                  <c:v>-6.7149372826372211</c:v>
                </c:pt>
                <c:pt idx="2466">
                  <c:v>-19.931568569324174</c:v>
                </c:pt>
                <c:pt idx="2467">
                  <c:v>-8.9609133221963564</c:v>
                </c:pt>
                <c:pt idx="2468">
                  <c:v>-9.9868038080545354</c:v>
                </c:pt>
                <c:pt idx="2469">
                  <c:v>-4.4853198685707039</c:v>
                </c:pt>
                <c:pt idx="2470">
                  <c:v>-7.628467383246468</c:v>
                </c:pt>
                <c:pt idx="2471">
                  <c:v>-6.4825433787259268</c:v>
                </c:pt>
                <c:pt idx="2472">
                  <c:v>-19.931568569324174</c:v>
                </c:pt>
                <c:pt idx="2473">
                  <c:v>-7.4175247400707311</c:v>
                </c:pt>
                <c:pt idx="2474">
                  <c:v>-7.9176862359985414</c:v>
                </c:pt>
                <c:pt idx="2475">
                  <c:v>-8.8991253637060428</c:v>
                </c:pt>
                <c:pt idx="2476">
                  <c:v>-6.2890124050376386</c:v>
                </c:pt>
                <c:pt idx="2477">
                  <c:v>-9.0902912167261736</c:v>
                </c:pt>
                <c:pt idx="2478">
                  <c:v>-5.0134622748105917</c:v>
                </c:pt>
                <c:pt idx="2479">
                  <c:v>-13.367990934419282</c:v>
                </c:pt>
                <c:pt idx="2480">
                  <c:v>-9.3461271282724017</c:v>
                </c:pt>
                <c:pt idx="2481">
                  <c:v>-19.931568569324174</c:v>
                </c:pt>
                <c:pt idx="2482">
                  <c:v>-7.8052993579319612</c:v>
                </c:pt>
                <c:pt idx="2483">
                  <c:v>-7.1719054607567214</c:v>
                </c:pt>
                <c:pt idx="2484">
                  <c:v>-5.2596688636619247</c:v>
                </c:pt>
                <c:pt idx="2485">
                  <c:v>-8.0034055449679489</c:v>
                </c:pt>
                <c:pt idx="2486">
                  <c:v>-8.9866588923580615</c:v>
                </c:pt>
                <c:pt idx="2487">
                  <c:v>-7.2819836457130149</c:v>
                </c:pt>
                <c:pt idx="2488">
                  <c:v>-7.0307010067960078</c:v>
                </c:pt>
                <c:pt idx="2489">
                  <c:v>-7.3722227901131392</c:v>
                </c:pt>
                <c:pt idx="2490">
                  <c:v>-8.2913864585959036</c:v>
                </c:pt>
                <c:pt idx="2491">
                  <c:v>-11.24490697353083</c:v>
                </c:pt>
                <c:pt idx="2492">
                  <c:v>-5.5840166798763322</c:v>
                </c:pt>
                <c:pt idx="2493">
                  <c:v>-12.752127187299955</c:v>
                </c:pt>
                <c:pt idx="2494">
                  <c:v>-11.121276503915357</c:v>
                </c:pt>
                <c:pt idx="2495">
                  <c:v>-8.043112975011347</c:v>
                </c:pt>
                <c:pt idx="2496">
                  <c:v>-7.2927025809128585</c:v>
                </c:pt>
                <c:pt idx="2497">
                  <c:v>-9.9791796680867169</c:v>
                </c:pt>
                <c:pt idx="2498">
                  <c:v>-3.24928552645004</c:v>
                </c:pt>
                <c:pt idx="2499">
                  <c:v>-6.6615765619419971</c:v>
                </c:pt>
                <c:pt idx="2500">
                  <c:v>-6.1867060421516955</c:v>
                </c:pt>
                <c:pt idx="2501">
                  <c:v>-7.4374025038636855</c:v>
                </c:pt>
                <c:pt idx="2502">
                  <c:v>-8.2979053264962452</c:v>
                </c:pt>
                <c:pt idx="2503">
                  <c:v>-9.5801257475669015</c:v>
                </c:pt>
                <c:pt idx="2504">
                  <c:v>-8.7129090759542382</c:v>
                </c:pt>
                <c:pt idx="2505">
                  <c:v>-5.9163172233255841</c:v>
                </c:pt>
                <c:pt idx="2506">
                  <c:v>-12.46713717726959</c:v>
                </c:pt>
                <c:pt idx="2507">
                  <c:v>-9.699410301313522</c:v>
                </c:pt>
                <c:pt idx="2508">
                  <c:v>-8.5220991357389391</c:v>
                </c:pt>
                <c:pt idx="2509">
                  <c:v>-5.5526471415760215</c:v>
                </c:pt>
                <c:pt idx="2510">
                  <c:v>-9.8780078186285998</c:v>
                </c:pt>
                <c:pt idx="2511">
                  <c:v>-4.1682265069011315</c:v>
                </c:pt>
                <c:pt idx="2512">
                  <c:v>-7.1142980750099643</c:v>
                </c:pt>
                <c:pt idx="2513">
                  <c:v>-10.127949198509246</c:v>
                </c:pt>
                <c:pt idx="2514">
                  <c:v>-7.0591179974792855</c:v>
                </c:pt>
                <c:pt idx="2515">
                  <c:v>-9.5290424982913091</c:v>
                </c:pt>
                <c:pt idx="2516">
                  <c:v>-6.9928080816518099</c:v>
                </c:pt>
                <c:pt idx="2517">
                  <c:v>-7.5294438522489786</c:v>
                </c:pt>
                <c:pt idx="2518">
                  <c:v>-5.1316848879196257</c:v>
                </c:pt>
                <c:pt idx="2519">
                  <c:v>-8.0502029621624356</c:v>
                </c:pt>
                <c:pt idx="2520">
                  <c:v>-9.9509348461386331</c:v>
                </c:pt>
                <c:pt idx="2521">
                  <c:v>-9.7644565582226406</c:v>
                </c:pt>
                <c:pt idx="2522">
                  <c:v>-8.9979966686978283</c:v>
                </c:pt>
                <c:pt idx="2523">
                  <c:v>-7.6272394957987109</c:v>
                </c:pt>
                <c:pt idx="2524">
                  <c:v>-3.9262404310827899</c:v>
                </c:pt>
                <c:pt idx="2525">
                  <c:v>-3.464529723918234</c:v>
                </c:pt>
                <c:pt idx="2526">
                  <c:v>-9.2481194854467432</c:v>
                </c:pt>
                <c:pt idx="2527">
                  <c:v>-4.0362921517274346</c:v>
                </c:pt>
                <c:pt idx="2528">
                  <c:v>-8.4438224744830297</c:v>
                </c:pt>
                <c:pt idx="2529">
                  <c:v>-10.561232072110537</c:v>
                </c:pt>
                <c:pt idx="2530">
                  <c:v>-6.672778935031487</c:v>
                </c:pt>
                <c:pt idx="2531">
                  <c:v>-6.278647879221614</c:v>
                </c:pt>
                <c:pt idx="2532">
                  <c:v>-5.1519517985332781</c:v>
                </c:pt>
                <c:pt idx="2533">
                  <c:v>-4.8412517134117525</c:v>
                </c:pt>
                <c:pt idx="2534">
                  <c:v>-19.931568569324174</c:v>
                </c:pt>
                <c:pt idx="2535">
                  <c:v>-6.9823205478366317</c:v>
                </c:pt>
                <c:pt idx="2536">
                  <c:v>-19.931568569324174</c:v>
                </c:pt>
                <c:pt idx="2537">
                  <c:v>-8.9498443261731033</c:v>
                </c:pt>
                <c:pt idx="2538">
                  <c:v>-6.6853169670128105</c:v>
                </c:pt>
                <c:pt idx="2539">
                  <c:v>-9.2142862854352998</c:v>
                </c:pt>
                <c:pt idx="2540">
                  <c:v>-5.5081650419875992</c:v>
                </c:pt>
                <c:pt idx="2541">
                  <c:v>-5.7935871455499699</c:v>
                </c:pt>
                <c:pt idx="2542">
                  <c:v>-6.8612798793624945</c:v>
                </c:pt>
                <c:pt idx="2543">
                  <c:v>-8.2530014391831976</c:v>
                </c:pt>
                <c:pt idx="2544">
                  <c:v>-9.385525898088142</c:v>
                </c:pt>
                <c:pt idx="2545">
                  <c:v>-10.720371376862394</c:v>
                </c:pt>
                <c:pt idx="2546">
                  <c:v>-7.6302118492252173</c:v>
                </c:pt>
                <c:pt idx="2547">
                  <c:v>-5.3770096941680876</c:v>
                </c:pt>
                <c:pt idx="2548">
                  <c:v>-8.5317421937988289</c:v>
                </c:pt>
                <c:pt idx="2549">
                  <c:v>-8.2339211377420423</c:v>
                </c:pt>
                <c:pt idx="2550">
                  <c:v>-6.6076947123985645</c:v>
                </c:pt>
                <c:pt idx="2551">
                  <c:v>-8.4549246231834516</c:v>
                </c:pt>
                <c:pt idx="2552">
                  <c:v>-5.64911725294448</c:v>
                </c:pt>
                <c:pt idx="2553">
                  <c:v>-5.6978415032532466</c:v>
                </c:pt>
                <c:pt idx="2554">
                  <c:v>-10.198049833214652</c:v>
                </c:pt>
                <c:pt idx="2555">
                  <c:v>-8.6860360656940419</c:v>
                </c:pt>
                <c:pt idx="2556">
                  <c:v>-9.0539907112107016</c:v>
                </c:pt>
                <c:pt idx="2557">
                  <c:v>-11.196818310373784</c:v>
                </c:pt>
                <c:pt idx="2558">
                  <c:v>-8.6044751907655055</c:v>
                </c:pt>
                <c:pt idx="2559">
                  <c:v>-8.1422130307520959</c:v>
                </c:pt>
                <c:pt idx="2560">
                  <c:v>-5.581245647372449</c:v>
                </c:pt>
                <c:pt idx="2561">
                  <c:v>-19.931568569324174</c:v>
                </c:pt>
                <c:pt idx="2562">
                  <c:v>-19.931568569324174</c:v>
                </c:pt>
                <c:pt idx="2563">
                  <c:v>-2.4249220904757189</c:v>
                </c:pt>
                <c:pt idx="2564">
                  <c:v>-8.3803409657258854</c:v>
                </c:pt>
                <c:pt idx="2565">
                  <c:v>-5.3015469395171362</c:v>
                </c:pt>
                <c:pt idx="2566">
                  <c:v>-6.9238842477024072</c:v>
                </c:pt>
                <c:pt idx="2567">
                  <c:v>-5.0179218860682981</c:v>
                </c:pt>
                <c:pt idx="2568">
                  <c:v>-7.5946676375147861</c:v>
                </c:pt>
                <c:pt idx="2569">
                  <c:v>-7.3699586555209624</c:v>
                </c:pt>
                <c:pt idx="2570">
                  <c:v>-19.931568569324174</c:v>
                </c:pt>
                <c:pt idx="2571">
                  <c:v>-6.7735332966230866</c:v>
                </c:pt>
                <c:pt idx="2572">
                  <c:v>-4.9802755661708629</c:v>
                </c:pt>
                <c:pt idx="2573">
                  <c:v>-9.2337825893108292</c:v>
                </c:pt>
                <c:pt idx="2574">
                  <c:v>-7.516846077587612</c:v>
                </c:pt>
                <c:pt idx="2575">
                  <c:v>-5.9009687592673634</c:v>
                </c:pt>
                <c:pt idx="2576">
                  <c:v>-6.0106788044712136</c:v>
                </c:pt>
                <c:pt idx="2577">
                  <c:v>-5.9711444644892868</c:v>
                </c:pt>
                <c:pt idx="2578">
                  <c:v>-8.0487306775928502</c:v>
                </c:pt>
                <c:pt idx="2579">
                  <c:v>-6.4156533036801608</c:v>
                </c:pt>
                <c:pt idx="2580">
                  <c:v>-9.2268271268229416</c:v>
                </c:pt>
                <c:pt idx="2581">
                  <c:v>-7.1264821194575498</c:v>
                </c:pt>
                <c:pt idx="2582">
                  <c:v>-6.9464773420357524</c:v>
                </c:pt>
                <c:pt idx="2583">
                  <c:v>-8.9154901691357615</c:v>
                </c:pt>
                <c:pt idx="2584">
                  <c:v>-7.2641797831641055</c:v>
                </c:pt>
                <c:pt idx="2585">
                  <c:v>-7.1560249519977237</c:v>
                </c:pt>
                <c:pt idx="2586">
                  <c:v>-5.5619713593545592</c:v>
                </c:pt>
                <c:pt idx="2587">
                  <c:v>-5.8264742610978564</c:v>
                </c:pt>
                <c:pt idx="2588">
                  <c:v>-5.0768307706757181</c:v>
                </c:pt>
                <c:pt idx="2589">
                  <c:v>-7.2463016008925596</c:v>
                </c:pt>
                <c:pt idx="2590">
                  <c:v>-3.7897237424841275</c:v>
                </c:pt>
                <c:pt idx="2591">
                  <c:v>-10.303761127657967</c:v>
                </c:pt>
                <c:pt idx="2592">
                  <c:v>-7.5980190480581733</c:v>
                </c:pt>
                <c:pt idx="2593">
                  <c:v>-6.6793394111383506</c:v>
                </c:pt>
                <c:pt idx="2594">
                  <c:v>-5.3912782487887565</c:v>
                </c:pt>
                <c:pt idx="2595">
                  <c:v>-9.4705424655301869</c:v>
                </c:pt>
                <c:pt idx="2596">
                  <c:v>-6.7776826601159534</c:v>
                </c:pt>
                <c:pt idx="2597">
                  <c:v>-5.695443577675487</c:v>
                </c:pt>
                <c:pt idx="2598">
                  <c:v>-6.2614250991166696</c:v>
                </c:pt>
                <c:pt idx="2599">
                  <c:v>-8.7280358055284406</c:v>
                </c:pt>
                <c:pt idx="2600">
                  <c:v>-9.8900271376447808</c:v>
                </c:pt>
                <c:pt idx="2601">
                  <c:v>-8.7428839180013664</c:v>
                </c:pt>
                <c:pt idx="2602">
                  <c:v>-8.1515927852078249</c:v>
                </c:pt>
                <c:pt idx="2603">
                  <c:v>-5.7104223892665331</c:v>
                </c:pt>
                <c:pt idx="2604">
                  <c:v>-7.6944138910248743</c:v>
                </c:pt>
                <c:pt idx="2605">
                  <c:v>-7.3627813779583908</c:v>
                </c:pt>
                <c:pt idx="2606">
                  <c:v>-8.812683285347271</c:v>
                </c:pt>
                <c:pt idx="2607">
                  <c:v>-4.2690369826441588</c:v>
                </c:pt>
                <c:pt idx="2608">
                  <c:v>-7.5798720612244015</c:v>
                </c:pt>
                <c:pt idx="2609">
                  <c:v>-8.103351144114546</c:v>
                </c:pt>
                <c:pt idx="2610">
                  <c:v>-6.2202495147549737</c:v>
                </c:pt>
                <c:pt idx="2611">
                  <c:v>-7.6563248840084146</c:v>
                </c:pt>
                <c:pt idx="2612">
                  <c:v>-5.2460501070952184</c:v>
                </c:pt>
                <c:pt idx="2613">
                  <c:v>-5.7400396914717415</c:v>
                </c:pt>
                <c:pt idx="2614">
                  <c:v>-7.2914883863503421</c:v>
                </c:pt>
                <c:pt idx="2615">
                  <c:v>-8.5529902966597167</c:v>
                </c:pt>
                <c:pt idx="2616">
                  <c:v>-7.6621890899564686</c:v>
                </c:pt>
                <c:pt idx="2617">
                  <c:v>-9.893940629045785</c:v>
                </c:pt>
                <c:pt idx="2618">
                  <c:v>-8.5604971124292764</c:v>
                </c:pt>
                <c:pt idx="2619">
                  <c:v>-7.6576707148567253</c:v>
                </c:pt>
                <c:pt idx="2620">
                  <c:v>-5.8525306968328721</c:v>
                </c:pt>
                <c:pt idx="2621">
                  <c:v>-10.906844430105854</c:v>
                </c:pt>
                <c:pt idx="2622">
                  <c:v>-5.4059923389010285</c:v>
                </c:pt>
                <c:pt idx="2623">
                  <c:v>-7.569360344008297</c:v>
                </c:pt>
                <c:pt idx="2624">
                  <c:v>-4.2358204889664002</c:v>
                </c:pt>
                <c:pt idx="2625">
                  <c:v>-7.3337557626041328</c:v>
                </c:pt>
                <c:pt idx="2626">
                  <c:v>-19.931568569324174</c:v>
                </c:pt>
                <c:pt idx="2627">
                  <c:v>-8.6976613408163423</c:v>
                </c:pt>
                <c:pt idx="2628">
                  <c:v>-5.8720377836903257</c:v>
                </c:pt>
                <c:pt idx="2629">
                  <c:v>-5.4591404544535456</c:v>
                </c:pt>
                <c:pt idx="2630">
                  <c:v>-4.655591640616807</c:v>
                </c:pt>
                <c:pt idx="2631">
                  <c:v>-4.2945308586264499</c:v>
                </c:pt>
                <c:pt idx="2632">
                  <c:v>-5.617651103701955</c:v>
                </c:pt>
                <c:pt idx="2633">
                  <c:v>-7.4364250744282243</c:v>
                </c:pt>
                <c:pt idx="2634">
                  <c:v>-5.623515717253273</c:v>
                </c:pt>
                <c:pt idx="2635">
                  <c:v>-6.8599169995305598</c:v>
                </c:pt>
                <c:pt idx="2636">
                  <c:v>-8.576077615350215</c:v>
                </c:pt>
                <c:pt idx="2637">
                  <c:v>-9.3497305926208636</c:v>
                </c:pt>
                <c:pt idx="2638">
                  <c:v>0.92286047258845105</c:v>
                </c:pt>
                <c:pt idx="2639">
                  <c:v>-9.4955379400533122</c:v>
                </c:pt>
                <c:pt idx="2640">
                  <c:v>-8.5917692175018008</c:v>
                </c:pt>
                <c:pt idx="2641">
                  <c:v>-8.7952182278700199</c:v>
                </c:pt>
                <c:pt idx="2642">
                  <c:v>-6.8130443425907723</c:v>
                </c:pt>
                <c:pt idx="2643">
                  <c:v>-11.93221116254759</c:v>
                </c:pt>
                <c:pt idx="2644">
                  <c:v>-5.1991619865289218</c:v>
                </c:pt>
                <c:pt idx="2645">
                  <c:v>-8.6757350538778244</c:v>
                </c:pt>
                <c:pt idx="2646">
                  <c:v>-6.8856901668786801</c:v>
                </c:pt>
                <c:pt idx="2647">
                  <c:v>-7.1290810826261959</c:v>
                </c:pt>
                <c:pt idx="2648">
                  <c:v>-6.3701332352311208</c:v>
                </c:pt>
                <c:pt idx="2649">
                  <c:v>-7.6052472322037943</c:v>
                </c:pt>
                <c:pt idx="2650">
                  <c:v>-7.9766321949800023</c:v>
                </c:pt>
                <c:pt idx="2651">
                  <c:v>-5.602611244693783</c:v>
                </c:pt>
                <c:pt idx="2652">
                  <c:v>-9.5113956886180375</c:v>
                </c:pt>
                <c:pt idx="2653">
                  <c:v>-5.6348540728810068</c:v>
                </c:pt>
                <c:pt idx="2654">
                  <c:v>-6.6249782165020292</c:v>
                </c:pt>
                <c:pt idx="2655">
                  <c:v>-5.8801811722235744</c:v>
                </c:pt>
                <c:pt idx="2656">
                  <c:v>-5.9818526359774005</c:v>
                </c:pt>
                <c:pt idx="2657">
                  <c:v>-11.851961121632938</c:v>
                </c:pt>
                <c:pt idx="2658">
                  <c:v>-8.6170487665094733</c:v>
                </c:pt>
                <c:pt idx="2659">
                  <c:v>-8.1802224341226673</c:v>
                </c:pt>
                <c:pt idx="2660">
                  <c:v>-4.0284588915745854</c:v>
                </c:pt>
                <c:pt idx="2661">
                  <c:v>-7.9492640745613876</c:v>
                </c:pt>
                <c:pt idx="2662">
                  <c:v>-5.5266948435222032</c:v>
                </c:pt>
                <c:pt idx="2663">
                  <c:v>-5.8604662550546989</c:v>
                </c:pt>
                <c:pt idx="2664">
                  <c:v>-11.518494978604519</c:v>
                </c:pt>
                <c:pt idx="2665">
                  <c:v>-6.6122285152906111</c:v>
                </c:pt>
                <c:pt idx="2666">
                  <c:v>-9.8222249884341135</c:v>
                </c:pt>
                <c:pt idx="2667">
                  <c:v>-7.0598698581568469</c:v>
                </c:pt>
                <c:pt idx="2668">
                  <c:v>-6.2959023633722264</c:v>
                </c:pt>
                <c:pt idx="2669">
                  <c:v>-6.195450596113159</c:v>
                </c:pt>
                <c:pt idx="2670">
                  <c:v>-8.9120862556497382</c:v>
                </c:pt>
                <c:pt idx="2671">
                  <c:v>-6.8516308476957342</c:v>
                </c:pt>
                <c:pt idx="2672">
                  <c:v>-7.2574528967214276</c:v>
                </c:pt>
                <c:pt idx="2673">
                  <c:v>-6.6047968478932049</c:v>
                </c:pt>
                <c:pt idx="2674">
                  <c:v>-7.1216163982226979</c:v>
                </c:pt>
                <c:pt idx="2675">
                  <c:v>-4.9660366882038689</c:v>
                </c:pt>
                <c:pt idx="2676">
                  <c:v>-7.1606379635136532</c:v>
                </c:pt>
                <c:pt idx="2677">
                  <c:v>-6.4025857544815805</c:v>
                </c:pt>
                <c:pt idx="2678">
                  <c:v>-3.8641398388540198</c:v>
                </c:pt>
                <c:pt idx="2679">
                  <c:v>-8.5024751955355473</c:v>
                </c:pt>
                <c:pt idx="2680">
                  <c:v>-7.6218662791650695</c:v>
                </c:pt>
                <c:pt idx="2681">
                  <c:v>-3.4125903951893859</c:v>
                </c:pt>
                <c:pt idx="2682">
                  <c:v>-6.4397171010366971</c:v>
                </c:pt>
                <c:pt idx="2683">
                  <c:v>-6.8468317534565655</c:v>
                </c:pt>
                <c:pt idx="2684">
                  <c:v>-5.4369851404783596</c:v>
                </c:pt>
                <c:pt idx="2685">
                  <c:v>-7.4599398368767789</c:v>
                </c:pt>
                <c:pt idx="2686">
                  <c:v>-19.931568569324174</c:v>
                </c:pt>
                <c:pt idx="2687">
                  <c:v>-9.8226442905237512</c:v>
                </c:pt>
                <c:pt idx="2688">
                  <c:v>-6.8948667522924918</c:v>
                </c:pt>
                <c:pt idx="2689">
                  <c:v>-19.931568569324174</c:v>
                </c:pt>
                <c:pt idx="2690">
                  <c:v>-7.8291217037026595</c:v>
                </c:pt>
                <c:pt idx="2691">
                  <c:v>-8.505828145007964</c:v>
                </c:pt>
                <c:pt idx="2692">
                  <c:v>-9.4341298452813422</c:v>
                </c:pt>
                <c:pt idx="2693">
                  <c:v>-5.8086214600507757</c:v>
                </c:pt>
                <c:pt idx="2694">
                  <c:v>-6.0156937642571036</c:v>
                </c:pt>
                <c:pt idx="2695">
                  <c:v>-9.4475583637212459</c:v>
                </c:pt>
                <c:pt idx="2696">
                  <c:v>-12.058179827830289</c:v>
                </c:pt>
                <c:pt idx="2697">
                  <c:v>-9.3838873994065608</c:v>
                </c:pt>
                <c:pt idx="2698">
                  <c:v>-6.1962913805771827</c:v>
                </c:pt>
                <c:pt idx="2699">
                  <c:v>-7.065865451577765</c:v>
                </c:pt>
                <c:pt idx="2700">
                  <c:v>-6.366203211240105</c:v>
                </c:pt>
                <c:pt idx="2701">
                  <c:v>-8.831054712039359</c:v>
                </c:pt>
                <c:pt idx="2702">
                  <c:v>-5.2752002439951919</c:v>
                </c:pt>
                <c:pt idx="2703">
                  <c:v>-7.7765258476089993</c:v>
                </c:pt>
                <c:pt idx="2704">
                  <c:v>-8.3865442668986656</c:v>
                </c:pt>
                <c:pt idx="2705">
                  <c:v>-8.405867679279023</c:v>
                </c:pt>
                <c:pt idx="2706">
                  <c:v>-6.7168035328022722</c:v>
                </c:pt>
                <c:pt idx="2707">
                  <c:v>-5.6721920568478801</c:v>
                </c:pt>
                <c:pt idx="2708">
                  <c:v>-9.0081103409482406</c:v>
                </c:pt>
                <c:pt idx="2709">
                  <c:v>-3.827819028945405</c:v>
                </c:pt>
                <c:pt idx="2710">
                  <c:v>-10.106358532252532</c:v>
                </c:pt>
                <c:pt idx="2711">
                  <c:v>-8.024979693836146</c:v>
                </c:pt>
                <c:pt idx="2712">
                  <c:v>-7.1309802491598742</c:v>
                </c:pt>
                <c:pt idx="2713">
                  <c:v>-7.8811682265055882</c:v>
                </c:pt>
                <c:pt idx="2714">
                  <c:v>-19.931568569324174</c:v>
                </c:pt>
                <c:pt idx="2715">
                  <c:v>-5.5240124011368277</c:v>
                </c:pt>
                <c:pt idx="2716">
                  <c:v>-6.3494591733665917</c:v>
                </c:pt>
                <c:pt idx="2717">
                  <c:v>-19.931568569324174</c:v>
                </c:pt>
                <c:pt idx="2718">
                  <c:v>-6.0874628758750209</c:v>
                </c:pt>
                <c:pt idx="2719">
                  <c:v>-4.1880607014503521</c:v>
                </c:pt>
                <c:pt idx="2720">
                  <c:v>-6.5995244661401582</c:v>
                </c:pt>
                <c:pt idx="2721">
                  <c:v>-7.4499913600749448</c:v>
                </c:pt>
                <c:pt idx="2722">
                  <c:v>-8.1359972226651234</c:v>
                </c:pt>
                <c:pt idx="2723">
                  <c:v>-6.9143253454067244</c:v>
                </c:pt>
                <c:pt idx="2724">
                  <c:v>-5.4357018655463838</c:v>
                </c:pt>
                <c:pt idx="2725">
                  <c:v>-19.931568569324174</c:v>
                </c:pt>
                <c:pt idx="2726">
                  <c:v>-6.2497129487854597</c:v>
                </c:pt>
                <c:pt idx="2727">
                  <c:v>-7.5076267346939591</c:v>
                </c:pt>
                <c:pt idx="2728">
                  <c:v>-4.1935778583562273</c:v>
                </c:pt>
                <c:pt idx="2729">
                  <c:v>-6.0532137414337637</c:v>
                </c:pt>
                <c:pt idx="2730">
                  <c:v>-8.7731494859584771</c:v>
                </c:pt>
                <c:pt idx="2731">
                  <c:v>-4.888895550169881</c:v>
                </c:pt>
                <c:pt idx="2732">
                  <c:v>-6.9132447511400592</c:v>
                </c:pt>
                <c:pt idx="2733">
                  <c:v>-8.1085982842577682</c:v>
                </c:pt>
                <c:pt idx="2734">
                  <c:v>-12.865619348607817</c:v>
                </c:pt>
                <c:pt idx="2735">
                  <c:v>-7.1839034064488461</c:v>
                </c:pt>
                <c:pt idx="2736">
                  <c:v>-2.5964508568528006</c:v>
                </c:pt>
                <c:pt idx="2737">
                  <c:v>-5.8145146454146825</c:v>
                </c:pt>
                <c:pt idx="2738">
                  <c:v>-8.7386593502121617</c:v>
                </c:pt>
                <c:pt idx="2739">
                  <c:v>-4.5748497980965164</c:v>
                </c:pt>
                <c:pt idx="2740">
                  <c:v>-9.3760217562787851</c:v>
                </c:pt>
                <c:pt idx="2741">
                  <c:v>-9.1169861034178972</c:v>
                </c:pt>
                <c:pt idx="2742">
                  <c:v>-4.3544519124706609</c:v>
                </c:pt>
                <c:pt idx="2743">
                  <c:v>-5.8825557660668588</c:v>
                </c:pt>
                <c:pt idx="2744">
                  <c:v>-7.7361603718970482</c:v>
                </c:pt>
                <c:pt idx="2745">
                  <c:v>-6.2658210674960868</c:v>
                </c:pt>
                <c:pt idx="2746">
                  <c:v>-4.7791623454366574</c:v>
                </c:pt>
                <c:pt idx="2747">
                  <c:v>-4.6438561897747244</c:v>
                </c:pt>
                <c:pt idx="2748">
                  <c:v>-7.2413815403918207</c:v>
                </c:pt>
                <c:pt idx="2749">
                  <c:v>-11.947207078875465</c:v>
                </c:pt>
                <c:pt idx="2750">
                  <c:v>-7.3789631073987199</c:v>
                </c:pt>
                <c:pt idx="2751">
                  <c:v>-7.5138745170366779</c:v>
                </c:pt>
                <c:pt idx="2752">
                  <c:v>-9.9096752590345663</c:v>
                </c:pt>
                <c:pt idx="2753">
                  <c:v>-19.931568569324174</c:v>
                </c:pt>
                <c:pt idx="2754">
                  <c:v>-8.6671922407577338</c:v>
                </c:pt>
                <c:pt idx="2755">
                  <c:v>-6.3827520782051046</c:v>
                </c:pt>
                <c:pt idx="2756">
                  <c:v>-8.1067545827483922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46-4B36-B4D3-CB7995889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668192"/>
        <c:axId val="1740395168"/>
      </c:scatterChart>
      <c:scatterChart>
        <c:scatterStyle val="smoothMarker"/>
        <c:varyColors val="0"/>
        <c:ser>
          <c:idx val="1"/>
          <c:order val="1"/>
          <c:tx>
            <c:v>y=x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tx1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6-4B36-B4D3-CB79958897AE}"/>
              </c:ext>
            </c:extLst>
          </c:dPt>
          <c:xVal>
            <c:numLit>
              <c:formatCode>General</c:formatCode>
              <c:ptCount val="2"/>
              <c:pt idx="0">
                <c:v>-20</c:v>
              </c:pt>
              <c:pt idx="1">
                <c:v>5</c:v>
              </c:pt>
            </c:numLit>
          </c:xVal>
          <c:yVal>
            <c:numLit>
              <c:formatCode>General</c:formatCode>
              <c:ptCount val="2"/>
              <c:pt idx="0">
                <c:v>-20</c:v>
              </c:pt>
              <c:pt idx="1">
                <c:v>5</c:v>
              </c:pt>
            </c:numLit>
          </c:yVal>
          <c:smooth val="1"/>
          <c:extLst>
            <c:ext xmlns:c16="http://schemas.microsoft.com/office/drawing/2014/chart" uri="{C3380CC4-5D6E-409C-BE32-E72D297353CC}">
              <c16:uniqueId val="{00000004-0246-4B36-B4D3-CB7995889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668192"/>
        <c:axId val="1740395168"/>
      </c:scatterChart>
      <c:valAx>
        <c:axId val="477668192"/>
        <c:scaling>
          <c:orientation val="minMax"/>
          <c:max val="5"/>
          <c:min val="-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baseline="0">
                    <a:effectLst/>
                  </a:rPr>
                  <a:t>log2 Monosome Term Score (Replicate 1)</a:t>
                </a:r>
                <a:endParaRPr lang="en-U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395168"/>
        <c:crosses val="autoZero"/>
        <c:crossBetween val="midCat"/>
      </c:valAx>
      <c:valAx>
        <c:axId val="1740395168"/>
        <c:scaling>
          <c:orientation val="minMax"/>
          <c:max val="5"/>
          <c:min val="-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log2 Monosome Term Score (Replicate 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6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'di1-vs-di2'!$E$1</c:f>
              <c:strCache>
                <c:ptCount val="1"/>
                <c:pt idx="0">
                  <c:v>di2_log2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4021610304492285"/>
                  <c:y val="9.806477423578403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'di1-vs-di2'!$D$2:$D$2758</c:f>
              <c:numCache>
                <c:formatCode>General</c:formatCode>
                <c:ptCount val="2757"/>
                <c:pt idx="0">
                  <c:v>-6.250046390998615</c:v>
                </c:pt>
                <c:pt idx="1">
                  <c:v>-7.1048367776652022</c:v>
                </c:pt>
                <c:pt idx="2">
                  <c:v>-4.9612589375962166</c:v>
                </c:pt>
                <c:pt idx="3">
                  <c:v>-3.9733529601219515</c:v>
                </c:pt>
                <c:pt idx="4">
                  <c:v>-4.5265227969609736</c:v>
                </c:pt>
                <c:pt idx="5">
                  <c:v>-7.9605672055937324</c:v>
                </c:pt>
                <c:pt idx="6">
                  <c:v>-6.3885566926285122</c:v>
                </c:pt>
                <c:pt idx="7">
                  <c:v>-7.1115845195572067</c:v>
                </c:pt>
                <c:pt idx="8">
                  <c:v>-7.4947880688448016</c:v>
                </c:pt>
                <c:pt idx="9">
                  <c:v>-4.5770988460397044</c:v>
                </c:pt>
                <c:pt idx="10">
                  <c:v>-5.0315398355272052</c:v>
                </c:pt>
                <c:pt idx="11">
                  <c:v>-10.787537499863269</c:v>
                </c:pt>
                <c:pt idx="12">
                  <c:v>-7.7761981656626489</c:v>
                </c:pt>
                <c:pt idx="13">
                  <c:v>-7.6332092426006959</c:v>
                </c:pt>
                <c:pt idx="14">
                  <c:v>-6.08101641502485</c:v>
                </c:pt>
                <c:pt idx="15">
                  <c:v>-9.8053997222333891</c:v>
                </c:pt>
                <c:pt idx="16">
                  <c:v>-8.5151061615994763</c:v>
                </c:pt>
                <c:pt idx="17">
                  <c:v>-7.499859434053243</c:v>
                </c:pt>
                <c:pt idx="18">
                  <c:v>-7.72976963339649</c:v>
                </c:pt>
                <c:pt idx="19">
                  <c:v>-8.204982969827693</c:v>
                </c:pt>
                <c:pt idx="20">
                  <c:v>-5.5624916085506477</c:v>
                </c:pt>
                <c:pt idx="21">
                  <c:v>-5.9392387108445233</c:v>
                </c:pt>
                <c:pt idx="22">
                  <c:v>-9.4479784826794493</c:v>
                </c:pt>
                <c:pt idx="23">
                  <c:v>-5.0687316153099653</c:v>
                </c:pt>
                <c:pt idx="24">
                  <c:v>-5.6052454764572053</c:v>
                </c:pt>
                <c:pt idx="25">
                  <c:v>-7.1057354500080283</c:v>
                </c:pt>
                <c:pt idx="26">
                  <c:v>-9.1590783091054959</c:v>
                </c:pt>
                <c:pt idx="27">
                  <c:v>-7.7401555121296806</c:v>
                </c:pt>
                <c:pt idx="28">
                  <c:v>-6.7170287500653103</c:v>
                </c:pt>
                <c:pt idx="29">
                  <c:v>-11.623475318895963</c:v>
                </c:pt>
                <c:pt idx="30">
                  <c:v>-2.4421988928417449</c:v>
                </c:pt>
                <c:pt idx="31">
                  <c:v>-7.5996797676629466</c:v>
                </c:pt>
                <c:pt idx="32">
                  <c:v>-6.9087593452757039</c:v>
                </c:pt>
                <c:pt idx="33">
                  <c:v>-4.3743655839788644</c:v>
                </c:pt>
                <c:pt idx="34">
                  <c:v>-8.1907198326729009</c:v>
                </c:pt>
                <c:pt idx="35">
                  <c:v>-2.5877904772318163</c:v>
                </c:pt>
                <c:pt idx="36">
                  <c:v>-19.931568569324174</c:v>
                </c:pt>
                <c:pt idx="37">
                  <c:v>-1.6329022402293245</c:v>
                </c:pt>
                <c:pt idx="38">
                  <c:v>-5.9881752810280799</c:v>
                </c:pt>
                <c:pt idx="39">
                  <c:v>-19.931568569324174</c:v>
                </c:pt>
                <c:pt idx="40">
                  <c:v>-19.931568569324174</c:v>
                </c:pt>
                <c:pt idx="41">
                  <c:v>-19.931568569324174</c:v>
                </c:pt>
                <c:pt idx="42">
                  <c:v>-8.169492211685947</c:v>
                </c:pt>
                <c:pt idx="43">
                  <c:v>-6.574088728753317</c:v>
                </c:pt>
                <c:pt idx="44">
                  <c:v>-8.4998092979155633</c:v>
                </c:pt>
                <c:pt idx="45">
                  <c:v>-8.3399574011008806</c:v>
                </c:pt>
                <c:pt idx="46">
                  <c:v>-19.931568569324174</c:v>
                </c:pt>
                <c:pt idx="47">
                  <c:v>-3.6761257047621076</c:v>
                </c:pt>
                <c:pt idx="48">
                  <c:v>-8.242881146101638</c:v>
                </c:pt>
                <c:pt idx="49">
                  <c:v>-11.557168063084095</c:v>
                </c:pt>
                <c:pt idx="50">
                  <c:v>-3.4054462987954923</c:v>
                </c:pt>
                <c:pt idx="51">
                  <c:v>-19.931568569324174</c:v>
                </c:pt>
                <c:pt idx="52">
                  <c:v>-3.8649307762656484</c:v>
                </c:pt>
                <c:pt idx="53">
                  <c:v>-10.576622805998468</c:v>
                </c:pt>
                <c:pt idx="54">
                  <c:v>-6.433875003503049</c:v>
                </c:pt>
                <c:pt idx="55">
                  <c:v>-5.8828385420136371</c:v>
                </c:pt>
                <c:pt idx="56">
                  <c:v>-5.4737537798107025</c:v>
                </c:pt>
                <c:pt idx="57">
                  <c:v>-3.8917513466364437</c:v>
                </c:pt>
                <c:pt idx="58">
                  <c:v>-9.9022744395253568</c:v>
                </c:pt>
                <c:pt idx="59">
                  <c:v>-5.7760725370870158</c:v>
                </c:pt>
                <c:pt idx="60">
                  <c:v>-2.6335272547280146</c:v>
                </c:pt>
                <c:pt idx="61">
                  <c:v>-6.0967211917290722</c:v>
                </c:pt>
                <c:pt idx="62">
                  <c:v>-5.1462521520880298</c:v>
                </c:pt>
                <c:pt idx="63">
                  <c:v>-8.823504175616474</c:v>
                </c:pt>
                <c:pt idx="64">
                  <c:v>-11.302900672608869</c:v>
                </c:pt>
                <c:pt idx="65">
                  <c:v>-3.8899840609499212</c:v>
                </c:pt>
                <c:pt idx="66">
                  <c:v>-19.931568569324174</c:v>
                </c:pt>
                <c:pt idx="67">
                  <c:v>-7.5534970178295415</c:v>
                </c:pt>
                <c:pt idx="68">
                  <c:v>-7.2009787078548921</c:v>
                </c:pt>
                <c:pt idx="69">
                  <c:v>-6.8944703825272455</c:v>
                </c:pt>
                <c:pt idx="70">
                  <c:v>-19.931568569324174</c:v>
                </c:pt>
                <c:pt idx="71">
                  <c:v>-9.7762784977860644</c:v>
                </c:pt>
                <c:pt idx="72">
                  <c:v>-19.931568569324174</c:v>
                </c:pt>
                <c:pt idx="73">
                  <c:v>-12.290788597322752</c:v>
                </c:pt>
                <c:pt idx="74">
                  <c:v>-5.8683051231094048</c:v>
                </c:pt>
                <c:pt idx="75">
                  <c:v>-3.9388448747883142</c:v>
                </c:pt>
                <c:pt idx="76">
                  <c:v>-19.931568569324174</c:v>
                </c:pt>
                <c:pt idx="77">
                  <c:v>-6.5024362170450756</c:v>
                </c:pt>
                <c:pt idx="78">
                  <c:v>-6.842691241308918</c:v>
                </c:pt>
                <c:pt idx="79">
                  <c:v>-10.488486200033558</c:v>
                </c:pt>
                <c:pt idx="80">
                  <c:v>-3.8935876324215482</c:v>
                </c:pt>
                <c:pt idx="81">
                  <c:v>-4.6515805343848928</c:v>
                </c:pt>
                <c:pt idx="82">
                  <c:v>-2.1837053964411148</c:v>
                </c:pt>
                <c:pt idx="83">
                  <c:v>-6.8118264200133831</c:v>
                </c:pt>
                <c:pt idx="84">
                  <c:v>-0.99058621446558626</c:v>
                </c:pt>
                <c:pt idx="85">
                  <c:v>-7.7818668522484398</c:v>
                </c:pt>
                <c:pt idx="86">
                  <c:v>-5.6087295677139295</c:v>
                </c:pt>
                <c:pt idx="87">
                  <c:v>-6.1446523858625799</c:v>
                </c:pt>
                <c:pt idx="88">
                  <c:v>-10.491399122779939</c:v>
                </c:pt>
                <c:pt idx="89">
                  <c:v>-3.1406108387338256</c:v>
                </c:pt>
                <c:pt idx="90">
                  <c:v>-2.1508955353110704</c:v>
                </c:pt>
                <c:pt idx="91">
                  <c:v>-8.830379440613612</c:v>
                </c:pt>
                <c:pt idx="92">
                  <c:v>-4.2844961649010287</c:v>
                </c:pt>
                <c:pt idx="93">
                  <c:v>-10.290972945354211</c:v>
                </c:pt>
                <c:pt idx="94">
                  <c:v>-4.2644209825050625</c:v>
                </c:pt>
                <c:pt idx="95">
                  <c:v>-5.6723026301075459</c:v>
                </c:pt>
                <c:pt idx="96">
                  <c:v>-12.505538691072683</c:v>
                </c:pt>
                <c:pt idx="97">
                  <c:v>-12.464435844241436</c:v>
                </c:pt>
                <c:pt idx="98">
                  <c:v>-8.6891685159884844</c:v>
                </c:pt>
                <c:pt idx="99">
                  <c:v>-7.1457327957304857</c:v>
                </c:pt>
                <c:pt idx="100">
                  <c:v>-3.8438552796225847</c:v>
                </c:pt>
                <c:pt idx="101">
                  <c:v>-8.9497415971478311</c:v>
                </c:pt>
                <c:pt idx="102">
                  <c:v>-7.8418555932354987</c:v>
                </c:pt>
                <c:pt idx="103">
                  <c:v>-7.0125609579906083</c:v>
                </c:pt>
                <c:pt idx="104">
                  <c:v>-7.5100567494216115</c:v>
                </c:pt>
                <c:pt idx="105">
                  <c:v>-7.5961662108321306</c:v>
                </c:pt>
                <c:pt idx="106">
                  <c:v>-2.6346320155566323</c:v>
                </c:pt>
                <c:pt idx="107">
                  <c:v>-3.5205414075061916</c:v>
                </c:pt>
                <c:pt idx="108">
                  <c:v>-5.7154588798457562</c:v>
                </c:pt>
                <c:pt idx="109">
                  <c:v>-9.4550613157191403</c:v>
                </c:pt>
                <c:pt idx="110">
                  <c:v>-11.878609332226709</c:v>
                </c:pt>
                <c:pt idx="111">
                  <c:v>-10.41683479290025</c:v>
                </c:pt>
                <c:pt idx="112">
                  <c:v>-6.5698514678021223</c:v>
                </c:pt>
                <c:pt idx="113">
                  <c:v>-8.7710554768979616</c:v>
                </c:pt>
                <c:pt idx="114">
                  <c:v>-9.13502191552349</c:v>
                </c:pt>
                <c:pt idx="115">
                  <c:v>-4.2629952758583238</c:v>
                </c:pt>
                <c:pt idx="116">
                  <c:v>-6.374567810642545</c:v>
                </c:pt>
                <c:pt idx="117">
                  <c:v>-4.6523542978116552</c:v>
                </c:pt>
                <c:pt idx="118">
                  <c:v>-12.428315253650794</c:v>
                </c:pt>
                <c:pt idx="119">
                  <c:v>-2.6399321438725063</c:v>
                </c:pt>
                <c:pt idx="120">
                  <c:v>-5.9203170245449881</c:v>
                </c:pt>
                <c:pt idx="121">
                  <c:v>-4.6963738270168855</c:v>
                </c:pt>
                <c:pt idx="122">
                  <c:v>-4.6679824569258965</c:v>
                </c:pt>
                <c:pt idx="123">
                  <c:v>-9.8040797314009467</c:v>
                </c:pt>
                <c:pt idx="124">
                  <c:v>-5.4476163494830843</c:v>
                </c:pt>
                <c:pt idx="125">
                  <c:v>-19.931568569324174</c:v>
                </c:pt>
                <c:pt idx="126">
                  <c:v>-8.7568026404477646</c:v>
                </c:pt>
                <c:pt idx="127">
                  <c:v>-8.6773713824708256</c:v>
                </c:pt>
                <c:pt idx="128">
                  <c:v>-5.4546653226564183</c:v>
                </c:pt>
                <c:pt idx="129">
                  <c:v>-19.931568569324174</c:v>
                </c:pt>
                <c:pt idx="130">
                  <c:v>-9.3264446758956474</c:v>
                </c:pt>
                <c:pt idx="131">
                  <c:v>-6.8121292236343551</c:v>
                </c:pt>
                <c:pt idx="132">
                  <c:v>-9.0010463216963608</c:v>
                </c:pt>
                <c:pt idx="133">
                  <c:v>-3.918607923764164</c:v>
                </c:pt>
                <c:pt idx="134">
                  <c:v>-8.5942337855238797</c:v>
                </c:pt>
                <c:pt idx="135">
                  <c:v>-8.1721401415950101</c:v>
                </c:pt>
                <c:pt idx="136">
                  <c:v>-5.4033600770523229</c:v>
                </c:pt>
                <c:pt idx="137">
                  <c:v>-7.0512396605473286</c:v>
                </c:pt>
                <c:pt idx="138">
                  <c:v>-5.1350146660726335</c:v>
                </c:pt>
                <c:pt idx="139">
                  <c:v>-0.72102167143770768</c:v>
                </c:pt>
                <c:pt idx="140">
                  <c:v>-1.0131189127101006</c:v>
                </c:pt>
                <c:pt idx="141">
                  <c:v>-6.3925807732830284</c:v>
                </c:pt>
                <c:pt idx="142">
                  <c:v>-4.2327850480135583</c:v>
                </c:pt>
                <c:pt idx="143">
                  <c:v>-6.3476892008144956</c:v>
                </c:pt>
                <c:pt idx="144">
                  <c:v>-8.9456882178755563</c:v>
                </c:pt>
                <c:pt idx="145">
                  <c:v>-7.2036009046992433</c:v>
                </c:pt>
                <c:pt idx="146">
                  <c:v>-6.3116247750145655</c:v>
                </c:pt>
                <c:pt idx="147">
                  <c:v>-8.1797283028003012</c:v>
                </c:pt>
                <c:pt idx="148">
                  <c:v>-4.4539823034253692</c:v>
                </c:pt>
                <c:pt idx="149">
                  <c:v>-5.3586314259173209</c:v>
                </c:pt>
                <c:pt idx="150">
                  <c:v>-5.142061109098889</c:v>
                </c:pt>
                <c:pt idx="151">
                  <c:v>-4.4695441855250424</c:v>
                </c:pt>
                <c:pt idx="152">
                  <c:v>-6.9700908388730003</c:v>
                </c:pt>
                <c:pt idx="153">
                  <c:v>-11.63366643729732</c:v>
                </c:pt>
                <c:pt idx="154">
                  <c:v>-5.074731164930526</c:v>
                </c:pt>
                <c:pt idx="155">
                  <c:v>-8.6321722113784549</c:v>
                </c:pt>
                <c:pt idx="156">
                  <c:v>-3.0101109803839163</c:v>
                </c:pt>
                <c:pt idx="157">
                  <c:v>-5.8725903216585209</c:v>
                </c:pt>
                <c:pt idx="158">
                  <c:v>-6.4524808994659457</c:v>
                </c:pt>
                <c:pt idx="159">
                  <c:v>-7.1720962400603456</c:v>
                </c:pt>
                <c:pt idx="160">
                  <c:v>-4.271347635580856</c:v>
                </c:pt>
                <c:pt idx="161">
                  <c:v>-9.2967003568964959</c:v>
                </c:pt>
                <c:pt idx="162">
                  <c:v>-15.034328143749375</c:v>
                </c:pt>
                <c:pt idx="163">
                  <c:v>-19.931568569324174</c:v>
                </c:pt>
                <c:pt idx="164">
                  <c:v>-3.018677631295791</c:v>
                </c:pt>
                <c:pt idx="165">
                  <c:v>-7.6857957322058708</c:v>
                </c:pt>
                <c:pt idx="166">
                  <c:v>-7.6089026907909618</c:v>
                </c:pt>
                <c:pt idx="167">
                  <c:v>-7.3352376260971113</c:v>
                </c:pt>
                <c:pt idx="168">
                  <c:v>-5.4806927298252326</c:v>
                </c:pt>
                <c:pt idx="169">
                  <c:v>-19.931568569324174</c:v>
                </c:pt>
                <c:pt idx="170">
                  <c:v>-6.4957786529939696</c:v>
                </c:pt>
                <c:pt idx="171">
                  <c:v>-7.8890292179529951</c:v>
                </c:pt>
                <c:pt idx="172">
                  <c:v>-5.1057650577151081</c:v>
                </c:pt>
                <c:pt idx="173">
                  <c:v>-4.1943240523165111</c:v>
                </c:pt>
                <c:pt idx="174">
                  <c:v>-4.7262512449918646</c:v>
                </c:pt>
                <c:pt idx="175">
                  <c:v>-5.1731524320244135</c:v>
                </c:pt>
                <c:pt idx="176">
                  <c:v>-5.2539273730558032</c:v>
                </c:pt>
                <c:pt idx="177">
                  <c:v>-3.9178905878830963</c:v>
                </c:pt>
                <c:pt idx="178">
                  <c:v>-5.5223256894058608</c:v>
                </c:pt>
                <c:pt idx="179">
                  <c:v>-8.6769343743067946</c:v>
                </c:pt>
                <c:pt idx="180">
                  <c:v>-6.0119015851067825</c:v>
                </c:pt>
                <c:pt idx="181">
                  <c:v>-19.931568569324174</c:v>
                </c:pt>
                <c:pt idx="182">
                  <c:v>-9.6690520205113248</c:v>
                </c:pt>
                <c:pt idx="183">
                  <c:v>-9.2888841433130143</c:v>
                </c:pt>
                <c:pt idx="184">
                  <c:v>-9.3190474293191432</c:v>
                </c:pt>
                <c:pt idx="185">
                  <c:v>-7.7443711672619546</c:v>
                </c:pt>
                <c:pt idx="186">
                  <c:v>-4.5417713202640728</c:v>
                </c:pt>
                <c:pt idx="187">
                  <c:v>-10.524795953286501</c:v>
                </c:pt>
                <c:pt idx="188">
                  <c:v>-5.3024824229925809</c:v>
                </c:pt>
                <c:pt idx="189">
                  <c:v>-3.1694638758364957</c:v>
                </c:pt>
                <c:pt idx="190">
                  <c:v>-3.8465976840608072</c:v>
                </c:pt>
                <c:pt idx="191">
                  <c:v>-5.0959125331059862</c:v>
                </c:pt>
                <c:pt idx="192">
                  <c:v>-3.1984031424773507</c:v>
                </c:pt>
                <c:pt idx="193">
                  <c:v>-4.4594421705474154</c:v>
                </c:pt>
                <c:pt idx="194">
                  <c:v>-7.2571944306484104</c:v>
                </c:pt>
                <c:pt idx="195">
                  <c:v>-9.9368884414623171</c:v>
                </c:pt>
                <c:pt idx="196">
                  <c:v>-5.6319753112007378</c:v>
                </c:pt>
                <c:pt idx="197">
                  <c:v>-5.9332746770245093</c:v>
                </c:pt>
                <c:pt idx="198">
                  <c:v>-2.9779046759157968</c:v>
                </c:pt>
                <c:pt idx="199">
                  <c:v>-4.4023474066151307</c:v>
                </c:pt>
                <c:pt idx="200">
                  <c:v>-8.8995069962597881</c:v>
                </c:pt>
                <c:pt idx="201">
                  <c:v>-5.8372222182679963</c:v>
                </c:pt>
                <c:pt idx="202">
                  <c:v>-7.2139112081204404</c:v>
                </c:pt>
                <c:pt idx="203">
                  <c:v>-8.3993548748651641</c:v>
                </c:pt>
                <c:pt idx="204">
                  <c:v>-19.931568569324174</c:v>
                </c:pt>
                <c:pt idx="205">
                  <c:v>-6.890756257149496</c:v>
                </c:pt>
                <c:pt idx="206">
                  <c:v>-6.4557414270114428</c:v>
                </c:pt>
                <c:pt idx="207">
                  <c:v>-3.4393583186885355</c:v>
                </c:pt>
                <c:pt idx="208">
                  <c:v>-11.673318196308575</c:v>
                </c:pt>
                <c:pt idx="209">
                  <c:v>-9.8981593340264578</c:v>
                </c:pt>
                <c:pt idx="210">
                  <c:v>-4.5025434758321596</c:v>
                </c:pt>
                <c:pt idx="211">
                  <c:v>-9.3346604404621765</c:v>
                </c:pt>
                <c:pt idx="212">
                  <c:v>-7.6766896485075744</c:v>
                </c:pt>
                <c:pt idx="213">
                  <c:v>-7.482443401473228</c:v>
                </c:pt>
                <c:pt idx="214">
                  <c:v>-2.1766406993461689</c:v>
                </c:pt>
                <c:pt idx="215">
                  <c:v>-5.9565563564699886</c:v>
                </c:pt>
                <c:pt idx="216">
                  <c:v>-6.5172626853526578</c:v>
                </c:pt>
                <c:pt idx="217">
                  <c:v>-4.8590112350742993</c:v>
                </c:pt>
                <c:pt idx="218">
                  <c:v>-9.3129417203355782</c:v>
                </c:pt>
                <c:pt idx="219">
                  <c:v>-5.7674753516383932</c:v>
                </c:pt>
                <c:pt idx="220">
                  <c:v>-3.6522502854947576</c:v>
                </c:pt>
                <c:pt idx="221">
                  <c:v>-6.9424490806026311</c:v>
                </c:pt>
                <c:pt idx="222">
                  <c:v>-9.1191626011272575</c:v>
                </c:pt>
                <c:pt idx="223">
                  <c:v>-5.0074889631862982</c:v>
                </c:pt>
                <c:pt idx="224">
                  <c:v>-7.9776100614373737</c:v>
                </c:pt>
                <c:pt idx="225">
                  <c:v>-9.3195801448565998</c:v>
                </c:pt>
                <c:pt idx="226">
                  <c:v>-8.2454541547954889</c:v>
                </c:pt>
                <c:pt idx="227">
                  <c:v>-6.7992303084769201</c:v>
                </c:pt>
                <c:pt idx="228">
                  <c:v>-8.4073461826221809</c:v>
                </c:pt>
                <c:pt idx="229">
                  <c:v>-9.9182905663932015</c:v>
                </c:pt>
                <c:pt idx="230">
                  <c:v>-10.12900212271358</c:v>
                </c:pt>
                <c:pt idx="231">
                  <c:v>-5.5657853487985616</c:v>
                </c:pt>
                <c:pt idx="232">
                  <c:v>-7.0766818798445188</c:v>
                </c:pt>
                <c:pt idx="233">
                  <c:v>-5.1996323877864974</c:v>
                </c:pt>
                <c:pt idx="234">
                  <c:v>-3.8225837266614078</c:v>
                </c:pt>
                <c:pt idx="235">
                  <c:v>-19.931568569324174</c:v>
                </c:pt>
                <c:pt idx="236">
                  <c:v>-6.6230149428807641</c:v>
                </c:pt>
                <c:pt idx="237">
                  <c:v>-9.9020935971318504</c:v>
                </c:pt>
                <c:pt idx="238">
                  <c:v>-7.0041626231611342</c:v>
                </c:pt>
                <c:pt idx="239">
                  <c:v>-19.931568569324174</c:v>
                </c:pt>
                <c:pt idx="240">
                  <c:v>-5.4381402015143383</c:v>
                </c:pt>
                <c:pt idx="241">
                  <c:v>-4.2464417128489567</c:v>
                </c:pt>
                <c:pt idx="242">
                  <c:v>-19.931568569324174</c:v>
                </c:pt>
                <c:pt idx="243">
                  <c:v>-8.5088588355285424</c:v>
                </c:pt>
                <c:pt idx="244">
                  <c:v>-4.6960641135433185</c:v>
                </c:pt>
                <c:pt idx="245">
                  <c:v>-4.2011201650736307</c:v>
                </c:pt>
                <c:pt idx="246">
                  <c:v>-4.3015145932036232</c:v>
                </c:pt>
                <c:pt idx="247">
                  <c:v>-4.3660705183788133</c:v>
                </c:pt>
                <c:pt idx="248">
                  <c:v>-7.7840821936382767</c:v>
                </c:pt>
                <c:pt idx="249">
                  <c:v>-5.3691555388504337</c:v>
                </c:pt>
                <c:pt idx="250">
                  <c:v>-4.0231072448375116</c:v>
                </c:pt>
                <c:pt idx="251">
                  <c:v>-6.1988775090192059</c:v>
                </c:pt>
                <c:pt idx="252">
                  <c:v>-2.2324699237970238</c:v>
                </c:pt>
                <c:pt idx="253">
                  <c:v>-5.9021111972087503</c:v>
                </c:pt>
                <c:pt idx="254">
                  <c:v>-8.6430092878727862</c:v>
                </c:pt>
                <c:pt idx="255">
                  <c:v>-4.6798731061904286</c:v>
                </c:pt>
                <c:pt idx="256">
                  <c:v>-8.0281434736188153</c:v>
                </c:pt>
                <c:pt idx="257">
                  <c:v>-4.4568260016587367</c:v>
                </c:pt>
                <c:pt idx="258">
                  <c:v>-8.9276066031717516</c:v>
                </c:pt>
                <c:pt idx="259">
                  <c:v>-6.8495597783203888</c:v>
                </c:pt>
                <c:pt idx="260">
                  <c:v>-8.9866259590024864</c:v>
                </c:pt>
                <c:pt idx="261">
                  <c:v>-7.1876375393764285</c:v>
                </c:pt>
                <c:pt idx="262">
                  <c:v>-5.0001502789421224</c:v>
                </c:pt>
                <c:pt idx="263">
                  <c:v>-6.0083110102498116</c:v>
                </c:pt>
                <c:pt idx="264">
                  <c:v>-6.7767862117105757</c:v>
                </c:pt>
                <c:pt idx="265">
                  <c:v>-1.8893978249646337</c:v>
                </c:pt>
                <c:pt idx="266">
                  <c:v>-8.9401508901577973</c:v>
                </c:pt>
                <c:pt idx="267">
                  <c:v>-9.3570355891473103</c:v>
                </c:pt>
                <c:pt idx="268">
                  <c:v>-9.3282871772422293</c:v>
                </c:pt>
                <c:pt idx="269">
                  <c:v>-7.2362704506419107</c:v>
                </c:pt>
                <c:pt idx="270">
                  <c:v>-9.0911218585618272</c:v>
                </c:pt>
                <c:pt idx="271">
                  <c:v>-4.7864867085392397</c:v>
                </c:pt>
                <c:pt idx="272">
                  <c:v>-8.0771512935321308</c:v>
                </c:pt>
                <c:pt idx="273">
                  <c:v>-3.0611085185502458</c:v>
                </c:pt>
                <c:pt idx="274">
                  <c:v>-11.504444325103314</c:v>
                </c:pt>
                <c:pt idx="275">
                  <c:v>-19.931568569324174</c:v>
                </c:pt>
                <c:pt idx="276">
                  <c:v>-5.9927851134983392</c:v>
                </c:pt>
                <c:pt idx="277">
                  <c:v>-19.931568569324174</c:v>
                </c:pt>
                <c:pt idx="278">
                  <c:v>-3.6334927521335039</c:v>
                </c:pt>
                <c:pt idx="279">
                  <c:v>-6.89100965254549</c:v>
                </c:pt>
                <c:pt idx="280">
                  <c:v>-6.1007965957799941</c:v>
                </c:pt>
                <c:pt idx="281">
                  <c:v>-2.5147171197559954</c:v>
                </c:pt>
                <c:pt idx="282">
                  <c:v>-7.4050996515545586</c:v>
                </c:pt>
                <c:pt idx="283">
                  <c:v>-3.2246419816273342</c:v>
                </c:pt>
                <c:pt idx="284">
                  <c:v>-11.247580938935478</c:v>
                </c:pt>
                <c:pt idx="285">
                  <c:v>-9.9377852510809497</c:v>
                </c:pt>
                <c:pt idx="286">
                  <c:v>-4.9242547897752607</c:v>
                </c:pt>
                <c:pt idx="287">
                  <c:v>-5.6421046674984145</c:v>
                </c:pt>
                <c:pt idx="288">
                  <c:v>-7.2816722593161707</c:v>
                </c:pt>
                <c:pt idx="289">
                  <c:v>-5.8985840010046697</c:v>
                </c:pt>
                <c:pt idx="290">
                  <c:v>-3.4424190032983839</c:v>
                </c:pt>
                <c:pt idx="291">
                  <c:v>-6.8749977412710024</c:v>
                </c:pt>
                <c:pt idx="292">
                  <c:v>-19.931568569324174</c:v>
                </c:pt>
                <c:pt idx="293">
                  <c:v>-1.9209434471191535</c:v>
                </c:pt>
                <c:pt idx="294">
                  <c:v>-7.7692936931652516</c:v>
                </c:pt>
                <c:pt idx="295">
                  <c:v>-1.8657242244101482</c:v>
                </c:pt>
                <c:pt idx="296">
                  <c:v>-1.8485689025146717</c:v>
                </c:pt>
                <c:pt idx="297">
                  <c:v>-19.931568569324174</c:v>
                </c:pt>
                <c:pt idx="298">
                  <c:v>-10.780379475645587</c:v>
                </c:pt>
                <c:pt idx="299">
                  <c:v>-19.931568569324174</c:v>
                </c:pt>
                <c:pt idx="300">
                  <c:v>-6.8699865911620543</c:v>
                </c:pt>
                <c:pt idx="301">
                  <c:v>-8.9338386542005406</c:v>
                </c:pt>
                <c:pt idx="302">
                  <c:v>-10.782766623017769</c:v>
                </c:pt>
                <c:pt idx="303">
                  <c:v>-4.8713340226011761</c:v>
                </c:pt>
                <c:pt idx="304">
                  <c:v>-4.6958533249982146</c:v>
                </c:pt>
                <c:pt idx="305">
                  <c:v>-8.8472963100830118</c:v>
                </c:pt>
                <c:pt idx="306">
                  <c:v>-3.6295656052640015</c:v>
                </c:pt>
                <c:pt idx="307">
                  <c:v>-3.5847688636466759</c:v>
                </c:pt>
                <c:pt idx="308">
                  <c:v>-19.931568569324174</c:v>
                </c:pt>
                <c:pt idx="309">
                  <c:v>-19.931568569324174</c:v>
                </c:pt>
                <c:pt idx="310">
                  <c:v>-8.7590848041699587</c:v>
                </c:pt>
                <c:pt idx="311">
                  <c:v>-4.7965950449003936</c:v>
                </c:pt>
                <c:pt idx="312">
                  <c:v>-8.3016947119361006</c:v>
                </c:pt>
                <c:pt idx="313">
                  <c:v>-8.0013168927195046</c:v>
                </c:pt>
                <c:pt idx="314">
                  <c:v>-3.5701293748681389</c:v>
                </c:pt>
                <c:pt idx="315">
                  <c:v>-9.7125235062366659</c:v>
                </c:pt>
                <c:pt idx="316">
                  <c:v>-11.846914289773201</c:v>
                </c:pt>
                <c:pt idx="317">
                  <c:v>-8.8071984269877088</c:v>
                </c:pt>
                <c:pt idx="318">
                  <c:v>-3.9473155474966748</c:v>
                </c:pt>
                <c:pt idx="319">
                  <c:v>-12.145390440525409</c:v>
                </c:pt>
                <c:pt idx="320">
                  <c:v>-9.3339191493068459</c:v>
                </c:pt>
                <c:pt idx="321">
                  <c:v>-6.387166139008249</c:v>
                </c:pt>
                <c:pt idx="322">
                  <c:v>-5.5436733529866107</c:v>
                </c:pt>
                <c:pt idx="323">
                  <c:v>-19.931568569324174</c:v>
                </c:pt>
                <c:pt idx="324">
                  <c:v>-2.6647704648659345</c:v>
                </c:pt>
                <c:pt idx="325">
                  <c:v>-7.2657758858305401</c:v>
                </c:pt>
                <c:pt idx="326">
                  <c:v>-7.6744123543550256</c:v>
                </c:pt>
                <c:pt idx="327">
                  <c:v>-9.3091826618467231</c:v>
                </c:pt>
                <c:pt idx="328">
                  <c:v>-6.0850419537899514</c:v>
                </c:pt>
                <c:pt idx="329">
                  <c:v>-5.94472392365223</c:v>
                </c:pt>
                <c:pt idx="330">
                  <c:v>-7.9473071349893623</c:v>
                </c:pt>
                <c:pt idx="331">
                  <c:v>-9.377382654174319</c:v>
                </c:pt>
                <c:pt idx="332">
                  <c:v>-9.4308989472845983</c:v>
                </c:pt>
                <c:pt idx="333">
                  <c:v>-7.033941462227455</c:v>
                </c:pt>
                <c:pt idx="334">
                  <c:v>-8.1602107476256887</c:v>
                </c:pt>
                <c:pt idx="335">
                  <c:v>-11.220101195284911</c:v>
                </c:pt>
                <c:pt idx="336">
                  <c:v>-6.4609211331660532</c:v>
                </c:pt>
                <c:pt idx="337">
                  <c:v>-4.2223422933636456</c:v>
                </c:pt>
                <c:pt idx="338">
                  <c:v>-4.7567456949882487</c:v>
                </c:pt>
                <c:pt idx="339">
                  <c:v>-8.1800851816908882</c:v>
                </c:pt>
                <c:pt idx="340">
                  <c:v>-5.3726686318005665</c:v>
                </c:pt>
                <c:pt idx="341">
                  <c:v>-7.8687169605759175</c:v>
                </c:pt>
                <c:pt idx="342">
                  <c:v>-9.2657796601661264</c:v>
                </c:pt>
                <c:pt idx="343">
                  <c:v>-8.3853845416128312</c:v>
                </c:pt>
                <c:pt idx="344">
                  <c:v>-5.1966225937996819</c:v>
                </c:pt>
                <c:pt idx="345">
                  <c:v>-8.6250841615311078</c:v>
                </c:pt>
                <c:pt idx="346">
                  <c:v>-6.5825471208874067</c:v>
                </c:pt>
                <c:pt idx="347">
                  <c:v>-7.0934946915739125</c:v>
                </c:pt>
                <c:pt idx="348">
                  <c:v>-8.2450614764927863</c:v>
                </c:pt>
                <c:pt idx="349">
                  <c:v>-10.531002889303723</c:v>
                </c:pt>
                <c:pt idx="350">
                  <c:v>-11.292394300295932</c:v>
                </c:pt>
                <c:pt idx="351">
                  <c:v>-19.931568569324174</c:v>
                </c:pt>
                <c:pt idx="352">
                  <c:v>-5.5617692271672716</c:v>
                </c:pt>
                <c:pt idx="353">
                  <c:v>-4.7666774693386698</c:v>
                </c:pt>
                <c:pt idx="354">
                  <c:v>-5.5733981637551322</c:v>
                </c:pt>
                <c:pt idx="355">
                  <c:v>-7.9134946492419358</c:v>
                </c:pt>
                <c:pt idx="356">
                  <c:v>-4.9862374021713842</c:v>
                </c:pt>
                <c:pt idx="357">
                  <c:v>-12.04968986172373</c:v>
                </c:pt>
                <c:pt idx="358">
                  <c:v>-8.4518115421670394</c:v>
                </c:pt>
                <c:pt idx="359">
                  <c:v>-6.9905985668004371</c:v>
                </c:pt>
                <c:pt idx="360">
                  <c:v>-8.4274696195028014</c:v>
                </c:pt>
                <c:pt idx="361">
                  <c:v>-7.8061835138842488</c:v>
                </c:pt>
                <c:pt idx="362">
                  <c:v>-19.931568569324174</c:v>
                </c:pt>
                <c:pt idx="363">
                  <c:v>-4.5254599151242179</c:v>
                </c:pt>
                <c:pt idx="364">
                  <c:v>-10.324941278267767</c:v>
                </c:pt>
                <c:pt idx="365">
                  <c:v>-8.8610182353457958</c:v>
                </c:pt>
                <c:pt idx="366">
                  <c:v>-7.7815135130136772</c:v>
                </c:pt>
                <c:pt idx="367">
                  <c:v>-7.9414954598940914</c:v>
                </c:pt>
                <c:pt idx="368">
                  <c:v>-9.1570590411124506</c:v>
                </c:pt>
                <c:pt idx="369">
                  <c:v>-4.7059822035170091</c:v>
                </c:pt>
                <c:pt idx="370">
                  <c:v>-7.1752943504474374</c:v>
                </c:pt>
                <c:pt idx="371">
                  <c:v>-5.2683175819261301</c:v>
                </c:pt>
                <c:pt idx="372">
                  <c:v>-4.7294197924739771</c:v>
                </c:pt>
                <c:pt idx="373">
                  <c:v>-9.0919088923321496</c:v>
                </c:pt>
                <c:pt idx="374">
                  <c:v>-3.0767574553580648</c:v>
                </c:pt>
                <c:pt idx="375">
                  <c:v>-9.8160917854064191</c:v>
                </c:pt>
                <c:pt idx="376">
                  <c:v>-4.3230547601613099</c:v>
                </c:pt>
                <c:pt idx="377">
                  <c:v>-7.3409179000189084</c:v>
                </c:pt>
                <c:pt idx="378">
                  <c:v>-9.7217789389751594</c:v>
                </c:pt>
                <c:pt idx="379">
                  <c:v>-9.8898026567291204</c:v>
                </c:pt>
                <c:pt idx="380">
                  <c:v>-9.6875948974048693</c:v>
                </c:pt>
                <c:pt idx="381">
                  <c:v>-3.7250789921517771</c:v>
                </c:pt>
                <c:pt idx="382">
                  <c:v>-6.8591408224897066</c:v>
                </c:pt>
                <c:pt idx="383">
                  <c:v>-8.2314019833691141</c:v>
                </c:pt>
                <c:pt idx="384">
                  <c:v>-5.8510584630922882</c:v>
                </c:pt>
                <c:pt idx="385">
                  <c:v>-7.5289471065364584</c:v>
                </c:pt>
                <c:pt idx="386">
                  <c:v>-19.931568569324174</c:v>
                </c:pt>
                <c:pt idx="387">
                  <c:v>-8.0191391280178888</c:v>
                </c:pt>
                <c:pt idx="388">
                  <c:v>-8.4014339214764959</c:v>
                </c:pt>
                <c:pt idx="389">
                  <c:v>-19.931568569324174</c:v>
                </c:pt>
                <c:pt idx="390">
                  <c:v>-5.8184748991497379</c:v>
                </c:pt>
                <c:pt idx="391">
                  <c:v>-5.4875625525279395</c:v>
                </c:pt>
                <c:pt idx="392">
                  <c:v>-4.7760758179962837</c:v>
                </c:pt>
                <c:pt idx="393">
                  <c:v>-19.931568569324174</c:v>
                </c:pt>
                <c:pt idx="394">
                  <c:v>-6.5703459121984871</c:v>
                </c:pt>
                <c:pt idx="395">
                  <c:v>-3.046275937342112</c:v>
                </c:pt>
                <c:pt idx="396">
                  <c:v>-6.4985447201867057</c:v>
                </c:pt>
                <c:pt idx="397">
                  <c:v>-6.7116734379346337</c:v>
                </c:pt>
                <c:pt idx="398">
                  <c:v>-3.8018559476308904</c:v>
                </c:pt>
                <c:pt idx="399">
                  <c:v>-11.648938802207887</c:v>
                </c:pt>
                <c:pt idx="400">
                  <c:v>-9.4379502538044378</c:v>
                </c:pt>
                <c:pt idx="401">
                  <c:v>-5.5012368353591921</c:v>
                </c:pt>
                <c:pt idx="402">
                  <c:v>-9.4239770701322243</c:v>
                </c:pt>
                <c:pt idx="403">
                  <c:v>-6.5306289775410225</c:v>
                </c:pt>
                <c:pt idx="404">
                  <c:v>-19.931568569324174</c:v>
                </c:pt>
                <c:pt idx="405">
                  <c:v>-2.822942737868436</c:v>
                </c:pt>
                <c:pt idx="406">
                  <c:v>-19.931568569324174</c:v>
                </c:pt>
                <c:pt idx="407">
                  <c:v>-7.8747473117290019</c:v>
                </c:pt>
                <c:pt idx="408">
                  <c:v>-8.8642572395322272</c:v>
                </c:pt>
                <c:pt idx="409">
                  <c:v>-3.8364806579351778</c:v>
                </c:pt>
                <c:pt idx="410">
                  <c:v>-7.5155989555898</c:v>
                </c:pt>
                <c:pt idx="411">
                  <c:v>-7.6964267179588965</c:v>
                </c:pt>
                <c:pt idx="412">
                  <c:v>-8.7021488810937573</c:v>
                </c:pt>
                <c:pt idx="413">
                  <c:v>-6.3763679729625773</c:v>
                </c:pt>
                <c:pt idx="414">
                  <c:v>-9.6655879145373031</c:v>
                </c:pt>
                <c:pt idx="415">
                  <c:v>-19.931568569324174</c:v>
                </c:pt>
                <c:pt idx="416">
                  <c:v>-9.5772089780636591</c:v>
                </c:pt>
                <c:pt idx="417">
                  <c:v>-2.8752831679648434</c:v>
                </c:pt>
                <c:pt idx="418">
                  <c:v>-6.845192633953241</c:v>
                </c:pt>
                <c:pt idx="419">
                  <c:v>-8.4558660391091713</c:v>
                </c:pt>
                <c:pt idx="420">
                  <c:v>-19.931568569324174</c:v>
                </c:pt>
                <c:pt idx="421">
                  <c:v>-8.2595203044667329</c:v>
                </c:pt>
                <c:pt idx="422">
                  <c:v>-19.931568569324174</c:v>
                </c:pt>
                <c:pt idx="423">
                  <c:v>-2.1211723494714319</c:v>
                </c:pt>
                <c:pt idx="424">
                  <c:v>-4.5525716408049073</c:v>
                </c:pt>
                <c:pt idx="425">
                  <c:v>-2.8911719110362077</c:v>
                </c:pt>
                <c:pt idx="426">
                  <c:v>-4.5167323340538603</c:v>
                </c:pt>
                <c:pt idx="427">
                  <c:v>-9.9247782659733339</c:v>
                </c:pt>
                <c:pt idx="428">
                  <c:v>-3.7919231946101339</c:v>
                </c:pt>
                <c:pt idx="429">
                  <c:v>-7.3629335985922486</c:v>
                </c:pt>
                <c:pt idx="430">
                  <c:v>-5.0309764428227659</c:v>
                </c:pt>
                <c:pt idx="431">
                  <c:v>-4.8122556402561241</c:v>
                </c:pt>
                <c:pt idx="432">
                  <c:v>-3.8757991877915416</c:v>
                </c:pt>
                <c:pt idx="433">
                  <c:v>-5.2965699356249862</c:v>
                </c:pt>
                <c:pt idx="434">
                  <c:v>-5.4552522006702704</c:v>
                </c:pt>
                <c:pt idx="435">
                  <c:v>-7.4319194720918089</c:v>
                </c:pt>
                <c:pt idx="436">
                  <c:v>-8.613789675106073</c:v>
                </c:pt>
                <c:pt idx="437">
                  <c:v>-1.8318874074377831</c:v>
                </c:pt>
                <c:pt idx="438">
                  <c:v>-3.6010393170570421</c:v>
                </c:pt>
                <c:pt idx="439">
                  <c:v>-5.4005320443232909</c:v>
                </c:pt>
                <c:pt idx="440">
                  <c:v>-9.428542894388384</c:v>
                </c:pt>
                <c:pt idx="441">
                  <c:v>-4.1712154227668865</c:v>
                </c:pt>
                <c:pt idx="442">
                  <c:v>-6.2358847217809004</c:v>
                </c:pt>
                <c:pt idx="443">
                  <c:v>-2.6724197969837622</c:v>
                </c:pt>
                <c:pt idx="444">
                  <c:v>-19.931568569324174</c:v>
                </c:pt>
                <c:pt idx="445">
                  <c:v>-8.4005800042629346</c:v>
                </c:pt>
                <c:pt idx="446">
                  <c:v>-4.9943493450208516</c:v>
                </c:pt>
                <c:pt idx="447">
                  <c:v>-2.5278052766793366</c:v>
                </c:pt>
                <c:pt idx="448">
                  <c:v>-9.6488496213087256</c:v>
                </c:pt>
                <c:pt idx="449">
                  <c:v>-19.931568569324174</c:v>
                </c:pt>
                <c:pt idx="450">
                  <c:v>-4.7378531823032466</c:v>
                </c:pt>
                <c:pt idx="451">
                  <c:v>-4.7392372218466106</c:v>
                </c:pt>
                <c:pt idx="452">
                  <c:v>-4.0024869710241537</c:v>
                </c:pt>
                <c:pt idx="453">
                  <c:v>-19.931568569324174</c:v>
                </c:pt>
                <c:pt idx="454">
                  <c:v>-3.7809280588291827</c:v>
                </c:pt>
                <c:pt idx="455">
                  <c:v>-2.8600384877522491</c:v>
                </c:pt>
                <c:pt idx="456">
                  <c:v>-19.931568569324174</c:v>
                </c:pt>
                <c:pt idx="457">
                  <c:v>-5.1484822416115179</c:v>
                </c:pt>
                <c:pt idx="458">
                  <c:v>-6.6018874159000145</c:v>
                </c:pt>
                <c:pt idx="459">
                  <c:v>-4.1815964362945142</c:v>
                </c:pt>
                <c:pt idx="460">
                  <c:v>-19.931568569324174</c:v>
                </c:pt>
                <c:pt idx="461">
                  <c:v>-7.1879662982596422</c:v>
                </c:pt>
                <c:pt idx="462">
                  <c:v>-8.5928990313122711</c:v>
                </c:pt>
                <c:pt idx="463">
                  <c:v>-10.263570033651646</c:v>
                </c:pt>
                <c:pt idx="464">
                  <c:v>-1.880750604274898</c:v>
                </c:pt>
                <c:pt idx="465">
                  <c:v>-10.787491599882644</c:v>
                </c:pt>
                <c:pt idx="466">
                  <c:v>-4.2795137385967958</c:v>
                </c:pt>
                <c:pt idx="467">
                  <c:v>-10.936751281577138</c:v>
                </c:pt>
                <c:pt idx="468">
                  <c:v>-2.3898994223548704</c:v>
                </c:pt>
                <c:pt idx="469">
                  <c:v>-6.5065301284289809</c:v>
                </c:pt>
                <c:pt idx="470">
                  <c:v>-5.6907226900131578</c:v>
                </c:pt>
                <c:pt idx="471">
                  <c:v>-6.2571251316489294</c:v>
                </c:pt>
                <c:pt idx="472">
                  <c:v>-7.5925019086670416</c:v>
                </c:pt>
                <c:pt idx="473">
                  <c:v>-6.863869189798014</c:v>
                </c:pt>
                <c:pt idx="474">
                  <c:v>-7.779600698355984</c:v>
                </c:pt>
                <c:pt idx="475">
                  <c:v>-6.4926907084922547</c:v>
                </c:pt>
                <c:pt idx="476">
                  <c:v>-7.83212771663948</c:v>
                </c:pt>
                <c:pt idx="477">
                  <c:v>-4.9165678721033741</c:v>
                </c:pt>
                <c:pt idx="478">
                  <c:v>-4.6535313167120096</c:v>
                </c:pt>
                <c:pt idx="479">
                  <c:v>-19.931568569324174</c:v>
                </c:pt>
                <c:pt idx="480">
                  <c:v>-3.4918651861647736</c:v>
                </c:pt>
                <c:pt idx="481">
                  <c:v>-6.7598757219972363</c:v>
                </c:pt>
                <c:pt idx="482">
                  <c:v>-6.729750799536431</c:v>
                </c:pt>
                <c:pt idx="483">
                  <c:v>-6.3860792754663604</c:v>
                </c:pt>
                <c:pt idx="484">
                  <c:v>-9.7104467136868315</c:v>
                </c:pt>
                <c:pt idx="485">
                  <c:v>-4.0783094360184995</c:v>
                </c:pt>
                <c:pt idx="486">
                  <c:v>-3.2137881270048756</c:v>
                </c:pt>
                <c:pt idx="487">
                  <c:v>-4.8454485614349592</c:v>
                </c:pt>
                <c:pt idx="488">
                  <c:v>-2.9792240017950928</c:v>
                </c:pt>
                <c:pt idx="489">
                  <c:v>-6.2702118757401513</c:v>
                </c:pt>
                <c:pt idx="490">
                  <c:v>-9.5168273178739113</c:v>
                </c:pt>
                <c:pt idx="491">
                  <c:v>-9.4428939026164063</c:v>
                </c:pt>
                <c:pt idx="492">
                  <c:v>-2.5228324974863749</c:v>
                </c:pt>
                <c:pt idx="493">
                  <c:v>-5.7986614724232481</c:v>
                </c:pt>
                <c:pt idx="494">
                  <c:v>-7.2939730391183311</c:v>
                </c:pt>
                <c:pt idx="495">
                  <c:v>-7.0780640683028953</c:v>
                </c:pt>
                <c:pt idx="496">
                  <c:v>-7.2168518911603945</c:v>
                </c:pt>
                <c:pt idx="497">
                  <c:v>-7.3663229428069954</c:v>
                </c:pt>
                <c:pt idx="498">
                  <c:v>-8.0034544125625011</c:v>
                </c:pt>
                <c:pt idx="499">
                  <c:v>-6.3350530087216752</c:v>
                </c:pt>
                <c:pt idx="500">
                  <c:v>-5.6345223479932338</c:v>
                </c:pt>
                <c:pt idx="501">
                  <c:v>-5.1882531032321264</c:v>
                </c:pt>
                <c:pt idx="502">
                  <c:v>-4.9480240209977993</c:v>
                </c:pt>
                <c:pt idx="503">
                  <c:v>-10.67985184334588</c:v>
                </c:pt>
                <c:pt idx="504">
                  <c:v>-7.8895522101044113</c:v>
                </c:pt>
                <c:pt idx="505">
                  <c:v>-4.1251200442514104</c:v>
                </c:pt>
                <c:pt idx="506">
                  <c:v>-2.5149737205717084</c:v>
                </c:pt>
                <c:pt idx="507">
                  <c:v>-7.6335830658091348</c:v>
                </c:pt>
                <c:pt idx="508">
                  <c:v>-9.1682939471625318</c:v>
                </c:pt>
                <c:pt idx="509">
                  <c:v>-6.5994622103139795</c:v>
                </c:pt>
                <c:pt idx="510">
                  <c:v>-12.183966339049233</c:v>
                </c:pt>
                <c:pt idx="511">
                  <c:v>-3.9294661350459554</c:v>
                </c:pt>
                <c:pt idx="512">
                  <c:v>-6.2513543336594051</c:v>
                </c:pt>
                <c:pt idx="513">
                  <c:v>-9.8492784595221217</c:v>
                </c:pt>
                <c:pt idx="514">
                  <c:v>-5.9339835638605924</c:v>
                </c:pt>
                <c:pt idx="515">
                  <c:v>-4.3123133930815909</c:v>
                </c:pt>
                <c:pt idx="516">
                  <c:v>-9.660738318286489</c:v>
                </c:pt>
                <c:pt idx="517">
                  <c:v>-7.5443325964408627</c:v>
                </c:pt>
                <c:pt idx="518">
                  <c:v>-19.931568569324174</c:v>
                </c:pt>
                <c:pt idx="519">
                  <c:v>-6.8994852942288265</c:v>
                </c:pt>
                <c:pt idx="520">
                  <c:v>-3.2539142297178429</c:v>
                </c:pt>
                <c:pt idx="521">
                  <c:v>-7.4466913107463411</c:v>
                </c:pt>
                <c:pt idx="522">
                  <c:v>-5.3575383942972676</c:v>
                </c:pt>
                <c:pt idx="523">
                  <c:v>-9.2215413669171298</c:v>
                </c:pt>
                <c:pt idx="524">
                  <c:v>-7.8142845631878126</c:v>
                </c:pt>
                <c:pt idx="525">
                  <c:v>-7.6707028290831545</c:v>
                </c:pt>
                <c:pt idx="526">
                  <c:v>-19.931568569324174</c:v>
                </c:pt>
                <c:pt idx="527">
                  <c:v>-19.931568569324174</c:v>
                </c:pt>
                <c:pt idx="528">
                  <c:v>-7.0587013425375993</c:v>
                </c:pt>
                <c:pt idx="529">
                  <c:v>-2.1220812333711838</c:v>
                </c:pt>
                <c:pt idx="530">
                  <c:v>-4.9842740381450232</c:v>
                </c:pt>
                <c:pt idx="531">
                  <c:v>-5.8811892295716888</c:v>
                </c:pt>
                <c:pt idx="532">
                  <c:v>-2.7666577547288269</c:v>
                </c:pt>
                <c:pt idx="533">
                  <c:v>-8.0921478420344695</c:v>
                </c:pt>
                <c:pt idx="534">
                  <c:v>-3.1881703115674989</c:v>
                </c:pt>
                <c:pt idx="535">
                  <c:v>-19.931568569324174</c:v>
                </c:pt>
                <c:pt idx="536">
                  <c:v>-2.5447364847277134</c:v>
                </c:pt>
                <c:pt idx="537">
                  <c:v>-3.3219136680090879</c:v>
                </c:pt>
                <c:pt idx="538">
                  <c:v>-5.9358408952770771</c:v>
                </c:pt>
                <c:pt idx="539">
                  <c:v>-6.6455744525089528</c:v>
                </c:pt>
                <c:pt idx="540">
                  <c:v>-2.972325030015591</c:v>
                </c:pt>
                <c:pt idx="541">
                  <c:v>-19.931568569324174</c:v>
                </c:pt>
                <c:pt idx="542">
                  <c:v>-2.8613538317492133</c:v>
                </c:pt>
                <c:pt idx="543">
                  <c:v>-19.931568569324174</c:v>
                </c:pt>
                <c:pt idx="544">
                  <c:v>-10.245927962525061</c:v>
                </c:pt>
                <c:pt idx="545">
                  <c:v>-9.3987071561489159</c:v>
                </c:pt>
                <c:pt idx="546">
                  <c:v>-10.166741752577229</c:v>
                </c:pt>
                <c:pt idx="547">
                  <c:v>-5.8779778683129029</c:v>
                </c:pt>
                <c:pt idx="548">
                  <c:v>-10.384394469720355</c:v>
                </c:pt>
                <c:pt idx="549">
                  <c:v>-7.7674146041999608</c:v>
                </c:pt>
                <c:pt idx="550">
                  <c:v>-7.8134567655826368</c:v>
                </c:pt>
                <c:pt idx="551">
                  <c:v>-19.931568569324174</c:v>
                </c:pt>
                <c:pt idx="552">
                  <c:v>-10.675079154701605</c:v>
                </c:pt>
                <c:pt idx="553">
                  <c:v>-5.6309576827404886</c:v>
                </c:pt>
                <c:pt idx="554">
                  <c:v>-5.4231841771611027</c:v>
                </c:pt>
                <c:pt idx="555">
                  <c:v>-7.1348921406554275</c:v>
                </c:pt>
                <c:pt idx="556">
                  <c:v>-6.6647792474625369</c:v>
                </c:pt>
                <c:pt idx="557">
                  <c:v>-5.3385447618924342</c:v>
                </c:pt>
                <c:pt idx="558">
                  <c:v>-5.9822759478617966</c:v>
                </c:pt>
                <c:pt idx="559">
                  <c:v>-19.931568569324174</c:v>
                </c:pt>
                <c:pt idx="560">
                  <c:v>-7.3462938002512246</c:v>
                </c:pt>
                <c:pt idx="561">
                  <c:v>-7.3431127520895725</c:v>
                </c:pt>
                <c:pt idx="562">
                  <c:v>-6.4333175771165427</c:v>
                </c:pt>
                <c:pt idx="563">
                  <c:v>-5.1101194794016704</c:v>
                </c:pt>
                <c:pt idx="564">
                  <c:v>-5.1991685585799008</c:v>
                </c:pt>
                <c:pt idx="565">
                  <c:v>-19.931568569324174</c:v>
                </c:pt>
                <c:pt idx="566">
                  <c:v>-4.3476618247388616</c:v>
                </c:pt>
                <c:pt idx="567">
                  <c:v>-4.9044348682879324</c:v>
                </c:pt>
                <c:pt idx="568">
                  <c:v>-3.6419802292888037</c:v>
                </c:pt>
                <c:pt idx="569">
                  <c:v>-9.5462399999058949</c:v>
                </c:pt>
                <c:pt idx="570">
                  <c:v>-6.8164748354880107</c:v>
                </c:pt>
                <c:pt idx="571">
                  <c:v>-6.6273587288448406</c:v>
                </c:pt>
                <c:pt idx="572">
                  <c:v>-6.6703088313775813</c:v>
                </c:pt>
                <c:pt idx="573">
                  <c:v>-10.304994368816455</c:v>
                </c:pt>
                <c:pt idx="574">
                  <c:v>-4.2355198858744911</c:v>
                </c:pt>
                <c:pt idx="575">
                  <c:v>0.34083521534870143</c:v>
                </c:pt>
                <c:pt idx="576">
                  <c:v>-4.870466810099936</c:v>
                </c:pt>
                <c:pt idx="577">
                  <c:v>-2.2699191969174608</c:v>
                </c:pt>
                <c:pt idx="578">
                  <c:v>-4.2431259683152822</c:v>
                </c:pt>
                <c:pt idx="579">
                  <c:v>-2.7087224807402208</c:v>
                </c:pt>
                <c:pt idx="580">
                  <c:v>-8.3917418907291967</c:v>
                </c:pt>
                <c:pt idx="581">
                  <c:v>-4.9999538344973358</c:v>
                </c:pt>
                <c:pt idx="582">
                  <c:v>-3.6499247378614008</c:v>
                </c:pt>
                <c:pt idx="583">
                  <c:v>-19.931568569324174</c:v>
                </c:pt>
                <c:pt idx="584">
                  <c:v>-8.2950422765105998</c:v>
                </c:pt>
                <c:pt idx="585">
                  <c:v>-8.4718080782961724</c:v>
                </c:pt>
                <c:pt idx="586">
                  <c:v>-5.6615778033885151</c:v>
                </c:pt>
                <c:pt idx="587">
                  <c:v>-7.5899241064326244</c:v>
                </c:pt>
                <c:pt idx="588">
                  <c:v>-8.328675811700279</c:v>
                </c:pt>
                <c:pt idx="589">
                  <c:v>-3.9659939640638524</c:v>
                </c:pt>
                <c:pt idx="590">
                  <c:v>-8.2224942368799177</c:v>
                </c:pt>
                <c:pt idx="591">
                  <c:v>-19.931568569324174</c:v>
                </c:pt>
                <c:pt idx="592">
                  <c:v>-4.3330820461328816</c:v>
                </c:pt>
                <c:pt idx="593">
                  <c:v>-19.931568569324174</c:v>
                </c:pt>
                <c:pt idx="594">
                  <c:v>-10.132136371329617</c:v>
                </c:pt>
                <c:pt idx="595">
                  <c:v>-5.1485971757849711</c:v>
                </c:pt>
                <c:pt idx="596">
                  <c:v>-5.5166845142469532</c:v>
                </c:pt>
                <c:pt idx="597">
                  <c:v>-6.3086264396506833</c:v>
                </c:pt>
                <c:pt idx="598">
                  <c:v>-2.8838580530863549</c:v>
                </c:pt>
                <c:pt idx="599">
                  <c:v>-5.5008912021309877</c:v>
                </c:pt>
                <c:pt idx="600">
                  <c:v>-7.5485839140657429</c:v>
                </c:pt>
                <c:pt idx="601">
                  <c:v>-10.20581378197909</c:v>
                </c:pt>
                <c:pt idx="602">
                  <c:v>-7.2377593065465433</c:v>
                </c:pt>
                <c:pt idx="603">
                  <c:v>-4.2281629002321788</c:v>
                </c:pt>
                <c:pt idx="604">
                  <c:v>-7.3423954356827812</c:v>
                </c:pt>
                <c:pt idx="605">
                  <c:v>-8.8409764340555839</c:v>
                </c:pt>
                <c:pt idx="606">
                  <c:v>-4.5166957094878208</c:v>
                </c:pt>
                <c:pt idx="607">
                  <c:v>-7.8161203968383566</c:v>
                </c:pt>
                <c:pt idx="608">
                  <c:v>-2.5299905884768399</c:v>
                </c:pt>
                <c:pt idx="609">
                  <c:v>-4.3142224433669414</c:v>
                </c:pt>
                <c:pt idx="610">
                  <c:v>-3.0597858870393742</c:v>
                </c:pt>
                <c:pt idx="611">
                  <c:v>-7.9977661762151717</c:v>
                </c:pt>
                <c:pt idx="612">
                  <c:v>-10.415415496422437</c:v>
                </c:pt>
                <c:pt idx="613">
                  <c:v>-8.3109056460156339</c:v>
                </c:pt>
                <c:pt idx="614">
                  <c:v>-19.931568569324174</c:v>
                </c:pt>
                <c:pt idx="615">
                  <c:v>-9.3459806606268323</c:v>
                </c:pt>
                <c:pt idx="616">
                  <c:v>-3.3134521778465458</c:v>
                </c:pt>
                <c:pt idx="617">
                  <c:v>-6.715919090913232</c:v>
                </c:pt>
                <c:pt idx="618">
                  <c:v>-5.0114508316878217</c:v>
                </c:pt>
                <c:pt idx="619">
                  <c:v>-5.2752204127127023</c:v>
                </c:pt>
                <c:pt idx="620">
                  <c:v>-10.230714482673338</c:v>
                </c:pt>
                <c:pt idx="621">
                  <c:v>-7.5651020927872645</c:v>
                </c:pt>
                <c:pt idx="622">
                  <c:v>-6.4532773578868676</c:v>
                </c:pt>
                <c:pt idx="623">
                  <c:v>-7.6528769398715024</c:v>
                </c:pt>
                <c:pt idx="624">
                  <c:v>-7.6798429685121556</c:v>
                </c:pt>
                <c:pt idx="625">
                  <c:v>-2.3126523281243929</c:v>
                </c:pt>
                <c:pt idx="626">
                  <c:v>-6.7440539546277485</c:v>
                </c:pt>
                <c:pt idx="627">
                  <c:v>-4.303745941054415</c:v>
                </c:pt>
                <c:pt idx="628">
                  <c:v>-8.0874760217724422</c:v>
                </c:pt>
                <c:pt idx="629">
                  <c:v>-19.931568569324174</c:v>
                </c:pt>
                <c:pt idx="630">
                  <c:v>-2.0868740637533669</c:v>
                </c:pt>
                <c:pt idx="631">
                  <c:v>-19.931568569324174</c:v>
                </c:pt>
                <c:pt idx="632">
                  <c:v>-5.6990536541674528</c:v>
                </c:pt>
                <c:pt idx="633">
                  <c:v>-13.383131944628133</c:v>
                </c:pt>
                <c:pt idx="634">
                  <c:v>-7.5472966513164614</c:v>
                </c:pt>
                <c:pt idx="635">
                  <c:v>-5.7815321619555764</c:v>
                </c:pt>
                <c:pt idx="636">
                  <c:v>-4.7621575099423223</c:v>
                </c:pt>
                <c:pt idx="637">
                  <c:v>-8.4586097243705307</c:v>
                </c:pt>
                <c:pt idx="638">
                  <c:v>-6.4446078829345224</c:v>
                </c:pt>
                <c:pt idx="639">
                  <c:v>-19.931568569324174</c:v>
                </c:pt>
                <c:pt idx="640">
                  <c:v>-7.4406813499594673</c:v>
                </c:pt>
                <c:pt idx="641">
                  <c:v>-5.9076622975646487</c:v>
                </c:pt>
                <c:pt idx="642">
                  <c:v>-8.9079860746611814</c:v>
                </c:pt>
                <c:pt idx="643">
                  <c:v>-4.1276712586533479</c:v>
                </c:pt>
                <c:pt idx="644">
                  <c:v>-7.0124396949453871</c:v>
                </c:pt>
                <c:pt idx="645">
                  <c:v>-6.9772842746747221</c:v>
                </c:pt>
                <c:pt idx="646">
                  <c:v>-8.1690656881628403</c:v>
                </c:pt>
                <c:pt idx="647">
                  <c:v>-8.3338912186447534</c:v>
                </c:pt>
                <c:pt idx="648">
                  <c:v>-4.969887051229561</c:v>
                </c:pt>
                <c:pt idx="649">
                  <c:v>-4.232506636717809</c:v>
                </c:pt>
                <c:pt idx="650">
                  <c:v>-19.931568569324174</c:v>
                </c:pt>
                <c:pt idx="651">
                  <c:v>-19.931568569324174</c:v>
                </c:pt>
                <c:pt idx="652">
                  <c:v>-3.8892542412478441</c:v>
                </c:pt>
                <c:pt idx="653">
                  <c:v>-8.0919230628744661</c:v>
                </c:pt>
                <c:pt idx="654">
                  <c:v>-4.6686490066099342</c:v>
                </c:pt>
                <c:pt idx="655">
                  <c:v>-19.931568569324174</c:v>
                </c:pt>
                <c:pt idx="656">
                  <c:v>-5.8224747915936286</c:v>
                </c:pt>
                <c:pt idx="657">
                  <c:v>-3.5333482331173625</c:v>
                </c:pt>
                <c:pt idx="658">
                  <c:v>-7.7267905109851531</c:v>
                </c:pt>
                <c:pt idx="659">
                  <c:v>-7.3294399366650911</c:v>
                </c:pt>
                <c:pt idx="660">
                  <c:v>-3.9771521038570161</c:v>
                </c:pt>
                <c:pt idx="661">
                  <c:v>-2.7993422024828409</c:v>
                </c:pt>
                <c:pt idx="662">
                  <c:v>-5.1676715414002432</c:v>
                </c:pt>
                <c:pt idx="663">
                  <c:v>-6.8500941189756412</c:v>
                </c:pt>
                <c:pt idx="664">
                  <c:v>-9.346487727379218</c:v>
                </c:pt>
                <c:pt idx="665">
                  <c:v>-2.8362270889696393</c:v>
                </c:pt>
                <c:pt idx="666">
                  <c:v>-3.5965271361024715</c:v>
                </c:pt>
                <c:pt idx="667">
                  <c:v>-3.8851276871380604</c:v>
                </c:pt>
                <c:pt idx="668">
                  <c:v>-2.8442322843671817</c:v>
                </c:pt>
                <c:pt idx="669">
                  <c:v>-7.5846222033274104</c:v>
                </c:pt>
                <c:pt idx="670">
                  <c:v>-7.1030895055742542</c:v>
                </c:pt>
                <c:pt idx="671">
                  <c:v>-7.4819999730004056</c:v>
                </c:pt>
                <c:pt idx="672">
                  <c:v>-4.0215308905541827</c:v>
                </c:pt>
                <c:pt idx="673">
                  <c:v>-2.0931265844910398</c:v>
                </c:pt>
                <c:pt idx="674">
                  <c:v>-8.0667571859280311</c:v>
                </c:pt>
                <c:pt idx="675">
                  <c:v>-3.404429490128801</c:v>
                </c:pt>
                <c:pt idx="676">
                  <c:v>-9.0362909444987594</c:v>
                </c:pt>
                <c:pt idx="677">
                  <c:v>-3.7554820647918654</c:v>
                </c:pt>
                <c:pt idx="678">
                  <c:v>-8.6668949218085451</c:v>
                </c:pt>
                <c:pt idx="679">
                  <c:v>-8.4332179613945755</c:v>
                </c:pt>
                <c:pt idx="680">
                  <c:v>-3.5527696779189548</c:v>
                </c:pt>
                <c:pt idx="681">
                  <c:v>-6.9807307582828679</c:v>
                </c:pt>
                <c:pt idx="682">
                  <c:v>-6.3696576356902748</c:v>
                </c:pt>
                <c:pt idx="683">
                  <c:v>-3.6464746575945317</c:v>
                </c:pt>
                <c:pt idx="684">
                  <c:v>-19.931568569324174</c:v>
                </c:pt>
                <c:pt idx="685">
                  <c:v>-7.8153880577970538</c:v>
                </c:pt>
                <c:pt idx="686">
                  <c:v>-3.0466375320177543</c:v>
                </c:pt>
                <c:pt idx="687">
                  <c:v>-5.3754847994496062</c:v>
                </c:pt>
                <c:pt idx="688">
                  <c:v>-10.284912662777941</c:v>
                </c:pt>
                <c:pt idx="689">
                  <c:v>-8.6421709524718757</c:v>
                </c:pt>
                <c:pt idx="690">
                  <c:v>-4.0834435482622311</c:v>
                </c:pt>
                <c:pt idx="691">
                  <c:v>-11.455835138357777</c:v>
                </c:pt>
                <c:pt idx="692">
                  <c:v>-8.7748591124761539</c:v>
                </c:pt>
                <c:pt idx="693">
                  <c:v>-5.5453580041727433</c:v>
                </c:pt>
                <c:pt idx="694">
                  <c:v>-6.9856121624753404</c:v>
                </c:pt>
                <c:pt idx="695">
                  <c:v>-11.295313732081844</c:v>
                </c:pt>
                <c:pt idx="696">
                  <c:v>-10.099346272491099</c:v>
                </c:pt>
                <c:pt idx="697">
                  <c:v>-7.4096231998807953</c:v>
                </c:pt>
                <c:pt idx="698">
                  <c:v>-8.777015611488304</c:v>
                </c:pt>
                <c:pt idx="699">
                  <c:v>-7.3153742401896658</c:v>
                </c:pt>
                <c:pt idx="700">
                  <c:v>-5.3948369541693912</c:v>
                </c:pt>
                <c:pt idx="701">
                  <c:v>-3.1046661175102659</c:v>
                </c:pt>
                <c:pt idx="702">
                  <c:v>-6.6693543364806738</c:v>
                </c:pt>
                <c:pt idx="703">
                  <c:v>-4.8138910566275799</c:v>
                </c:pt>
                <c:pt idx="704">
                  <c:v>-9.6169864579087214</c:v>
                </c:pt>
                <c:pt idx="705">
                  <c:v>-6.1830939184599076</c:v>
                </c:pt>
                <c:pt idx="706">
                  <c:v>-6.2537996056188927</c:v>
                </c:pt>
                <c:pt idx="707">
                  <c:v>-3.5027612062611997</c:v>
                </c:pt>
                <c:pt idx="708">
                  <c:v>-19.931568569324174</c:v>
                </c:pt>
                <c:pt idx="709">
                  <c:v>-6.3863194158367751</c:v>
                </c:pt>
                <c:pt idx="710">
                  <c:v>-8.7184679959253941</c:v>
                </c:pt>
                <c:pt idx="711">
                  <c:v>-8.808245743823969</c:v>
                </c:pt>
                <c:pt idx="712">
                  <c:v>-8.7852296484936758</c:v>
                </c:pt>
                <c:pt idx="713">
                  <c:v>-3.5453228352679149</c:v>
                </c:pt>
                <c:pt idx="714">
                  <c:v>-3.7963331260478768</c:v>
                </c:pt>
                <c:pt idx="715">
                  <c:v>-5.0708664818018834</c:v>
                </c:pt>
                <c:pt idx="716">
                  <c:v>-8.9183854957866764</c:v>
                </c:pt>
                <c:pt idx="717">
                  <c:v>-8.273953124865244</c:v>
                </c:pt>
                <c:pt idx="718">
                  <c:v>-7.5726405030341963</c:v>
                </c:pt>
                <c:pt idx="719">
                  <c:v>-6.6398205620911392</c:v>
                </c:pt>
                <c:pt idx="720">
                  <c:v>-11.154346136445234</c:v>
                </c:pt>
                <c:pt idx="721">
                  <c:v>-7.7633653092514567</c:v>
                </c:pt>
                <c:pt idx="722">
                  <c:v>-8.0510314960095553</c:v>
                </c:pt>
                <c:pt idx="723">
                  <c:v>-19.931568569324174</c:v>
                </c:pt>
                <c:pt idx="724">
                  <c:v>-4.8641000071509657</c:v>
                </c:pt>
                <c:pt idx="725">
                  <c:v>-2.8880510514295143</c:v>
                </c:pt>
                <c:pt idx="726">
                  <c:v>-3.2439989328852059</c:v>
                </c:pt>
                <c:pt idx="727">
                  <c:v>-4.4275444992334032</c:v>
                </c:pt>
                <c:pt idx="728">
                  <c:v>-11.692065506925331</c:v>
                </c:pt>
                <c:pt idx="729">
                  <c:v>-6.8564620081718521</c:v>
                </c:pt>
                <c:pt idx="730">
                  <c:v>-10.178513986175538</c:v>
                </c:pt>
                <c:pt idx="731">
                  <c:v>-6.0852679162512961</c:v>
                </c:pt>
                <c:pt idx="732">
                  <c:v>-8.9753078613396475</c:v>
                </c:pt>
                <c:pt idx="733">
                  <c:v>-7.6263954479363676</c:v>
                </c:pt>
                <c:pt idx="734">
                  <c:v>-4.0518865876908086</c:v>
                </c:pt>
                <c:pt idx="735">
                  <c:v>-7.1582232780329029</c:v>
                </c:pt>
                <c:pt idx="736">
                  <c:v>-7.3661184768117725</c:v>
                </c:pt>
                <c:pt idx="737">
                  <c:v>-8.523876451685922</c:v>
                </c:pt>
                <c:pt idx="738">
                  <c:v>-19.931568569324174</c:v>
                </c:pt>
                <c:pt idx="739">
                  <c:v>-19.931568569324174</c:v>
                </c:pt>
                <c:pt idx="740">
                  <c:v>-7.884961556433919</c:v>
                </c:pt>
                <c:pt idx="741">
                  <c:v>-1.9057747689904794</c:v>
                </c:pt>
                <c:pt idx="742">
                  <c:v>-7.8991150320982149</c:v>
                </c:pt>
                <c:pt idx="743">
                  <c:v>-8.6904172044847989</c:v>
                </c:pt>
                <c:pt idx="744">
                  <c:v>-19.931568569324174</c:v>
                </c:pt>
                <c:pt idx="745">
                  <c:v>-6.20129066983817</c:v>
                </c:pt>
                <c:pt idx="746">
                  <c:v>-19.931568569324174</c:v>
                </c:pt>
                <c:pt idx="747">
                  <c:v>-9.8931461061546724</c:v>
                </c:pt>
                <c:pt idx="748">
                  <c:v>-2.0769439401764016</c:v>
                </c:pt>
                <c:pt idx="749">
                  <c:v>-3.0876516266410197</c:v>
                </c:pt>
                <c:pt idx="750">
                  <c:v>-4.0848187930544464</c:v>
                </c:pt>
                <c:pt idx="751">
                  <c:v>-19.931568569324174</c:v>
                </c:pt>
                <c:pt idx="752">
                  <c:v>-4.9009256994532793</c:v>
                </c:pt>
                <c:pt idx="753">
                  <c:v>-4.8262409950070451</c:v>
                </c:pt>
                <c:pt idx="754">
                  <c:v>-19.931568569324174</c:v>
                </c:pt>
                <c:pt idx="755">
                  <c:v>-8.285485135814362</c:v>
                </c:pt>
                <c:pt idx="756">
                  <c:v>-6.2896944029079913</c:v>
                </c:pt>
                <c:pt idx="757">
                  <c:v>-6.4978775117411969</c:v>
                </c:pt>
                <c:pt idx="758">
                  <c:v>-19.931568569324174</c:v>
                </c:pt>
                <c:pt idx="759">
                  <c:v>-19.931568569324174</c:v>
                </c:pt>
                <c:pt idx="760">
                  <c:v>-6.6765181585429003</c:v>
                </c:pt>
                <c:pt idx="761">
                  <c:v>-7.5995211084540291</c:v>
                </c:pt>
                <c:pt idx="762">
                  <c:v>-7.4711549100916006</c:v>
                </c:pt>
                <c:pt idx="763">
                  <c:v>-6.2817613803525756</c:v>
                </c:pt>
                <c:pt idx="764">
                  <c:v>-6.7747202521047383</c:v>
                </c:pt>
                <c:pt idx="765">
                  <c:v>-19.931568569324174</c:v>
                </c:pt>
                <c:pt idx="766">
                  <c:v>-3.7970489751134675</c:v>
                </c:pt>
                <c:pt idx="767">
                  <c:v>-10.349003158114574</c:v>
                </c:pt>
                <c:pt idx="768">
                  <c:v>-7.5731920889959357</c:v>
                </c:pt>
                <c:pt idx="769">
                  <c:v>-19.931568569324174</c:v>
                </c:pt>
                <c:pt idx="770">
                  <c:v>-8.3681773128383234</c:v>
                </c:pt>
                <c:pt idx="771">
                  <c:v>-8.3697656042677444</c:v>
                </c:pt>
                <c:pt idx="772">
                  <c:v>-9.3514702054654784</c:v>
                </c:pt>
                <c:pt idx="773">
                  <c:v>-6.7020468865804261</c:v>
                </c:pt>
                <c:pt idx="774">
                  <c:v>-19.931568569324174</c:v>
                </c:pt>
                <c:pt idx="775">
                  <c:v>-8.2164662765614143</c:v>
                </c:pt>
                <c:pt idx="776">
                  <c:v>-7.7758930076198975</c:v>
                </c:pt>
                <c:pt idx="777">
                  <c:v>-19.931568569324174</c:v>
                </c:pt>
                <c:pt idx="778">
                  <c:v>-5.7408844240355483</c:v>
                </c:pt>
                <c:pt idx="779">
                  <c:v>-7.8570156358254231</c:v>
                </c:pt>
                <c:pt idx="780">
                  <c:v>-3.9493008460291192</c:v>
                </c:pt>
                <c:pt idx="781">
                  <c:v>-6.7942270760885268</c:v>
                </c:pt>
                <c:pt idx="782">
                  <c:v>-19.931568569324174</c:v>
                </c:pt>
                <c:pt idx="783">
                  <c:v>-7.30412998612276</c:v>
                </c:pt>
                <c:pt idx="784">
                  <c:v>-19.931568569324174</c:v>
                </c:pt>
                <c:pt idx="785">
                  <c:v>-6.6905069062095679</c:v>
                </c:pt>
                <c:pt idx="786">
                  <c:v>-5.8660013062888687</c:v>
                </c:pt>
                <c:pt idx="787">
                  <c:v>-2.9549586128777179</c:v>
                </c:pt>
                <c:pt idx="788">
                  <c:v>-5.3972187489711265</c:v>
                </c:pt>
                <c:pt idx="789">
                  <c:v>-4.1407873951364538</c:v>
                </c:pt>
                <c:pt idx="790">
                  <c:v>-3.4248371441349361</c:v>
                </c:pt>
                <c:pt idx="791">
                  <c:v>-0.39278021293926813</c:v>
                </c:pt>
                <c:pt idx="792">
                  <c:v>-3.7553269966963616</c:v>
                </c:pt>
                <c:pt idx="793">
                  <c:v>-7.7399713755233686</c:v>
                </c:pt>
                <c:pt idx="794">
                  <c:v>-9.3173795879680057</c:v>
                </c:pt>
                <c:pt idx="795">
                  <c:v>-5.8669941119743187</c:v>
                </c:pt>
                <c:pt idx="796">
                  <c:v>-5.7422396359936405</c:v>
                </c:pt>
                <c:pt idx="797">
                  <c:v>-8.0373002561701004</c:v>
                </c:pt>
                <c:pt idx="798">
                  <c:v>-4.0446356027151378</c:v>
                </c:pt>
                <c:pt idx="799">
                  <c:v>-4.4993903898065097</c:v>
                </c:pt>
                <c:pt idx="800">
                  <c:v>-7.3053053539476416</c:v>
                </c:pt>
                <c:pt idx="801">
                  <c:v>-7.4787533513775299</c:v>
                </c:pt>
                <c:pt idx="802">
                  <c:v>-6.8745908788212766</c:v>
                </c:pt>
                <c:pt idx="803">
                  <c:v>-19.931568569324174</c:v>
                </c:pt>
                <c:pt idx="804">
                  <c:v>-6.8463967305916169</c:v>
                </c:pt>
                <c:pt idx="805">
                  <c:v>-5.2372194976319424</c:v>
                </c:pt>
                <c:pt idx="806">
                  <c:v>-1.6159457711578522</c:v>
                </c:pt>
                <c:pt idx="807">
                  <c:v>-12.441552070213183</c:v>
                </c:pt>
                <c:pt idx="808">
                  <c:v>-8.0029191805066571</c:v>
                </c:pt>
                <c:pt idx="809">
                  <c:v>-2.0193383311255002</c:v>
                </c:pt>
                <c:pt idx="810">
                  <c:v>-4.1297347630210872</c:v>
                </c:pt>
                <c:pt idx="811">
                  <c:v>-19.931568569324174</c:v>
                </c:pt>
                <c:pt idx="812">
                  <c:v>-9.0612832309786882</c:v>
                </c:pt>
                <c:pt idx="813">
                  <c:v>-6.7426584908532297</c:v>
                </c:pt>
                <c:pt idx="814">
                  <c:v>-19.931568569324174</c:v>
                </c:pt>
                <c:pt idx="815">
                  <c:v>-7.1470868751189531</c:v>
                </c:pt>
                <c:pt idx="816">
                  <c:v>-7.3543868995179471</c:v>
                </c:pt>
                <c:pt idx="817">
                  <c:v>-8.2453022364660633</c:v>
                </c:pt>
                <c:pt idx="818">
                  <c:v>-9.6033637724159817</c:v>
                </c:pt>
                <c:pt idx="819">
                  <c:v>-4.7869630982980205</c:v>
                </c:pt>
                <c:pt idx="820">
                  <c:v>-6.6740596231234788</c:v>
                </c:pt>
                <c:pt idx="821">
                  <c:v>-4.1804136887049577</c:v>
                </c:pt>
                <c:pt idx="822">
                  <c:v>-5.006030633382891</c:v>
                </c:pt>
                <c:pt idx="823">
                  <c:v>-19.931568569324174</c:v>
                </c:pt>
                <c:pt idx="824">
                  <c:v>-5.9479061034549519</c:v>
                </c:pt>
                <c:pt idx="825">
                  <c:v>-6.0209464489309195</c:v>
                </c:pt>
                <c:pt idx="826">
                  <c:v>-6.9488706562322005</c:v>
                </c:pt>
                <c:pt idx="827">
                  <c:v>-5.7933325329427987</c:v>
                </c:pt>
                <c:pt idx="828">
                  <c:v>-4.3502565759981531</c:v>
                </c:pt>
                <c:pt idx="829">
                  <c:v>-6.1218429384543338</c:v>
                </c:pt>
                <c:pt idx="830">
                  <c:v>-8.5802251363149544</c:v>
                </c:pt>
                <c:pt idx="831">
                  <c:v>-10.770048659860223</c:v>
                </c:pt>
                <c:pt idx="832">
                  <c:v>-12.06378327618463</c:v>
                </c:pt>
                <c:pt idx="833">
                  <c:v>-5.8749184931444471</c:v>
                </c:pt>
                <c:pt idx="834">
                  <c:v>-3.557809445937409</c:v>
                </c:pt>
                <c:pt idx="835">
                  <c:v>-6.2350264183758899</c:v>
                </c:pt>
                <c:pt idx="836">
                  <c:v>-11.130400210776726</c:v>
                </c:pt>
                <c:pt idx="837">
                  <c:v>-10.020371350967338</c:v>
                </c:pt>
                <c:pt idx="838">
                  <c:v>-8.6641796652759062</c:v>
                </c:pt>
                <c:pt idx="839">
                  <c:v>-3.7683550026301496</c:v>
                </c:pt>
                <c:pt idx="840">
                  <c:v>-5.6815467537055238</c:v>
                </c:pt>
                <c:pt idx="841">
                  <c:v>-5.216404002067617</c:v>
                </c:pt>
                <c:pt idx="842">
                  <c:v>-5.5998470503013271</c:v>
                </c:pt>
                <c:pt idx="843">
                  <c:v>-4.1303951069079741</c:v>
                </c:pt>
                <c:pt idx="844">
                  <c:v>-11.554544625096366</c:v>
                </c:pt>
                <c:pt idx="845">
                  <c:v>-7.9024442587454722</c:v>
                </c:pt>
                <c:pt idx="846">
                  <c:v>-0.8600054490445681</c:v>
                </c:pt>
                <c:pt idx="847">
                  <c:v>-2.7208142120888583</c:v>
                </c:pt>
                <c:pt idx="848">
                  <c:v>-5.1985886373307615</c:v>
                </c:pt>
                <c:pt idx="849">
                  <c:v>-9.1865850894007757</c:v>
                </c:pt>
                <c:pt idx="850">
                  <c:v>-19.931568569324174</c:v>
                </c:pt>
                <c:pt idx="851">
                  <c:v>0.63373859139186872</c:v>
                </c:pt>
                <c:pt idx="852">
                  <c:v>-5.7887419398828932</c:v>
                </c:pt>
                <c:pt idx="853">
                  <c:v>-2.8457187321739212</c:v>
                </c:pt>
                <c:pt idx="854">
                  <c:v>-4.6482209872344704</c:v>
                </c:pt>
                <c:pt idx="855">
                  <c:v>-19.931568569324174</c:v>
                </c:pt>
                <c:pt idx="856">
                  <c:v>-7.4180109589128342</c:v>
                </c:pt>
                <c:pt idx="857">
                  <c:v>-3.4624574000016102</c:v>
                </c:pt>
                <c:pt idx="858">
                  <c:v>-1.7745129589537019</c:v>
                </c:pt>
                <c:pt idx="859">
                  <c:v>-3.7826834866192969</c:v>
                </c:pt>
                <c:pt idx="860">
                  <c:v>-7.9537130423325477</c:v>
                </c:pt>
                <c:pt idx="861">
                  <c:v>-5.0691345166971988</c:v>
                </c:pt>
                <c:pt idx="862">
                  <c:v>-4.4688221085390412</c:v>
                </c:pt>
                <c:pt idx="863">
                  <c:v>-6.7834220334417203</c:v>
                </c:pt>
                <c:pt idx="864">
                  <c:v>-2.0102078126161143</c:v>
                </c:pt>
                <c:pt idx="865">
                  <c:v>-6.0290048389374524</c:v>
                </c:pt>
                <c:pt idx="866">
                  <c:v>-9.0048463530035701</c:v>
                </c:pt>
                <c:pt idx="867">
                  <c:v>-7.6130116377735657</c:v>
                </c:pt>
                <c:pt idx="868">
                  <c:v>-8.9591171504225997</c:v>
                </c:pt>
                <c:pt idx="869">
                  <c:v>-5.9656941190396786</c:v>
                </c:pt>
                <c:pt idx="870">
                  <c:v>-3.1620107733914096</c:v>
                </c:pt>
                <c:pt idx="871">
                  <c:v>-6.640122857287146</c:v>
                </c:pt>
                <c:pt idx="872">
                  <c:v>-9.7148190740871314</c:v>
                </c:pt>
                <c:pt idx="873">
                  <c:v>-7.6210861472988496</c:v>
                </c:pt>
                <c:pt idx="874">
                  <c:v>-0.70269642684013578</c:v>
                </c:pt>
                <c:pt idx="875">
                  <c:v>-6.8194174348823244</c:v>
                </c:pt>
                <c:pt idx="876">
                  <c:v>-8.5190119534585858</c:v>
                </c:pt>
                <c:pt idx="877">
                  <c:v>-5.0344117335251708</c:v>
                </c:pt>
                <c:pt idx="878">
                  <c:v>-10.140501755082514</c:v>
                </c:pt>
                <c:pt idx="879">
                  <c:v>-7.429768198489171</c:v>
                </c:pt>
                <c:pt idx="880">
                  <c:v>-16.539251146545414</c:v>
                </c:pt>
                <c:pt idx="881">
                  <c:v>-19.931568569324174</c:v>
                </c:pt>
                <c:pt idx="882">
                  <c:v>-1.8312762054819915</c:v>
                </c:pt>
                <c:pt idx="883">
                  <c:v>-5.6123848375861103</c:v>
                </c:pt>
                <c:pt idx="884">
                  <c:v>-6.9173027291700544</c:v>
                </c:pt>
                <c:pt idx="885">
                  <c:v>-6.3552744922536242</c:v>
                </c:pt>
                <c:pt idx="886">
                  <c:v>-5.3106681154855897</c:v>
                </c:pt>
                <c:pt idx="887">
                  <c:v>-9.1338900230113449</c:v>
                </c:pt>
                <c:pt idx="888">
                  <c:v>-9.100071301368768</c:v>
                </c:pt>
                <c:pt idx="889">
                  <c:v>-9.1176270875630152</c:v>
                </c:pt>
                <c:pt idx="890">
                  <c:v>-5.0058596228603038</c:v>
                </c:pt>
                <c:pt idx="891">
                  <c:v>-6.3211063390404467</c:v>
                </c:pt>
                <c:pt idx="892">
                  <c:v>-2.5987180764669686</c:v>
                </c:pt>
                <c:pt idx="893">
                  <c:v>-19.931568569324174</c:v>
                </c:pt>
                <c:pt idx="894">
                  <c:v>-10.079279399068627</c:v>
                </c:pt>
                <c:pt idx="895">
                  <c:v>-9.8608545642420875</c:v>
                </c:pt>
                <c:pt idx="896">
                  <c:v>-9.2610645635432736</c:v>
                </c:pt>
                <c:pt idx="897">
                  <c:v>-5.9157286117372125</c:v>
                </c:pt>
                <c:pt idx="898">
                  <c:v>-9.6954012636876641</c:v>
                </c:pt>
                <c:pt idx="899">
                  <c:v>-6.7413503492220848</c:v>
                </c:pt>
                <c:pt idx="900">
                  <c:v>-8.4655395355858225</c:v>
                </c:pt>
                <c:pt idx="901">
                  <c:v>-2.8382743366988223</c:v>
                </c:pt>
                <c:pt idx="902">
                  <c:v>-5.323116383806596</c:v>
                </c:pt>
                <c:pt idx="903">
                  <c:v>-7.2283324399505222</c:v>
                </c:pt>
                <c:pt idx="904">
                  <c:v>-8.4595977343366577</c:v>
                </c:pt>
                <c:pt idx="905">
                  <c:v>-7.5397058174021305</c:v>
                </c:pt>
                <c:pt idx="906">
                  <c:v>-9.889007672963988</c:v>
                </c:pt>
                <c:pt idx="907">
                  <c:v>-3.0519421026828102</c:v>
                </c:pt>
                <c:pt idx="908">
                  <c:v>-4.9611961984982234</c:v>
                </c:pt>
                <c:pt idx="909">
                  <c:v>-3.3087762399665439</c:v>
                </c:pt>
                <c:pt idx="910">
                  <c:v>-5.675329210582273</c:v>
                </c:pt>
                <c:pt idx="911">
                  <c:v>-5.0389135326693033</c:v>
                </c:pt>
                <c:pt idx="912">
                  <c:v>-13.367800290872143</c:v>
                </c:pt>
                <c:pt idx="913">
                  <c:v>-4.4101919425748548</c:v>
                </c:pt>
                <c:pt idx="914">
                  <c:v>-4.8634061539993141</c:v>
                </c:pt>
                <c:pt idx="915">
                  <c:v>-7.1448723640423513</c:v>
                </c:pt>
                <c:pt idx="916">
                  <c:v>-8.3979331971674114</c:v>
                </c:pt>
                <c:pt idx="917">
                  <c:v>-2.9343441923484073</c:v>
                </c:pt>
                <c:pt idx="918">
                  <c:v>-6.8513308005541633</c:v>
                </c:pt>
                <c:pt idx="919">
                  <c:v>-19.931568569324174</c:v>
                </c:pt>
                <c:pt idx="920">
                  <c:v>-4.4393903709986029</c:v>
                </c:pt>
                <c:pt idx="921">
                  <c:v>-19.931568569324174</c:v>
                </c:pt>
                <c:pt idx="922">
                  <c:v>-7.3951902055026082</c:v>
                </c:pt>
                <c:pt idx="923">
                  <c:v>-3.1466934735042105</c:v>
                </c:pt>
                <c:pt idx="924">
                  <c:v>-6.3919471131788486</c:v>
                </c:pt>
                <c:pt idx="925">
                  <c:v>-19.931568569324174</c:v>
                </c:pt>
                <c:pt idx="926">
                  <c:v>-19.931568569324174</c:v>
                </c:pt>
                <c:pt idx="927">
                  <c:v>-4.5462492358458189</c:v>
                </c:pt>
                <c:pt idx="928">
                  <c:v>-4.9127695077103457</c:v>
                </c:pt>
                <c:pt idx="929">
                  <c:v>-4.5478980229184698</c:v>
                </c:pt>
                <c:pt idx="930">
                  <c:v>-5.4195141298856795</c:v>
                </c:pt>
                <c:pt idx="931">
                  <c:v>-6.2433994687201348</c:v>
                </c:pt>
                <c:pt idx="932">
                  <c:v>-5.6560482736291604</c:v>
                </c:pt>
                <c:pt idx="933">
                  <c:v>-6.363290584538662</c:v>
                </c:pt>
                <c:pt idx="934">
                  <c:v>-19.931568569324174</c:v>
                </c:pt>
                <c:pt idx="935">
                  <c:v>-5.1345319244938095</c:v>
                </c:pt>
                <c:pt idx="936">
                  <c:v>-5.3858647516952827</c:v>
                </c:pt>
                <c:pt idx="937">
                  <c:v>-19.931568569324174</c:v>
                </c:pt>
                <c:pt idx="938">
                  <c:v>-11.199170466600309</c:v>
                </c:pt>
                <c:pt idx="939">
                  <c:v>-3.2457969875141313</c:v>
                </c:pt>
                <c:pt idx="940">
                  <c:v>-19.931568569324174</c:v>
                </c:pt>
                <c:pt idx="941">
                  <c:v>-6.6448094046831212</c:v>
                </c:pt>
                <c:pt idx="942">
                  <c:v>-4.9352008768100895</c:v>
                </c:pt>
                <c:pt idx="943">
                  <c:v>-2.9153755447841876</c:v>
                </c:pt>
                <c:pt idx="944">
                  <c:v>-7.177014436689948</c:v>
                </c:pt>
                <c:pt idx="945">
                  <c:v>-7.0050529620679391</c:v>
                </c:pt>
                <c:pt idx="946">
                  <c:v>-9.1696234750661123</c:v>
                </c:pt>
                <c:pt idx="947">
                  <c:v>-5.1250688907445721</c:v>
                </c:pt>
                <c:pt idx="948">
                  <c:v>-4.6554889944587954</c:v>
                </c:pt>
                <c:pt idx="949">
                  <c:v>-6.6192204857501782</c:v>
                </c:pt>
                <c:pt idx="950">
                  <c:v>-8.9133050913939602</c:v>
                </c:pt>
                <c:pt idx="951">
                  <c:v>-7.615880927817444</c:v>
                </c:pt>
                <c:pt idx="952">
                  <c:v>-10.261896875027951</c:v>
                </c:pt>
                <c:pt idx="953">
                  <c:v>-1.2353319796044684</c:v>
                </c:pt>
                <c:pt idx="954">
                  <c:v>-6.1821135992676259</c:v>
                </c:pt>
                <c:pt idx="955">
                  <c:v>-11.015504011705554</c:v>
                </c:pt>
                <c:pt idx="956">
                  <c:v>-6.1279047043554078</c:v>
                </c:pt>
                <c:pt idx="957">
                  <c:v>-6.225923655623073</c:v>
                </c:pt>
                <c:pt idx="958">
                  <c:v>-19.931568569324174</c:v>
                </c:pt>
                <c:pt idx="959">
                  <c:v>-9.8146112681575772</c:v>
                </c:pt>
                <c:pt idx="960">
                  <c:v>-2.9960220236542749</c:v>
                </c:pt>
                <c:pt idx="961">
                  <c:v>-9.8696708924268677</c:v>
                </c:pt>
                <c:pt idx="962">
                  <c:v>-9.3132684198694786</c:v>
                </c:pt>
                <c:pt idx="963">
                  <c:v>-5.5311271033437528</c:v>
                </c:pt>
                <c:pt idx="964">
                  <c:v>-5.1998472309939823</c:v>
                </c:pt>
                <c:pt idx="965">
                  <c:v>-4.5588667532435911</c:v>
                </c:pt>
                <c:pt idx="966">
                  <c:v>-7.1660097892940904</c:v>
                </c:pt>
                <c:pt idx="967">
                  <c:v>-5.1107663923481086</c:v>
                </c:pt>
                <c:pt idx="968">
                  <c:v>-5.4243751360247998</c:v>
                </c:pt>
                <c:pt idx="969">
                  <c:v>-6.1273333639849028</c:v>
                </c:pt>
                <c:pt idx="970">
                  <c:v>-9.2669684009812183</c:v>
                </c:pt>
                <c:pt idx="971">
                  <c:v>-5.7770558788676993</c:v>
                </c:pt>
                <c:pt idx="972">
                  <c:v>-4.9630332552645511</c:v>
                </c:pt>
                <c:pt idx="973">
                  <c:v>-2.2461850543769248</c:v>
                </c:pt>
                <c:pt idx="974">
                  <c:v>-10.520036396518439</c:v>
                </c:pt>
                <c:pt idx="975">
                  <c:v>-1.7075277343957924</c:v>
                </c:pt>
                <c:pt idx="976">
                  <c:v>-6.1885363876545059</c:v>
                </c:pt>
                <c:pt idx="977">
                  <c:v>-7.8557331355400786</c:v>
                </c:pt>
                <c:pt idx="978">
                  <c:v>-7.0928633531529872</c:v>
                </c:pt>
                <c:pt idx="979">
                  <c:v>-7.9533482665414654</c:v>
                </c:pt>
                <c:pt idx="980">
                  <c:v>-5.7996911160336397</c:v>
                </c:pt>
                <c:pt idx="981">
                  <c:v>-7.1600192638845446</c:v>
                </c:pt>
                <c:pt idx="982">
                  <c:v>-19.931568569324174</c:v>
                </c:pt>
                <c:pt idx="983">
                  <c:v>-7.7734837363801725</c:v>
                </c:pt>
                <c:pt idx="984">
                  <c:v>-6.168207105440632</c:v>
                </c:pt>
                <c:pt idx="985">
                  <c:v>-5.4423259554661341</c:v>
                </c:pt>
                <c:pt idx="986">
                  <c:v>-7.8681246125128901</c:v>
                </c:pt>
                <c:pt idx="987">
                  <c:v>-3.7428493445532109</c:v>
                </c:pt>
                <c:pt idx="988">
                  <c:v>-19.931568569324174</c:v>
                </c:pt>
                <c:pt idx="989">
                  <c:v>-5.8765054699715984</c:v>
                </c:pt>
                <c:pt idx="990">
                  <c:v>-9.3354226166011518</c:v>
                </c:pt>
                <c:pt idx="991">
                  <c:v>-4.4376504662587317</c:v>
                </c:pt>
                <c:pt idx="992">
                  <c:v>-6.4589199912078126</c:v>
                </c:pt>
                <c:pt idx="993">
                  <c:v>-5.8375154677548098</c:v>
                </c:pt>
                <c:pt idx="994">
                  <c:v>-3.1193443499030638</c:v>
                </c:pt>
                <c:pt idx="995">
                  <c:v>-2.7140915754409325</c:v>
                </c:pt>
                <c:pt idx="996">
                  <c:v>-2.8302106310909192</c:v>
                </c:pt>
                <c:pt idx="997">
                  <c:v>-3.8931773161976668</c:v>
                </c:pt>
                <c:pt idx="998">
                  <c:v>-8.143749652765564</c:v>
                </c:pt>
                <c:pt idx="999">
                  <c:v>-9.066890258604392</c:v>
                </c:pt>
                <c:pt idx="1000">
                  <c:v>-10.40937939462354</c:v>
                </c:pt>
                <c:pt idx="1001">
                  <c:v>-6.0296017674206404</c:v>
                </c:pt>
                <c:pt idx="1002">
                  <c:v>-19.931568569324174</c:v>
                </c:pt>
                <c:pt idx="1003">
                  <c:v>-8.536669166501115</c:v>
                </c:pt>
                <c:pt idx="1004">
                  <c:v>-8.4549585419748965</c:v>
                </c:pt>
                <c:pt idx="1005">
                  <c:v>-8.2266399914001873</c:v>
                </c:pt>
                <c:pt idx="1006">
                  <c:v>-4.2367656767095632</c:v>
                </c:pt>
                <c:pt idx="1007">
                  <c:v>-5.2945676352480451</c:v>
                </c:pt>
                <c:pt idx="1008">
                  <c:v>-8.8964512587444862</c:v>
                </c:pt>
                <c:pt idx="1009">
                  <c:v>-6.4162772568361808</c:v>
                </c:pt>
                <c:pt idx="1010">
                  <c:v>-8.5908321824628544</c:v>
                </c:pt>
                <c:pt idx="1011">
                  <c:v>-7.7577886993045304</c:v>
                </c:pt>
                <c:pt idx="1012">
                  <c:v>-6.6171202831067601</c:v>
                </c:pt>
                <c:pt idx="1013">
                  <c:v>-5.9064995339889412</c:v>
                </c:pt>
                <c:pt idx="1014">
                  <c:v>-7.350105745850354</c:v>
                </c:pt>
                <c:pt idx="1015">
                  <c:v>-6.4041879660770062</c:v>
                </c:pt>
                <c:pt idx="1016">
                  <c:v>-9.0197946099997068</c:v>
                </c:pt>
                <c:pt idx="1017">
                  <c:v>-9.7382144697226618</c:v>
                </c:pt>
                <c:pt idx="1018">
                  <c:v>-3.7857098414228734</c:v>
                </c:pt>
                <c:pt idx="1019">
                  <c:v>-2.6309155830903839</c:v>
                </c:pt>
                <c:pt idx="1020">
                  <c:v>-19.931568569324174</c:v>
                </c:pt>
                <c:pt idx="1021">
                  <c:v>-8.9872137494528843</c:v>
                </c:pt>
                <c:pt idx="1022">
                  <c:v>-3.9011907381272684</c:v>
                </c:pt>
                <c:pt idx="1023">
                  <c:v>-7.2567550783768136</c:v>
                </c:pt>
                <c:pt idx="1024">
                  <c:v>-19.931568569324174</c:v>
                </c:pt>
                <c:pt idx="1025">
                  <c:v>-19.931568569324174</c:v>
                </c:pt>
                <c:pt idx="1026">
                  <c:v>-4.3211416076978146</c:v>
                </c:pt>
                <c:pt idx="1027">
                  <c:v>-6.1151698599392112</c:v>
                </c:pt>
                <c:pt idx="1028">
                  <c:v>-9.2999640443775053</c:v>
                </c:pt>
                <c:pt idx="1029">
                  <c:v>-7.6169309488764867</c:v>
                </c:pt>
                <c:pt idx="1030">
                  <c:v>-5.9742064778428814</c:v>
                </c:pt>
                <c:pt idx="1031">
                  <c:v>-12.61093045967767</c:v>
                </c:pt>
                <c:pt idx="1032">
                  <c:v>-6.2893300062254731</c:v>
                </c:pt>
                <c:pt idx="1033">
                  <c:v>-8.5309986200531434</c:v>
                </c:pt>
                <c:pt idx="1034">
                  <c:v>-8.1197860931159322</c:v>
                </c:pt>
                <c:pt idx="1035">
                  <c:v>-6.5364005092783568</c:v>
                </c:pt>
                <c:pt idx="1036">
                  <c:v>-6.2899026547890644</c:v>
                </c:pt>
                <c:pt idx="1037">
                  <c:v>-6.9746479646030863</c:v>
                </c:pt>
                <c:pt idx="1038">
                  <c:v>-8.5001649888060182</c:v>
                </c:pt>
                <c:pt idx="1039">
                  <c:v>-2.9386639914138506</c:v>
                </c:pt>
                <c:pt idx="1040">
                  <c:v>-4.3104038314319011</c:v>
                </c:pt>
                <c:pt idx="1041">
                  <c:v>-19.931568569324174</c:v>
                </c:pt>
                <c:pt idx="1042">
                  <c:v>-6.7799464349990348</c:v>
                </c:pt>
                <c:pt idx="1043">
                  <c:v>-6.679687519861254</c:v>
                </c:pt>
                <c:pt idx="1044">
                  <c:v>-8.3734171906470447</c:v>
                </c:pt>
                <c:pt idx="1045">
                  <c:v>-5.6542126544315741</c:v>
                </c:pt>
                <c:pt idx="1046">
                  <c:v>-7.0032315601529076</c:v>
                </c:pt>
                <c:pt idx="1047">
                  <c:v>-4.495763452651949</c:v>
                </c:pt>
                <c:pt idx="1048">
                  <c:v>-2.3763188486373532</c:v>
                </c:pt>
                <c:pt idx="1049">
                  <c:v>-2.5231878816337598</c:v>
                </c:pt>
                <c:pt idx="1050">
                  <c:v>-4.3511869162588708</c:v>
                </c:pt>
                <c:pt idx="1051">
                  <c:v>-6.5343164330314396</c:v>
                </c:pt>
                <c:pt idx="1052">
                  <c:v>-6.3127179600810681</c:v>
                </c:pt>
                <c:pt idx="1053">
                  <c:v>-6.9760812102353</c:v>
                </c:pt>
                <c:pt idx="1054">
                  <c:v>-7.1938727251961785</c:v>
                </c:pt>
                <c:pt idx="1055">
                  <c:v>-19.931568569324174</c:v>
                </c:pt>
                <c:pt idx="1056">
                  <c:v>-5.1960088434872986</c:v>
                </c:pt>
                <c:pt idx="1057">
                  <c:v>-5.9571730709747204</c:v>
                </c:pt>
                <c:pt idx="1058">
                  <c:v>-5.5171766584796442</c:v>
                </c:pt>
                <c:pt idx="1059">
                  <c:v>-8.578703582196864</c:v>
                </c:pt>
                <c:pt idx="1060">
                  <c:v>-6.4063521872968048</c:v>
                </c:pt>
                <c:pt idx="1061">
                  <c:v>-3.7662690549263118</c:v>
                </c:pt>
                <c:pt idx="1062">
                  <c:v>-5.6290795770992084</c:v>
                </c:pt>
                <c:pt idx="1063">
                  <c:v>-5.2832295267390608</c:v>
                </c:pt>
                <c:pt idx="1064">
                  <c:v>-5.3274538559901607</c:v>
                </c:pt>
                <c:pt idx="1065">
                  <c:v>-4.209315413790069</c:v>
                </c:pt>
                <c:pt idx="1066">
                  <c:v>-8.3578465983962662</c:v>
                </c:pt>
                <c:pt idx="1067">
                  <c:v>-4.8710950787124201</c:v>
                </c:pt>
                <c:pt idx="1068">
                  <c:v>-6.2577446371596857</c:v>
                </c:pt>
                <c:pt idx="1069">
                  <c:v>-12.124683887903627</c:v>
                </c:pt>
                <c:pt idx="1070">
                  <c:v>-6.7033297784292332</c:v>
                </c:pt>
                <c:pt idx="1071">
                  <c:v>-3.0706267763702657</c:v>
                </c:pt>
                <c:pt idx="1072">
                  <c:v>-5.9968889820628251</c:v>
                </c:pt>
                <c:pt idx="1073">
                  <c:v>-5.3339806568588415</c:v>
                </c:pt>
                <c:pt idx="1074">
                  <c:v>-3.7164386158564358</c:v>
                </c:pt>
                <c:pt idx="1075">
                  <c:v>-7.6362220609221456</c:v>
                </c:pt>
                <c:pt idx="1076">
                  <c:v>-4.4778835865870947</c:v>
                </c:pt>
                <c:pt idx="1077">
                  <c:v>-1.5682897720435116</c:v>
                </c:pt>
                <c:pt idx="1078">
                  <c:v>-5.7278029763611711</c:v>
                </c:pt>
                <c:pt idx="1079">
                  <c:v>-4.4068890066127455</c:v>
                </c:pt>
                <c:pt idx="1080">
                  <c:v>-8.2011383424429667</c:v>
                </c:pt>
                <c:pt idx="1081">
                  <c:v>-8.3550823329476298</c:v>
                </c:pt>
                <c:pt idx="1082">
                  <c:v>-4.9845628572136675</c:v>
                </c:pt>
                <c:pt idx="1083">
                  <c:v>-5.8809570223852976</c:v>
                </c:pt>
                <c:pt idx="1084">
                  <c:v>-9.4168919882708177</c:v>
                </c:pt>
                <c:pt idx="1085">
                  <c:v>-3.7841968344604537</c:v>
                </c:pt>
                <c:pt idx="1086">
                  <c:v>-3.1637849913768332</c:v>
                </c:pt>
                <c:pt idx="1087">
                  <c:v>-8.6420522180690682</c:v>
                </c:pt>
                <c:pt idx="1088">
                  <c:v>-9.1177929885987616</c:v>
                </c:pt>
                <c:pt idx="1089">
                  <c:v>-19.931568569324174</c:v>
                </c:pt>
                <c:pt idx="1090">
                  <c:v>-5.859905855679691</c:v>
                </c:pt>
                <c:pt idx="1091">
                  <c:v>-19.931568569324174</c:v>
                </c:pt>
                <c:pt idx="1092">
                  <c:v>-5.1374527371617917</c:v>
                </c:pt>
                <c:pt idx="1093">
                  <c:v>-3.0637310310893739</c:v>
                </c:pt>
                <c:pt idx="1094">
                  <c:v>-4.1470360869792309</c:v>
                </c:pt>
                <c:pt idx="1095">
                  <c:v>-19.931568569324174</c:v>
                </c:pt>
                <c:pt idx="1096">
                  <c:v>-7.615508833628609</c:v>
                </c:pt>
                <c:pt idx="1097">
                  <c:v>-7.2688601442225931</c:v>
                </c:pt>
                <c:pt idx="1098">
                  <c:v>-6.7334831721081452</c:v>
                </c:pt>
                <c:pt idx="1099">
                  <c:v>-4.9479093986028158</c:v>
                </c:pt>
                <c:pt idx="1100">
                  <c:v>-6.1941798795327232</c:v>
                </c:pt>
                <c:pt idx="1101">
                  <c:v>-5.777661607367909</c:v>
                </c:pt>
                <c:pt idx="1102">
                  <c:v>-9.5863241238663601</c:v>
                </c:pt>
                <c:pt idx="1103">
                  <c:v>-19.931568569324174</c:v>
                </c:pt>
                <c:pt idx="1104">
                  <c:v>-7.281394829572668</c:v>
                </c:pt>
                <c:pt idx="1105">
                  <c:v>-10.484725123246866</c:v>
                </c:pt>
                <c:pt idx="1106">
                  <c:v>-12.142197949953276</c:v>
                </c:pt>
                <c:pt idx="1107">
                  <c:v>-12.327586230412738</c:v>
                </c:pt>
                <c:pt idx="1108">
                  <c:v>-8.1158950824135498</c:v>
                </c:pt>
                <c:pt idx="1109">
                  <c:v>-19.931568569324174</c:v>
                </c:pt>
                <c:pt idx="1110">
                  <c:v>-3.7726813223355919</c:v>
                </c:pt>
                <c:pt idx="1111">
                  <c:v>-8.5822690926587875</c:v>
                </c:pt>
                <c:pt idx="1112">
                  <c:v>-19.931568569324174</c:v>
                </c:pt>
                <c:pt idx="1113">
                  <c:v>-8.1257372515479407</c:v>
                </c:pt>
                <c:pt idx="1114">
                  <c:v>-6.879864424370985</c:v>
                </c:pt>
                <c:pt idx="1115">
                  <c:v>-19.931568569324174</c:v>
                </c:pt>
                <c:pt idx="1116">
                  <c:v>-11.127111606888695</c:v>
                </c:pt>
                <c:pt idx="1117">
                  <c:v>-7.4626589682475402</c:v>
                </c:pt>
                <c:pt idx="1118">
                  <c:v>-8.1956512822712924</c:v>
                </c:pt>
                <c:pt idx="1119">
                  <c:v>-9.2490707654416973</c:v>
                </c:pt>
                <c:pt idx="1120">
                  <c:v>-19.931568569324174</c:v>
                </c:pt>
                <c:pt idx="1121">
                  <c:v>-9.7498783533786746</c:v>
                </c:pt>
                <c:pt idx="1122">
                  <c:v>-3.7771886742514353</c:v>
                </c:pt>
                <c:pt idx="1123">
                  <c:v>-8.9280717391286046</c:v>
                </c:pt>
                <c:pt idx="1124">
                  <c:v>-5.8481315428299725</c:v>
                </c:pt>
                <c:pt idx="1125">
                  <c:v>-19.931568569324174</c:v>
                </c:pt>
                <c:pt idx="1126">
                  <c:v>-7.9891079461321333</c:v>
                </c:pt>
                <c:pt idx="1127">
                  <c:v>-5.8388155570018068</c:v>
                </c:pt>
                <c:pt idx="1128">
                  <c:v>-3.7058512849248051</c:v>
                </c:pt>
                <c:pt idx="1129">
                  <c:v>-5.8916336572117523</c:v>
                </c:pt>
                <c:pt idx="1130">
                  <c:v>-1.3883369849607032</c:v>
                </c:pt>
                <c:pt idx="1131">
                  <c:v>-7.10644799198516</c:v>
                </c:pt>
                <c:pt idx="1132">
                  <c:v>-7.6160980035015289</c:v>
                </c:pt>
                <c:pt idx="1133">
                  <c:v>-6.4932710388091159</c:v>
                </c:pt>
                <c:pt idx="1134">
                  <c:v>-10.175536048516486</c:v>
                </c:pt>
                <c:pt idx="1135">
                  <c:v>-3.9075495383332459</c:v>
                </c:pt>
                <c:pt idx="1136">
                  <c:v>-3.846021504223271</c:v>
                </c:pt>
                <c:pt idx="1137">
                  <c:v>-8.1405876574497213</c:v>
                </c:pt>
                <c:pt idx="1138">
                  <c:v>-7.1536713770994655</c:v>
                </c:pt>
                <c:pt idx="1139">
                  <c:v>-7.3314577419831988</c:v>
                </c:pt>
                <c:pt idx="1140">
                  <c:v>-8.4839991872012099</c:v>
                </c:pt>
                <c:pt idx="1141">
                  <c:v>-5.0989588262888539</c:v>
                </c:pt>
                <c:pt idx="1142">
                  <c:v>-7.482039950780413</c:v>
                </c:pt>
                <c:pt idx="1143">
                  <c:v>-5.4411877854730717</c:v>
                </c:pt>
                <c:pt idx="1144">
                  <c:v>-3.7806171403349818</c:v>
                </c:pt>
                <c:pt idx="1145">
                  <c:v>-4.4254157304008936</c:v>
                </c:pt>
                <c:pt idx="1146">
                  <c:v>-7.383390864957792</c:v>
                </c:pt>
                <c:pt idx="1147">
                  <c:v>-3.8936570411923777</c:v>
                </c:pt>
                <c:pt idx="1148">
                  <c:v>-1.5214061907301324</c:v>
                </c:pt>
                <c:pt idx="1149">
                  <c:v>-8.9106420902738446</c:v>
                </c:pt>
                <c:pt idx="1150">
                  <c:v>-6.016531381735871</c:v>
                </c:pt>
                <c:pt idx="1151">
                  <c:v>-7.9671692150804905</c:v>
                </c:pt>
                <c:pt idx="1152">
                  <c:v>-7.6765464928283427</c:v>
                </c:pt>
                <c:pt idx="1153">
                  <c:v>-6.2304238239135747</c:v>
                </c:pt>
                <c:pt idx="1154">
                  <c:v>-10.377549617996161</c:v>
                </c:pt>
                <c:pt idx="1155">
                  <c:v>-6.0090375904260673</c:v>
                </c:pt>
                <c:pt idx="1156">
                  <c:v>-6.1964881631656672</c:v>
                </c:pt>
                <c:pt idx="1157">
                  <c:v>-9.1370495409698549</c:v>
                </c:pt>
                <c:pt idx="1158">
                  <c:v>-7.8126083602600884</c:v>
                </c:pt>
                <c:pt idx="1159">
                  <c:v>-4.5670063959134035</c:v>
                </c:pt>
                <c:pt idx="1160">
                  <c:v>-4.7174595152959578</c:v>
                </c:pt>
                <c:pt idx="1161">
                  <c:v>-6.9460661822402336</c:v>
                </c:pt>
                <c:pt idx="1162">
                  <c:v>-11.789211296351192</c:v>
                </c:pt>
                <c:pt idx="1163">
                  <c:v>-7.4634368779128719</c:v>
                </c:pt>
                <c:pt idx="1164">
                  <c:v>-2.9305976921629693</c:v>
                </c:pt>
                <c:pt idx="1165">
                  <c:v>-7.2665051820062256</c:v>
                </c:pt>
                <c:pt idx="1166">
                  <c:v>-9.4247770300933968</c:v>
                </c:pt>
                <c:pt idx="1167">
                  <c:v>-6.9926711968615614</c:v>
                </c:pt>
                <c:pt idx="1168">
                  <c:v>-8.1131817200918857</c:v>
                </c:pt>
                <c:pt idx="1169">
                  <c:v>-19.931568569324174</c:v>
                </c:pt>
                <c:pt idx="1170">
                  <c:v>-6.5072491204127889</c:v>
                </c:pt>
                <c:pt idx="1171">
                  <c:v>-5.5039375841984439</c:v>
                </c:pt>
                <c:pt idx="1172">
                  <c:v>-6.2227432196948742</c:v>
                </c:pt>
                <c:pt idx="1173">
                  <c:v>-5.0058021912357082</c:v>
                </c:pt>
                <c:pt idx="1174">
                  <c:v>-7.5955150846613826</c:v>
                </c:pt>
                <c:pt idx="1175">
                  <c:v>-1.3306204434191569</c:v>
                </c:pt>
                <c:pt idx="1176">
                  <c:v>-4.3685695726809604</c:v>
                </c:pt>
                <c:pt idx="1177">
                  <c:v>-8.9590424781041165</c:v>
                </c:pt>
                <c:pt idx="1178">
                  <c:v>-4.8374927398198873</c:v>
                </c:pt>
                <c:pt idx="1179">
                  <c:v>-19.931568569324174</c:v>
                </c:pt>
                <c:pt idx="1180">
                  <c:v>-5.777699676659374</c:v>
                </c:pt>
                <c:pt idx="1181">
                  <c:v>-5.4059025437408925</c:v>
                </c:pt>
                <c:pt idx="1182">
                  <c:v>-4.5734325124103217</c:v>
                </c:pt>
                <c:pt idx="1183">
                  <c:v>-6.4891768128982381</c:v>
                </c:pt>
                <c:pt idx="1184">
                  <c:v>-8.9108281737844859</c:v>
                </c:pt>
                <c:pt idx="1185">
                  <c:v>-8.4159529892560272</c:v>
                </c:pt>
                <c:pt idx="1186">
                  <c:v>-9.1601599854514024</c:v>
                </c:pt>
                <c:pt idx="1187">
                  <c:v>-5.0543160741970352</c:v>
                </c:pt>
                <c:pt idx="1188">
                  <c:v>-5.2110789476060759</c:v>
                </c:pt>
                <c:pt idx="1189">
                  <c:v>-4.8551386191275689</c:v>
                </c:pt>
                <c:pt idx="1190">
                  <c:v>-3.2313201737710298</c:v>
                </c:pt>
                <c:pt idx="1191">
                  <c:v>-5.1666609634825447</c:v>
                </c:pt>
                <c:pt idx="1192">
                  <c:v>-9.7802475359097141</c:v>
                </c:pt>
                <c:pt idx="1193">
                  <c:v>-6.1587393692437464</c:v>
                </c:pt>
                <c:pt idx="1194">
                  <c:v>-8.1650425593692333</c:v>
                </c:pt>
                <c:pt idx="1195">
                  <c:v>-5.6252967158468534</c:v>
                </c:pt>
                <c:pt idx="1196">
                  <c:v>-5.2794507275764255</c:v>
                </c:pt>
                <c:pt idx="1197">
                  <c:v>-19.931568569324174</c:v>
                </c:pt>
                <c:pt idx="1198">
                  <c:v>-19.931568569324174</c:v>
                </c:pt>
                <c:pt idx="1199">
                  <c:v>-9.2363463688336136</c:v>
                </c:pt>
                <c:pt idx="1200">
                  <c:v>-6.1602108508026587</c:v>
                </c:pt>
                <c:pt idx="1201">
                  <c:v>-5.7094874941582754</c:v>
                </c:pt>
                <c:pt idx="1202">
                  <c:v>-9.3449651850931588</c:v>
                </c:pt>
                <c:pt idx="1203">
                  <c:v>-8.6600407616648294</c:v>
                </c:pt>
                <c:pt idx="1204">
                  <c:v>-6.0868100482686431</c:v>
                </c:pt>
                <c:pt idx="1205">
                  <c:v>-2.3574818850313513</c:v>
                </c:pt>
                <c:pt idx="1206">
                  <c:v>-5.2628452659087399</c:v>
                </c:pt>
                <c:pt idx="1207">
                  <c:v>-19.931568569324174</c:v>
                </c:pt>
                <c:pt idx="1208">
                  <c:v>-19.931568569324174</c:v>
                </c:pt>
                <c:pt idx="1209">
                  <c:v>-8.8254047970093765</c:v>
                </c:pt>
                <c:pt idx="1210">
                  <c:v>-19.931568569324174</c:v>
                </c:pt>
                <c:pt idx="1211">
                  <c:v>-5.4444146317921067</c:v>
                </c:pt>
                <c:pt idx="1212">
                  <c:v>-6.8310111842880472</c:v>
                </c:pt>
                <c:pt idx="1213">
                  <c:v>-4.7261121356923343</c:v>
                </c:pt>
                <c:pt idx="1214">
                  <c:v>-2.5858632197480302</c:v>
                </c:pt>
                <c:pt idx="1215">
                  <c:v>-4.8203011988487745</c:v>
                </c:pt>
                <c:pt idx="1216">
                  <c:v>-19.931568569324174</c:v>
                </c:pt>
                <c:pt idx="1217">
                  <c:v>-6.4467771368286853</c:v>
                </c:pt>
                <c:pt idx="1218">
                  <c:v>-6.5778549245692064</c:v>
                </c:pt>
                <c:pt idx="1219">
                  <c:v>-7.4375960684381672</c:v>
                </c:pt>
                <c:pt idx="1220">
                  <c:v>-9.0328712069721746</c:v>
                </c:pt>
                <c:pt idx="1221">
                  <c:v>-5.1220932289115408</c:v>
                </c:pt>
                <c:pt idx="1222">
                  <c:v>-5.9325768885331769</c:v>
                </c:pt>
                <c:pt idx="1223">
                  <c:v>-6.2037010684251781</c:v>
                </c:pt>
                <c:pt idx="1224">
                  <c:v>-8.5776537242107409</c:v>
                </c:pt>
                <c:pt idx="1225">
                  <c:v>-8.0357801170479064</c:v>
                </c:pt>
                <c:pt idx="1226">
                  <c:v>-10.56049983582883</c:v>
                </c:pt>
                <c:pt idx="1227">
                  <c:v>-5.0469428906711578</c:v>
                </c:pt>
                <c:pt idx="1228">
                  <c:v>-8.7505685428348219</c:v>
                </c:pt>
                <c:pt idx="1229">
                  <c:v>-11.335986587931147</c:v>
                </c:pt>
                <c:pt idx="1230">
                  <c:v>-19.931568569324174</c:v>
                </c:pt>
                <c:pt idx="1231">
                  <c:v>-4.6998777190055483</c:v>
                </c:pt>
                <c:pt idx="1232">
                  <c:v>-5.0686263080758991</c:v>
                </c:pt>
                <c:pt idx="1233">
                  <c:v>-7.9707814078284764</c:v>
                </c:pt>
                <c:pt idx="1234">
                  <c:v>-4.7220198978882824</c:v>
                </c:pt>
                <c:pt idx="1235">
                  <c:v>-8.1931207477777459</c:v>
                </c:pt>
                <c:pt idx="1236">
                  <c:v>-19.931568569324174</c:v>
                </c:pt>
                <c:pt idx="1237">
                  <c:v>-6.3491021824481155</c:v>
                </c:pt>
                <c:pt idx="1238">
                  <c:v>-6.0679894478762577</c:v>
                </c:pt>
                <c:pt idx="1239">
                  <c:v>-5.183891134911617</c:v>
                </c:pt>
                <c:pt idx="1240">
                  <c:v>-5.0816795234128831</c:v>
                </c:pt>
                <c:pt idx="1241">
                  <c:v>-4.0543359923613584</c:v>
                </c:pt>
                <c:pt idx="1242">
                  <c:v>-5.4694155100416113</c:v>
                </c:pt>
                <c:pt idx="1243">
                  <c:v>-6.4881969664623087</c:v>
                </c:pt>
                <c:pt idx="1244">
                  <c:v>-4.7175633644779991</c:v>
                </c:pt>
                <c:pt idx="1245">
                  <c:v>-6.2709275985141382</c:v>
                </c:pt>
                <c:pt idx="1246">
                  <c:v>-19.931568569324174</c:v>
                </c:pt>
                <c:pt idx="1247">
                  <c:v>-6.5139565236514159</c:v>
                </c:pt>
                <c:pt idx="1248">
                  <c:v>-19.931568569324174</c:v>
                </c:pt>
                <c:pt idx="1249">
                  <c:v>-9.4273126702902221</c:v>
                </c:pt>
                <c:pt idx="1250">
                  <c:v>-8.1091953158838415</c:v>
                </c:pt>
                <c:pt idx="1251">
                  <c:v>-7.7430826444791103</c:v>
                </c:pt>
                <c:pt idx="1252">
                  <c:v>-7.5369552892199509</c:v>
                </c:pt>
                <c:pt idx="1253">
                  <c:v>-8.026724369468317</c:v>
                </c:pt>
                <c:pt idx="1254">
                  <c:v>-6.7660268331428961</c:v>
                </c:pt>
                <c:pt idx="1255">
                  <c:v>-9.1588696578711417</c:v>
                </c:pt>
                <c:pt idx="1256">
                  <c:v>-10.031104746047275</c:v>
                </c:pt>
                <c:pt idx="1257">
                  <c:v>-9.2565562994414901</c:v>
                </c:pt>
                <c:pt idx="1258">
                  <c:v>-6.5625237894521513</c:v>
                </c:pt>
                <c:pt idx="1259">
                  <c:v>-19.931568569324174</c:v>
                </c:pt>
                <c:pt idx="1260">
                  <c:v>-6.3639272267843801</c:v>
                </c:pt>
                <c:pt idx="1261">
                  <c:v>-9.5015394794316599</c:v>
                </c:pt>
                <c:pt idx="1262">
                  <c:v>-6.4307983782584461</c:v>
                </c:pt>
                <c:pt idx="1263">
                  <c:v>-13.023680454581321</c:v>
                </c:pt>
                <c:pt idx="1264">
                  <c:v>-5.2305437419934213</c:v>
                </c:pt>
                <c:pt idx="1265">
                  <c:v>-6.1547730579961275</c:v>
                </c:pt>
                <c:pt idx="1266">
                  <c:v>-5.4221997512158824</c:v>
                </c:pt>
                <c:pt idx="1267">
                  <c:v>-4.5527007732234797</c:v>
                </c:pt>
                <c:pt idx="1268">
                  <c:v>-6.9682028249490013</c:v>
                </c:pt>
                <c:pt idx="1269">
                  <c:v>-5.1460882079688357</c:v>
                </c:pt>
                <c:pt idx="1270">
                  <c:v>-3.4815846887410973</c:v>
                </c:pt>
                <c:pt idx="1271">
                  <c:v>-7.8681977578760067</c:v>
                </c:pt>
                <c:pt idx="1272">
                  <c:v>-9.6439681472539043</c:v>
                </c:pt>
                <c:pt idx="1273">
                  <c:v>-11.24756340008423</c:v>
                </c:pt>
                <c:pt idx="1274">
                  <c:v>-9.0433839402501341</c:v>
                </c:pt>
                <c:pt idx="1275">
                  <c:v>-7.991297556171749</c:v>
                </c:pt>
                <c:pt idx="1276">
                  <c:v>-8.4795595586694663</c:v>
                </c:pt>
                <c:pt idx="1277">
                  <c:v>-10.972204113233037</c:v>
                </c:pt>
                <c:pt idx="1278">
                  <c:v>-3.6594331736025709</c:v>
                </c:pt>
                <c:pt idx="1279">
                  <c:v>-5.1466312516057933</c:v>
                </c:pt>
                <c:pt idx="1280">
                  <c:v>-8.0394052594622085</c:v>
                </c:pt>
                <c:pt idx="1281">
                  <c:v>-9.6899428615214767</c:v>
                </c:pt>
                <c:pt idx="1282">
                  <c:v>-4.5155112130091277</c:v>
                </c:pt>
                <c:pt idx="1283">
                  <c:v>-5.5851155037578293</c:v>
                </c:pt>
                <c:pt idx="1284">
                  <c:v>-6.2547966130227124</c:v>
                </c:pt>
                <c:pt idx="1285">
                  <c:v>-2.8382336135597774</c:v>
                </c:pt>
                <c:pt idx="1286">
                  <c:v>-9.7085056760350916</c:v>
                </c:pt>
                <c:pt idx="1287">
                  <c:v>-9.9931754380523348</c:v>
                </c:pt>
                <c:pt idx="1288">
                  <c:v>-5.2058650580387402</c:v>
                </c:pt>
                <c:pt idx="1289">
                  <c:v>-8.8306152241953768</c:v>
                </c:pt>
                <c:pt idx="1290">
                  <c:v>-7.0573475640321606</c:v>
                </c:pt>
                <c:pt idx="1291">
                  <c:v>-2.032285305511055</c:v>
                </c:pt>
                <c:pt idx="1292">
                  <c:v>-5.6189869867407225</c:v>
                </c:pt>
                <c:pt idx="1293">
                  <c:v>-8.2279621282420887</c:v>
                </c:pt>
                <c:pt idx="1294">
                  <c:v>-4.5166721962799476</c:v>
                </c:pt>
                <c:pt idx="1295">
                  <c:v>-5.7117194074650666</c:v>
                </c:pt>
                <c:pt idx="1296">
                  <c:v>-10.023175948550424</c:v>
                </c:pt>
                <c:pt idx="1297">
                  <c:v>-6.8781247411098656</c:v>
                </c:pt>
                <c:pt idx="1298">
                  <c:v>-6.1653149543625263</c:v>
                </c:pt>
                <c:pt idx="1299">
                  <c:v>-19.931568569324174</c:v>
                </c:pt>
                <c:pt idx="1300">
                  <c:v>-6.5353836542254147</c:v>
                </c:pt>
                <c:pt idx="1301">
                  <c:v>-4.6483557877715347</c:v>
                </c:pt>
                <c:pt idx="1302">
                  <c:v>-9.6096122970744648</c:v>
                </c:pt>
                <c:pt idx="1303">
                  <c:v>-8.0397867643900618</c:v>
                </c:pt>
                <c:pt idx="1304">
                  <c:v>-19.931568569324174</c:v>
                </c:pt>
                <c:pt idx="1305">
                  <c:v>-9.7931354830700386</c:v>
                </c:pt>
                <c:pt idx="1306">
                  <c:v>-7.1054431810227339</c:v>
                </c:pt>
                <c:pt idx="1307">
                  <c:v>-6.9821483575931955</c:v>
                </c:pt>
                <c:pt idx="1308">
                  <c:v>-3.4033348600037128</c:v>
                </c:pt>
                <c:pt idx="1309">
                  <c:v>-6.6366367154282226</c:v>
                </c:pt>
                <c:pt idx="1310">
                  <c:v>-8.963593053114348</c:v>
                </c:pt>
                <c:pt idx="1311">
                  <c:v>-5.7545587407694043</c:v>
                </c:pt>
                <c:pt idx="1312">
                  <c:v>-4.9434584657681562</c:v>
                </c:pt>
                <c:pt idx="1313">
                  <c:v>-7.6405967868021119</c:v>
                </c:pt>
                <c:pt idx="1314">
                  <c:v>-5.4005722038084008</c:v>
                </c:pt>
                <c:pt idx="1315">
                  <c:v>-9.0405390611932788</c:v>
                </c:pt>
                <c:pt idx="1316">
                  <c:v>-8.0178776675665429</c:v>
                </c:pt>
                <c:pt idx="1317">
                  <c:v>-4.5384874663701957</c:v>
                </c:pt>
                <c:pt idx="1318">
                  <c:v>-4.3535636162748821</c:v>
                </c:pt>
                <c:pt idx="1319">
                  <c:v>-3.7975262380596551</c:v>
                </c:pt>
                <c:pt idx="1320">
                  <c:v>-3.4304637380055731</c:v>
                </c:pt>
                <c:pt idx="1321">
                  <c:v>-3.7258146021403924</c:v>
                </c:pt>
                <c:pt idx="1322">
                  <c:v>-7.6967496416360071</c:v>
                </c:pt>
                <c:pt idx="1323">
                  <c:v>-5.6846381472129499</c:v>
                </c:pt>
                <c:pt idx="1324">
                  <c:v>-5.1568789896288925</c:v>
                </c:pt>
                <c:pt idx="1325">
                  <c:v>-3.9262119847443087</c:v>
                </c:pt>
                <c:pt idx="1326">
                  <c:v>-3.7739016386029762</c:v>
                </c:pt>
                <c:pt idx="1327">
                  <c:v>-10.166615725638284</c:v>
                </c:pt>
                <c:pt idx="1328">
                  <c:v>-9.6621624973640525</c:v>
                </c:pt>
                <c:pt idx="1329">
                  <c:v>-19.931568569324174</c:v>
                </c:pt>
                <c:pt idx="1330">
                  <c:v>-8.14380392119722</c:v>
                </c:pt>
                <c:pt idx="1331">
                  <c:v>-9.1212837348754245</c:v>
                </c:pt>
                <c:pt idx="1332">
                  <c:v>-7.4630425250751218</c:v>
                </c:pt>
                <c:pt idx="1333">
                  <c:v>-8.7609968795191655</c:v>
                </c:pt>
                <c:pt idx="1334">
                  <c:v>-10.232030817477476</c:v>
                </c:pt>
                <c:pt idx="1335">
                  <c:v>-6.2016691695430666</c:v>
                </c:pt>
                <c:pt idx="1336">
                  <c:v>-9.4241673549701304</c:v>
                </c:pt>
                <c:pt idx="1337">
                  <c:v>-8.5884256133699033</c:v>
                </c:pt>
                <c:pt idx="1338">
                  <c:v>-8.1185129155211389</c:v>
                </c:pt>
                <c:pt idx="1339">
                  <c:v>-9.6933728448346876</c:v>
                </c:pt>
                <c:pt idx="1340">
                  <c:v>-6.7405852556299743</c:v>
                </c:pt>
                <c:pt idx="1341">
                  <c:v>-12.8093617787491</c:v>
                </c:pt>
                <c:pt idx="1342">
                  <c:v>-9.4255704891772076</c:v>
                </c:pt>
                <c:pt idx="1343">
                  <c:v>-8.0529022277748457</c:v>
                </c:pt>
                <c:pt idx="1344">
                  <c:v>-8.0272380218457293</c:v>
                </c:pt>
                <c:pt idx="1345">
                  <c:v>-10.561389028248612</c:v>
                </c:pt>
                <c:pt idx="1346">
                  <c:v>-5.090351915647803</c:v>
                </c:pt>
                <c:pt idx="1347">
                  <c:v>-5.9335445579180259</c:v>
                </c:pt>
                <c:pt idx="1348">
                  <c:v>-11.270713379070353</c:v>
                </c:pt>
                <c:pt idx="1349">
                  <c:v>-5.9508008062101716</c:v>
                </c:pt>
                <c:pt idx="1350">
                  <c:v>-19.931568569324174</c:v>
                </c:pt>
                <c:pt idx="1351">
                  <c:v>-6.7286573260822955</c:v>
                </c:pt>
                <c:pt idx="1352">
                  <c:v>-9.5594761998667135</c:v>
                </c:pt>
                <c:pt idx="1353">
                  <c:v>-9.742338256369349</c:v>
                </c:pt>
                <c:pt idx="1354">
                  <c:v>-10.36369422993519</c:v>
                </c:pt>
                <c:pt idx="1355">
                  <c:v>-9.1513675755937722</c:v>
                </c:pt>
                <c:pt idx="1356">
                  <c:v>-6.2799958121291537</c:v>
                </c:pt>
                <c:pt idx="1357">
                  <c:v>-19.931568569324174</c:v>
                </c:pt>
                <c:pt idx="1358">
                  <c:v>-6.883151856428408</c:v>
                </c:pt>
                <c:pt idx="1359">
                  <c:v>-10.733162818824976</c:v>
                </c:pt>
                <c:pt idx="1360">
                  <c:v>-7.2997287629646053</c:v>
                </c:pt>
                <c:pt idx="1361">
                  <c:v>-6.8650503014657245</c:v>
                </c:pt>
                <c:pt idx="1362">
                  <c:v>-6.0908277165455251</c:v>
                </c:pt>
                <c:pt idx="1363">
                  <c:v>-12.873880033851419</c:v>
                </c:pt>
                <c:pt idx="1364">
                  <c:v>-5.6017694987290891</c:v>
                </c:pt>
                <c:pt idx="1365">
                  <c:v>-5.8749135826131669</c:v>
                </c:pt>
                <c:pt idx="1366">
                  <c:v>-3.2983454281337399</c:v>
                </c:pt>
                <c:pt idx="1367">
                  <c:v>-5.7634884254192178</c:v>
                </c:pt>
                <c:pt idx="1368">
                  <c:v>-10.099816391607208</c:v>
                </c:pt>
                <c:pt idx="1369">
                  <c:v>-11.983090365465999</c:v>
                </c:pt>
                <c:pt idx="1370">
                  <c:v>-5.9945374390975426</c:v>
                </c:pt>
                <c:pt idx="1371">
                  <c:v>-2.8983284113719634</c:v>
                </c:pt>
                <c:pt idx="1372">
                  <c:v>-7.6724497064110802</c:v>
                </c:pt>
                <c:pt idx="1373">
                  <c:v>-3.0310361236294256</c:v>
                </c:pt>
                <c:pt idx="1374">
                  <c:v>-11.154474384627463</c:v>
                </c:pt>
                <c:pt idx="1375">
                  <c:v>-4.5624824725780773</c:v>
                </c:pt>
                <c:pt idx="1376">
                  <c:v>-3.437066734682265</c:v>
                </c:pt>
                <c:pt idx="1377">
                  <c:v>-8.674379346605793</c:v>
                </c:pt>
                <c:pt idx="1378">
                  <c:v>-5.3047013557637239</c:v>
                </c:pt>
                <c:pt idx="1379">
                  <c:v>-7.7831364762251862</c:v>
                </c:pt>
                <c:pt idx="1380">
                  <c:v>-7.8943250112996388</c:v>
                </c:pt>
                <c:pt idx="1381">
                  <c:v>-2.6750228483466163</c:v>
                </c:pt>
                <c:pt idx="1382">
                  <c:v>-5.371508714538308</c:v>
                </c:pt>
                <c:pt idx="1383">
                  <c:v>-3.5577077840463001</c:v>
                </c:pt>
                <c:pt idx="1384">
                  <c:v>-6.0760234972423222</c:v>
                </c:pt>
                <c:pt idx="1385">
                  <c:v>-3.3762578463141608</c:v>
                </c:pt>
                <c:pt idx="1386">
                  <c:v>-4.6165380569688317</c:v>
                </c:pt>
                <c:pt idx="1387">
                  <c:v>-8.8791744131478101</c:v>
                </c:pt>
                <c:pt idx="1388">
                  <c:v>-12.534261875873572</c:v>
                </c:pt>
                <c:pt idx="1389">
                  <c:v>-2.908314375929324</c:v>
                </c:pt>
                <c:pt idx="1390">
                  <c:v>-6.4465493691348978</c:v>
                </c:pt>
                <c:pt idx="1391">
                  <c:v>-5.0967689308213213</c:v>
                </c:pt>
                <c:pt idx="1392">
                  <c:v>-5.6978211346344549</c:v>
                </c:pt>
                <c:pt idx="1393">
                  <c:v>-8.0283653112495532</c:v>
                </c:pt>
                <c:pt idx="1394">
                  <c:v>-5.6330024640161804</c:v>
                </c:pt>
                <c:pt idx="1395">
                  <c:v>-4.5869714609021823</c:v>
                </c:pt>
                <c:pt idx="1396">
                  <c:v>-10.922459379850686</c:v>
                </c:pt>
                <c:pt idx="1397">
                  <c:v>-7.5810702172350712</c:v>
                </c:pt>
                <c:pt idx="1398">
                  <c:v>-9.6073700172634595</c:v>
                </c:pt>
                <c:pt idx="1399">
                  <c:v>-7.5149193292606329</c:v>
                </c:pt>
                <c:pt idx="1400">
                  <c:v>-8.0113955036729951</c:v>
                </c:pt>
                <c:pt idx="1401">
                  <c:v>-10.138496919999824</c:v>
                </c:pt>
                <c:pt idx="1402">
                  <c:v>-7.6334764948399441</c:v>
                </c:pt>
                <c:pt idx="1403">
                  <c:v>-8.8810940804744067</c:v>
                </c:pt>
                <c:pt idx="1404">
                  <c:v>-5.5864575609322165</c:v>
                </c:pt>
                <c:pt idx="1405">
                  <c:v>-3.6252879923148105</c:v>
                </c:pt>
                <c:pt idx="1406">
                  <c:v>-9.863651598226598</c:v>
                </c:pt>
                <c:pt idx="1407">
                  <c:v>-3.7243696139998272</c:v>
                </c:pt>
                <c:pt idx="1408">
                  <c:v>-10.501348122052379</c:v>
                </c:pt>
                <c:pt idx="1409">
                  <c:v>-6.6973563290293701</c:v>
                </c:pt>
                <c:pt idx="1410">
                  <c:v>-19.931568569324174</c:v>
                </c:pt>
                <c:pt idx="1411">
                  <c:v>-7.7528156531245456</c:v>
                </c:pt>
                <c:pt idx="1412">
                  <c:v>-19.931568569324174</c:v>
                </c:pt>
                <c:pt idx="1413">
                  <c:v>-4.9829417161497513</c:v>
                </c:pt>
                <c:pt idx="1414">
                  <c:v>-5.9086905278403812</c:v>
                </c:pt>
                <c:pt idx="1415">
                  <c:v>-14.088589737535848</c:v>
                </c:pt>
                <c:pt idx="1416">
                  <c:v>-11.397289034786709</c:v>
                </c:pt>
                <c:pt idx="1417">
                  <c:v>-6.7683302521041044</c:v>
                </c:pt>
                <c:pt idx="1418">
                  <c:v>-8.7804911263859502</c:v>
                </c:pt>
                <c:pt idx="1419">
                  <c:v>-19.931568569324174</c:v>
                </c:pt>
                <c:pt idx="1420">
                  <c:v>-6.6308543794859434</c:v>
                </c:pt>
                <c:pt idx="1421">
                  <c:v>-3.2046858635792437</c:v>
                </c:pt>
                <c:pt idx="1422">
                  <c:v>-5.6560002614481002</c:v>
                </c:pt>
                <c:pt idx="1423">
                  <c:v>-5.9822842475481979</c:v>
                </c:pt>
                <c:pt idx="1424">
                  <c:v>-6.1652854450092729</c:v>
                </c:pt>
                <c:pt idx="1425">
                  <c:v>-5.1244316882127823</c:v>
                </c:pt>
                <c:pt idx="1426">
                  <c:v>-7.6341481380535088</c:v>
                </c:pt>
                <c:pt idx="1427">
                  <c:v>-3.2306806931574337</c:v>
                </c:pt>
                <c:pt idx="1428">
                  <c:v>-11.402411352715177</c:v>
                </c:pt>
                <c:pt idx="1429">
                  <c:v>-6.3037047129386741</c:v>
                </c:pt>
                <c:pt idx="1430">
                  <c:v>-6.7380147186492589</c:v>
                </c:pt>
                <c:pt idx="1431">
                  <c:v>-8.4014485561019967</c:v>
                </c:pt>
                <c:pt idx="1432">
                  <c:v>-6.2333307706610324</c:v>
                </c:pt>
                <c:pt idx="1433">
                  <c:v>-19.931568569324174</c:v>
                </c:pt>
                <c:pt idx="1434">
                  <c:v>-8.0065705458774783</c:v>
                </c:pt>
                <c:pt idx="1435">
                  <c:v>-9.0819984866699723</c:v>
                </c:pt>
                <c:pt idx="1436">
                  <c:v>-2.2618321101657148</c:v>
                </c:pt>
                <c:pt idx="1437">
                  <c:v>-5.0296090244244374</c:v>
                </c:pt>
                <c:pt idx="1438">
                  <c:v>-5.1470189876002328</c:v>
                </c:pt>
                <c:pt idx="1439">
                  <c:v>-5.9026881499703645</c:v>
                </c:pt>
                <c:pt idx="1440">
                  <c:v>-19.931568569324174</c:v>
                </c:pt>
                <c:pt idx="1441">
                  <c:v>-19.931568569324174</c:v>
                </c:pt>
                <c:pt idx="1442">
                  <c:v>-6.9497810114124396</c:v>
                </c:pt>
                <c:pt idx="1443">
                  <c:v>-8.9904725315113314</c:v>
                </c:pt>
                <c:pt idx="1444">
                  <c:v>-6.1198228129180636</c:v>
                </c:pt>
                <c:pt idx="1445">
                  <c:v>-6.1635215718265677</c:v>
                </c:pt>
                <c:pt idx="1446">
                  <c:v>-6.8375144777828538</c:v>
                </c:pt>
                <c:pt idx="1447">
                  <c:v>-6.4000265204431557</c:v>
                </c:pt>
                <c:pt idx="1448">
                  <c:v>-6.2069354557856764</c:v>
                </c:pt>
                <c:pt idx="1449">
                  <c:v>-7.7899457898362927</c:v>
                </c:pt>
                <c:pt idx="1450">
                  <c:v>-9.7376108347140899</c:v>
                </c:pt>
                <c:pt idx="1451">
                  <c:v>-19.931568569324174</c:v>
                </c:pt>
                <c:pt idx="1452">
                  <c:v>-19.931568569324174</c:v>
                </c:pt>
                <c:pt idx="1453">
                  <c:v>-7.1780590897423266</c:v>
                </c:pt>
                <c:pt idx="1454">
                  <c:v>-5.6931585303736938</c:v>
                </c:pt>
                <c:pt idx="1455">
                  <c:v>-3.9210318093913568</c:v>
                </c:pt>
                <c:pt idx="1456">
                  <c:v>-5.4224803815354541</c:v>
                </c:pt>
                <c:pt idx="1457">
                  <c:v>-2.9950763103119957</c:v>
                </c:pt>
                <c:pt idx="1458">
                  <c:v>-8.5113156699182948</c:v>
                </c:pt>
                <c:pt idx="1459">
                  <c:v>-7.734948616683532</c:v>
                </c:pt>
                <c:pt idx="1460">
                  <c:v>-6.8564279045658827</c:v>
                </c:pt>
                <c:pt idx="1461">
                  <c:v>-7.0692150136083676</c:v>
                </c:pt>
                <c:pt idx="1462">
                  <c:v>-10.225300499545908</c:v>
                </c:pt>
                <c:pt idx="1463">
                  <c:v>-3.6579634434833621</c:v>
                </c:pt>
                <c:pt idx="1464">
                  <c:v>-6.2944087012890346</c:v>
                </c:pt>
                <c:pt idx="1465">
                  <c:v>-5.7501847356207465</c:v>
                </c:pt>
                <c:pt idx="1466">
                  <c:v>-8.3458041680918704</c:v>
                </c:pt>
                <c:pt idx="1467">
                  <c:v>-5.0390667346002544</c:v>
                </c:pt>
                <c:pt idx="1468">
                  <c:v>-5.9416421161084925</c:v>
                </c:pt>
                <c:pt idx="1469">
                  <c:v>-4.1799632660342843</c:v>
                </c:pt>
                <c:pt idx="1470">
                  <c:v>-6.4264322584345681</c:v>
                </c:pt>
                <c:pt idx="1471">
                  <c:v>-7.7187980190896948</c:v>
                </c:pt>
                <c:pt idx="1472">
                  <c:v>-6.5727263311180399</c:v>
                </c:pt>
                <c:pt idx="1473">
                  <c:v>-4.1095696819530936</c:v>
                </c:pt>
                <c:pt idx="1474">
                  <c:v>-4.9976938091718175</c:v>
                </c:pt>
                <c:pt idx="1475">
                  <c:v>-8.8825756828470741</c:v>
                </c:pt>
                <c:pt idx="1476">
                  <c:v>-3.7101495230615984</c:v>
                </c:pt>
                <c:pt idx="1477">
                  <c:v>-7.6669919688912485</c:v>
                </c:pt>
                <c:pt idx="1478">
                  <c:v>-8.0822330634743267</c:v>
                </c:pt>
                <c:pt idx="1479">
                  <c:v>-7.8201746458780832</c:v>
                </c:pt>
                <c:pt idx="1480">
                  <c:v>-6.4649443804736331</c:v>
                </c:pt>
                <c:pt idx="1481">
                  <c:v>-6.8145425760300382</c:v>
                </c:pt>
                <c:pt idx="1482">
                  <c:v>-19.931568569324174</c:v>
                </c:pt>
                <c:pt idx="1483">
                  <c:v>-7.6477454510506719</c:v>
                </c:pt>
                <c:pt idx="1484">
                  <c:v>-5.7045969589793941</c:v>
                </c:pt>
                <c:pt idx="1485">
                  <c:v>-4.0364802787042731</c:v>
                </c:pt>
                <c:pt idx="1486">
                  <c:v>-6.4532078303540805</c:v>
                </c:pt>
                <c:pt idx="1487">
                  <c:v>-9.8862484714007888</c:v>
                </c:pt>
                <c:pt idx="1488">
                  <c:v>-4.6050987738205915</c:v>
                </c:pt>
                <c:pt idx="1489">
                  <c:v>-4.4769193450596738</c:v>
                </c:pt>
                <c:pt idx="1490">
                  <c:v>-4.6073896755600003</c:v>
                </c:pt>
                <c:pt idx="1491">
                  <c:v>-4.6863594947669496</c:v>
                </c:pt>
                <c:pt idx="1492">
                  <c:v>-6.3665870776927767</c:v>
                </c:pt>
                <c:pt idx="1493">
                  <c:v>-5.7942843995412234</c:v>
                </c:pt>
                <c:pt idx="1494">
                  <c:v>-9.1425265025057261</c:v>
                </c:pt>
                <c:pt idx="1495">
                  <c:v>-7.5398276956902901</c:v>
                </c:pt>
                <c:pt idx="1496">
                  <c:v>-8.2271893654950272</c:v>
                </c:pt>
                <c:pt idx="1497">
                  <c:v>-5.8511949585316332</c:v>
                </c:pt>
                <c:pt idx="1498">
                  <c:v>-6.198462764168112</c:v>
                </c:pt>
                <c:pt idx="1499">
                  <c:v>-8.9811745198079862</c:v>
                </c:pt>
                <c:pt idx="1500">
                  <c:v>-3.9084243895388346</c:v>
                </c:pt>
                <c:pt idx="1501">
                  <c:v>-19.931568569324174</c:v>
                </c:pt>
                <c:pt idx="1502">
                  <c:v>-19.931568569324174</c:v>
                </c:pt>
                <c:pt idx="1503">
                  <c:v>-5.0123162536739096</c:v>
                </c:pt>
                <c:pt idx="1504">
                  <c:v>-4.5109591931634059</c:v>
                </c:pt>
                <c:pt idx="1505">
                  <c:v>-9.9518247157806794</c:v>
                </c:pt>
                <c:pt idx="1506">
                  <c:v>-6.287754646624875</c:v>
                </c:pt>
                <c:pt idx="1507">
                  <c:v>-7.8106108203133155</c:v>
                </c:pt>
                <c:pt idx="1508">
                  <c:v>-6.506678489585668</c:v>
                </c:pt>
                <c:pt idx="1509">
                  <c:v>-3.8479505471602899</c:v>
                </c:pt>
                <c:pt idx="1510">
                  <c:v>-3.0646317427058754</c:v>
                </c:pt>
                <c:pt idx="1511">
                  <c:v>-6.8628055713601732</c:v>
                </c:pt>
                <c:pt idx="1512">
                  <c:v>-2.8992198583021969</c:v>
                </c:pt>
                <c:pt idx="1513">
                  <c:v>-4.0256403026243186</c:v>
                </c:pt>
                <c:pt idx="1514">
                  <c:v>-4.2865837150460449</c:v>
                </c:pt>
                <c:pt idx="1515">
                  <c:v>-19.931568569324174</c:v>
                </c:pt>
                <c:pt idx="1516">
                  <c:v>-7.3727489696708473</c:v>
                </c:pt>
                <c:pt idx="1517">
                  <c:v>-5.3151115050040989</c:v>
                </c:pt>
                <c:pt idx="1518">
                  <c:v>-5.5561516749159834</c:v>
                </c:pt>
                <c:pt idx="1519">
                  <c:v>-6.2825594497817576</c:v>
                </c:pt>
                <c:pt idx="1520">
                  <c:v>-5.201136219526707</c:v>
                </c:pt>
                <c:pt idx="1521">
                  <c:v>-7.2364266419832317</c:v>
                </c:pt>
                <c:pt idx="1522">
                  <c:v>-7.2546469023164759</c:v>
                </c:pt>
                <c:pt idx="1523">
                  <c:v>-6.3623458212151194</c:v>
                </c:pt>
                <c:pt idx="1524">
                  <c:v>-9.1653113303743527</c:v>
                </c:pt>
                <c:pt idx="1525">
                  <c:v>-19.931568569324174</c:v>
                </c:pt>
                <c:pt idx="1526">
                  <c:v>-3.9716382260743819</c:v>
                </c:pt>
                <c:pt idx="1527">
                  <c:v>-4.612973297653661</c:v>
                </c:pt>
                <c:pt idx="1528">
                  <c:v>-6.512069574736663</c:v>
                </c:pt>
                <c:pt idx="1529">
                  <c:v>-6.4666170223657087</c:v>
                </c:pt>
                <c:pt idx="1530">
                  <c:v>-8.1512806188121782</c:v>
                </c:pt>
                <c:pt idx="1531">
                  <c:v>-6.8840053021161687</c:v>
                </c:pt>
                <c:pt idx="1532">
                  <c:v>-8.4021677869322637</c:v>
                </c:pt>
                <c:pt idx="1533">
                  <c:v>-6.5342879507283973</c:v>
                </c:pt>
                <c:pt idx="1534">
                  <c:v>-9.7576816017294412</c:v>
                </c:pt>
                <c:pt idx="1535">
                  <c:v>-7.4012490501575439</c:v>
                </c:pt>
                <c:pt idx="1536">
                  <c:v>-9.3626966068148043</c:v>
                </c:pt>
                <c:pt idx="1537">
                  <c:v>-1.9701086496169256</c:v>
                </c:pt>
                <c:pt idx="1538">
                  <c:v>-8.5843729859474838</c:v>
                </c:pt>
                <c:pt idx="1539">
                  <c:v>-6.0437572668014603</c:v>
                </c:pt>
                <c:pt idx="1540">
                  <c:v>-5.9171380391345307</c:v>
                </c:pt>
                <c:pt idx="1541">
                  <c:v>-8.2964667410612734</c:v>
                </c:pt>
                <c:pt idx="1542">
                  <c:v>-7.3838293290579982</c:v>
                </c:pt>
                <c:pt idx="1543">
                  <c:v>-5.7890881193728276</c:v>
                </c:pt>
                <c:pt idx="1544">
                  <c:v>-8.9172418727477964</c:v>
                </c:pt>
                <c:pt idx="1545">
                  <c:v>-8.8202470303729541</c:v>
                </c:pt>
                <c:pt idx="1546">
                  <c:v>-7.755245484984215</c:v>
                </c:pt>
                <c:pt idx="1547">
                  <c:v>-11.584771200500864</c:v>
                </c:pt>
                <c:pt idx="1548">
                  <c:v>-2.7522153562789873</c:v>
                </c:pt>
                <c:pt idx="1549">
                  <c:v>-7.202966270753695</c:v>
                </c:pt>
                <c:pt idx="1550">
                  <c:v>-5.8342511001207287</c:v>
                </c:pt>
                <c:pt idx="1551">
                  <c:v>-19.931568569324174</c:v>
                </c:pt>
                <c:pt idx="1552">
                  <c:v>-11.429818943743427</c:v>
                </c:pt>
                <c:pt idx="1553">
                  <c:v>-7.0608087425873283</c:v>
                </c:pt>
                <c:pt idx="1554">
                  <c:v>-4.5119817832051821</c:v>
                </c:pt>
                <c:pt idx="1555">
                  <c:v>-19.931568569324174</c:v>
                </c:pt>
                <c:pt idx="1556">
                  <c:v>-9.6163001085300355</c:v>
                </c:pt>
                <c:pt idx="1557">
                  <c:v>-5.1770229441527187</c:v>
                </c:pt>
                <c:pt idx="1558">
                  <c:v>-6.0527022507675463</c:v>
                </c:pt>
                <c:pt idx="1559">
                  <c:v>-7.2197325600006765</c:v>
                </c:pt>
                <c:pt idx="1560">
                  <c:v>-2.9372040824537056</c:v>
                </c:pt>
                <c:pt idx="1561">
                  <c:v>-5.1143388032276462</c:v>
                </c:pt>
                <c:pt idx="1562">
                  <c:v>-6.7301825088776779</c:v>
                </c:pt>
                <c:pt idx="1563">
                  <c:v>-5.5404829008039611</c:v>
                </c:pt>
                <c:pt idx="1564">
                  <c:v>-7.0806410362075702</c:v>
                </c:pt>
                <c:pt idx="1565">
                  <c:v>-19.931568569324174</c:v>
                </c:pt>
                <c:pt idx="1566">
                  <c:v>-9.8221035311538554</c:v>
                </c:pt>
                <c:pt idx="1567">
                  <c:v>-0.57346471501730389</c:v>
                </c:pt>
                <c:pt idx="1568">
                  <c:v>-19.931568569324174</c:v>
                </c:pt>
                <c:pt idx="1569">
                  <c:v>-8.0938192341372108</c:v>
                </c:pt>
                <c:pt idx="1570">
                  <c:v>-19.931568569324174</c:v>
                </c:pt>
                <c:pt idx="1571">
                  <c:v>-5.0180210788003254</c:v>
                </c:pt>
                <c:pt idx="1572">
                  <c:v>-0.95261706773415389</c:v>
                </c:pt>
                <c:pt idx="1573">
                  <c:v>-4.5327304373850801</c:v>
                </c:pt>
                <c:pt idx="1574">
                  <c:v>-9.9925433269655013</c:v>
                </c:pt>
                <c:pt idx="1575">
                  <c:v>-7.011457113808504</c:v>
                </c:pt>
                <c:pt idx="1576">
                  <c:v>-10.510894592002085</c:v>
                </c:pt>
                <c:pt idx="1577">
                  <c:v>-8.7435281013898418</c:v>
                </c:pt>
                <c:pt idx="1578">
                  <c:v>-4.8945762449966264</c:v>
                </c:pt>
                <c:pt idx="1579">
                  <c:v>-7.5139889584221189</c:v>
                </c:pt>
                <c:pt idx="1580">
                  <c:v>-9.323149246976616</c:v>
                </c:pt>
                <c:pt idx="1581">
                  <c:v>-10.115159259390035</c:v>
                </c:pt>
                <c:pt idx="1582">
                  <c:v>-7.6928011118425079</c:v>
                </c:pt>
                <c:pt idx="1583">
                  <c:v>-4.5528919198991415</c:v>
                </c:pt>
                <c:pt idx="1584">
                  <c:v>-19.931568569324174</c:v>
                </c:pt>
                <c:pt idx="1585">
                  <c:v>-3.7268644518576313</c:v>
                </c:pt>
                <c:pt idx="1586">
                  <c:v>-10.01240579527188</c:v>
                </c:pt>
                <c:pt idx="1587">
                  <c:v>-8.4698082842756133</c:v>
                </c:pt>
                <c:pt idx="1588">
                  <c:v>-8.1509574480348785</c:v>
                </c:pt>
                <c:pt idx="1589">
                  <c:v>-6.6961016226980465</c:v>
                </c:pt>
                <c:pt idx="1590">
                  <c:v>-8.0133914459928199</c:v>
                </c:pt>
                <c:pt idx="1591">
                  <c:v>-7.6321350043438052</c:v>
                </c:pt>
                <c:pt idx="1592">
                  <c:v>-6.9353403172201036</c:v>
                </c:pt>
                <c:pt idx="1593">
                  <c:v>-19.931568569324174</c:v>
                </c:pt>
                <c:pt idx="1594">
                  <c:v>-5.7338547297850253</c:v>
                </c:pt>
                <c:pt idx="1595">
                  <c:v>-8.1973272236538115</c:v>
                </c:pt>
                <c:pt idx="1596">
                  <c:v>-3.6209477648257518</c:v>
                </c:pt>
                <c:pt idx="1597">
                  <c:v>-4.0550671864914216</c:v>
                </c:pt>
                <c:pt idx="1598">
                  <c:v>-7.7525374895544115</c:v>
                </c:pt>
                <c:pt idx="1599">
                  <c:v>-9.5094670001758654</c:v>
                </c:pt>
                <c:pt idx="1600">
                  <c:v>-12.77338304278633</c:v>
                </c:pt>
                <c:pt idx="1601">
                  <c:v>-10.412716774021529</c:v>
                </c:pt>
                <c:pt idx="1602">
                  <c:v>-6.1397119780218619</c:v>
                </c:pt>
                <c:pt idx="1603">
                  <c:v>-7.4165343079247172</c:v>
                </c:pt>
                <c:pt idx="1604">
                  <c:v>-11.032078713087323</c:v>
                </c:pt>
                <c:pt idx="1605">
                  <c:v>-5.1437315977436828</c:v>
                </c:pt>
                <c:pt idx="1606">
                  <c:v>-4.1925591057723759</c:v>
                </c:pt>
                <c:pt idx="1607">
                  <c:v>-2.3785641331151068</c:v>
                </c:pt>
                <c:pt idx="1608">
                  <c:v>-19.931568569324174</c:v>
                </c:pt>
                <c:pt idx="1609">
                  <c:v>-8.0753418724053763</c:v>
                </c:pt>
                <c:pt idx="1610">
                  <c:v>-9.6303033154857918</c:v>
                </c:pt>
                <c:pt idx="1611">
                  <c:v>-5.8136911788714043</c:v>
                </c:pt>
                <c:pt idx="1612">
                  <c:v>-19.931568569324174</c:v>
                </c:pt>
                <c:pt idx="1613">
                  <c:v>-5.6865248028955628</c:v>
                </c:pt>
                <c:pt idx="1614">
                  <c:v>-4.5749965170700388</c:v>
                </c:pt>
                <c:pt idx="1615">
                  <c:v>-4.4248811467221802</c:v>
                </c:pt>
                <c:pt idx="1616">
                  <c:v>-5.8932601461238647</c:v>
                </c:pt>
                <c:pt idx="1617">
                  <c:v>-8.9708034854350363</c:v>
                </c:pt>
                <c:pt idx="1618">
                  <c:v>-6.3866585766068713</c:v>
                </c:pt>
                <c:pt idx="1619">
                  <c:v>-5.6020445837140924</c:v>
                </c:pt>
                <c:pt idx="1620">
                  <c:v>-9.2824893708578244</c:v>
                </c:pt>
                <c:pt idx="1621">
                  <c:v>-5.4661730100269139</c:v>
                </c:pt>
                <c:pt idx="1622">
                  <c:v>-3.7662883716070574</c:v>
                </c:pt>
                <c:pt idx="1623">
                  <c:v>-9.1499629628282833</c:v>
                </c:pt>
                <c:pt idx="1624">
                  <c:v>-10.515039131395385</c:v>
                </c:pt>
                <c:pt idx="1625">
                  <c:v>-6.8966339736581501</c:v>
                </c:pt>
                <c:pt idx="1626">
                  <c:v>-4.4471185725809796</c:v>
                </c:pt>
                <c:pt idx="1627">
                  <c:v>-4.6980992809902773</c:v>
                </c:pt>
                <c:pt idx="1628">
                  <c:v>-7.8052144893891802</c:v>
                </c:pt>
                <c:pt idx="1629">
                  <c:v>-7.8160560219144131</c:v>
                </c:pt>
                <c:pt idx="1630">
                  <c:v>-7.503893263474688</c:v>
                </c:pt>
                <c:pt idx="1631">
                  <c:v>-6.2417369715443671</c:v>
                </c:pt>
                <c:pt idx="1632">
                  <c:v>-4.1055638018605034</c:v>
                </c:pt>
                <c:pt idx="1633">
                  <c:v>-1.3291650506732948</c:v>
                </c:pt>
                <c:pt idx="1634">
                  <c:v>-2.0355467678596764</c:v>
                </c:pt>
                <c:pt idx="1635">
                  <c:v>-7.3289367378356687</c:v>
                </c:pt>
                <c:pt idx="1636">
                  <c:v>-3.394916016919356</c:v>
                </c:pt>
                <c:pt idx="1637">
                  <c:v>-6.5427654176712364</c:v>
                </c:pt>
                <c:pt idx="1638">
                  <c:v>-3.4527623332065676</c:v>
                </c:pt>
                <c:pt idx="1639">
                  <c:v>-4.1283580086256046</c:v>
                </c:pt>
                <c:pt idx="1640">
                  <c:v>-12.089821832442215</c:v>
                </c:pt>
                <c:pt idx="1641">
                  <c:v>-4.9827517520253277</c:v>
                </c:pt>
                <c:pt idx="1642">
                  <c:v>-9.2390254221257457</c:v>
                </c:pt>
                <c:pt idx="1643">
                  <c:v>-7.4856417193272904</c:v>
                </c:pt>
                <c:pt idx="1644">
                  <c:v>-4.4313874851363089</c:v>
                </c:pt>
                <c:pt idx="1645">
                  <c:v>-6.1002505370224336</c:v>
                </c:pt>
                <c:pt idx="1646">
                  <c:v>-7.7591288715823081</c:v>
                </c:pt>
                <c:pt idx="1647">
                  <c:v>-1.1469722560823652</c:v>
                </c:pt>
                <c:pt idx="1648">
                  <c:v>-3.3022389174880833</c:v>
                </c:pt>
                <c:pt idx="1649">
                  <c:v>-3.1191057670249611</c:v>
                </c:pt>
                <c:pt idx="1650">
                  <c:v>-5.3152564227582202</c:v>
                </c:pt>
                <c:pt idx="1651">
                  <c:v>-7.4417030518545619</c:v>
                </c:pt>
                <c:pt idx="1652">
                  <c:v>-10.86196574604657</c:v>
                </c:pt>
                <c:pt idx="1653">
                  <c:v>-4.2528692978594611</c:v>
                </c:pt>
                <c:pt idx="1654">
                  <c:v>-11.622592527455479</c:v>
                </c:pt>
                <c:pt idx="1655">
                  <c:v>-4.8865367516745399</c:v>
                </c:pt>
                <c:pt idx="1656">
                  <c:v>-7.0959630085674048</c:v>
                </c:pt>
                <c:pt idx="1657">
                  <c:v>-1.1461306450507125</c:v>
                </c:pt>
                <c:pt idx="1658">
                  <c:v>-6.0394705446928345</c:v>
                </c:pt>
                <c:pt idx="1659">
                  <c:v>-7.1592504897155722</c:v>
                </c:pt>
                <c:pt idx="1660">
                  <c:v>-3.9162303363952389</c:v>
                </c:pt>
                <c:pt idx="1661">
                  <c:v>-2.8704889451223381</c:v>
                </c:pt>
                <c:pt idx="1662">
                  <c:v>-3.1892733323390656</c:v>
                </c:pt>
                <c:pt idx="1663">
                  <c:v>-4.1415232709894703</c:v>
                </c:pt>
                <c:pt idx="1664">
                  <c:v>-1.8146741474624217</c:v>
                </c:pt>
                <c:pt idx="1665">
                  <c:v>-5.9116445689579749</c:v>
                </c:pt>
                <c:pt idx="1666">
                  <c:v>-5.7772623756234776</c:v>
                </c:pt>
                <c:pt idx="1667">
                  <c:v>-5.7705304015614738</c:v>
                </c:pt>
                <c:pt idx="1668">
                  <c:v>-2.8166120717467611</c:v>
                </c:pt>
                <c:pt idx="1669">
                  <c:v>-6.6275035047008242</c:v>
                </c:pt>
                <c:pt idx="1670">
                  <c:v>-8.6946765863433644</c:v>
                </c:pt>
                <c:pt idx="1671">
                  <c:v>-5.3872073772413396</c:v>
                </c:pt>
                <c:pt idx="1672">
                  <c:v>-4.3237434833102499</c:v>
                </c:pt>
                <c:pt idx="1673">
                  <c:v>-5.9472778473836119</c:v>
                </c:pt>
                <c:pt idx="1674">
                  <c:v>-8.7566160549420609</c:v>
                </c:pt>
                <c:pt idx="1675">
                  <c:v>-11.087280219158728</c:v>
                </c:pt>
                <c:pt idx="1676">
                  <c:v>-8.4433382769920087</c:v>
                </c:pt>
                <c:pt idx="1677">
                  <c:v>-4.8048018751469987</c:v>
                </c:pt>
                <c:pt idx="1678">
                  <c:v>-7.459041451246498</c:v>
                </c:pt>
                <c:pt idx="1679">
                  <c:v>-8.4334952567742221</c:v>
                </c:pt>
                <c:pt idx="1680">
                  <c:v>-3.4441501628187545</c:v>
                </c:pt>
                <c:pt idx="1681">
                  <c:v>-8.0682623189642761</c:v>
                </c:pt>
                <c:pt idx="1682">
                  <c:v>-2.9724004609541734</c:v>
                </c:pt>
                <c:pt idx="1683">
                  <c:v>-4.8426129201318338</c:v>
                </c:pt>
                <c:pt idx="1684">
                  <c:v>-9.1803735105840065</c:v>
                </c:pt>
                <c:pt idx="1685">
                  <c:v>-3.7843226755732324</c:v>
                </c:pt>
                <c:pt idx="1686">
                  <c:v>-5.3379405185018847</c:v>
                </c:pt>
                <c:pt idx="1687">
                  <c:v>-5.1871035447622997</c:v>
                </c:pt>
                <c:pt idx="1688">
                  <c:v>-4.3328577861498534</c:v>
                </c:pt>
                <c:pt idx="1689">
                  <c:v>-5.812415389316639</c:v>
                </c:pt>
                <c:pt idx="1690">
                  <c:v>-4.4132489893899054</c:v>
                </c:pt>
                <c:pt idx="1691">
                  <c:v>-3.2066959655615896</c:v>
                </c:pt>
                <c:pt idx="1692">
                  <c:v>-3.5192336393610981</c:v>
                </c:pt>
                <c:pt idx="1693">
                  <c:v>-4.40080641864522</c:v>
                </c:pt>
                <c:pt idx="1694">
                  <c:v>-4.0478701998029445</c:v>
                </c:pt>
                <c:pt idx="1695">
                  <c:v>-4.9896367027309223</c:v>
                </c:pt>
                <c:pt idx="1696">
                  <c:v>-6.0703460292234279</c:v>
                </c:pt>
                <c:pt idx="1697">
                  <c:v>-12.405617169257132</c:v>
                </c:pt>
                <c:pt idx="1698">
                  <c:v>-10.680850906884356</c:v>
                </c:pt>
                <c:pt idx="1699">
                  <c:v>-1.0725570780245572</c:v>
                </c:pt>
                <c:pt idx="1700">
                  <c:v>-8.6195279991292519</c:v>
                </c:pt>
                <c:pt idx="1701">
                  <c:v>-6.7807774294868191</c:v>
                </c:pt>
                <c:pt idx="1702">
                  <c:v>-6.9476328104973888</c:v>
                </c:pt>
                <c:pt idx="1703">
                  <c:v>-4.5622679302128386</c:v>
                </c:pt>
                <c:pt idx="1704">
                  <c:v>-4.5140359308004214</c:v>
                </c:pt>
                <c:pt idx="1705">
                  <c:v>-10.408198724038417</c:v>
                </c:pt>
                <c:pt idx="1706">
                  <c:v>-4.8772858752629196</c:v>
                </c:pt>
                <c:pt idx="1707">
                  <c:v>-3.9417226104612313</c:v>
                </c:pt>
                <c:pt idx="1708">
                  <c:v>-8.3980368543828643</c:v>
                </c:pt>
                <c:pt idx="1709">
                  <c:v>-6.0123900564085142</c:v>
                </c:pt>
                <c:pt idx="1710">
                  <c:v>-7.3273366698649305</c:v>
                </c:pt>
                <c:pt idx="1711">
                  <c:v>-4.5182922342861565</c:v>
                </c:pt>
                <c:pt idx="1712">
                  <c:v>-3.7788037668865169</c:v>
                </c:pt>
                <c:pt idx="1713">
                  <c:v>-2.8136107243273112</c:v>
                </c:pt>
                <c:pt idx="1714">
                  <c:v>-7.0890422215655544</c:v>
                </c:pt>
                <c:pt idx="1715">
                  <c:v>-8.0556073208364189</c:v>
                </c:pt>
                <c:pt idx="1716">
                  <c:v>-10.567291622126081</c:v>
                </c:pt>
                <c:pt idx="1717">
                  <c:v>-2.1931002169638507</c:v>
                </c:pt>
                <c:pt idx="1718">
                  <c:v>-19.931568569324174</c:v>
                </c:pt>
                <c:pt idx="1719">
                  <c:v>-7.3620485215258427</c:v>
                </c:pt>
                <c:pt idx="1720">
                  <c:v>-5.0721776325543395</c:v>
                </c:pt>
                <c:pt idx="1721">
                  <c:v>-6.7311657077403</c:v>
                </c:pt>
                <c:pt idx="1722">
                  <c:v>-7.6213312780295981</c:v>
                </c:pt>
                <c:pt idx="1723">
                  <c:v>-8.9384362822896009</c:v>
                </c:pt>
                <c:pt idx="1724">
                  <c:v>-5.1309423848871418</c:v>
                </c:pt>
                <c:pt idx="1725">
                  <c:v>-5.7497858148219763</c:v>
                </c:pt>
                <c:pt idx="1726">
                  <c:v>-7.390991514558495</c:v>
                </c:pt>
                <c:pt idx="1727">
                  <c:v>-3.0407066938713863</c:v>
                </c:pt>
                <c:pt idx="1728">
                  <c:v>-8.2963039127846621</c:v>
                </c:pt>
                <c:pt idx="1729">
                  <c:v>-11.072798039113465</c:v>
                </c:pt>
                <c:pt idx="1730">
                  <c:v>-19.931568569324174</c:v>
                </c:pt>
                <c:pt idx="1731">
                  <c:v>-3.5164695758634252</c:v>
                </c:pt>
                <c:pt idx="1732">
                  <c:v>-6.9218825143413056</c:v>
                </c:pt>
                <c:pt idx="1733">
                  <c:v>-11.450338256892854</c:v>
                </c:pt>
                <c:pt idx="1734">
                  <c:v>-7.0038230089958518</c:v>
                </c:pt>
                <c:pt idx="1735">
                  <c:v>-7.4012473430130115</c:v>
                </c:pt>
                <c:pt idx="1736">
                  <c:v>-19.931568569324174</c:v>
                </c:pt>
                <c:pt idx="1737">
                  <c:v>-6.8905265276307448</c:v>
                </c:pt>
                <c:pt idx="1738">
                  <c:v>-7.6048056941264566</c:v>
                </c:pt>
                <c:pt idx="1739">
                  <c:v>-5.7175856459599741</c:v>
                </c:pt>
                <c:pt idx="1740">
                  <c:v>-3.3154070710905281</c:v>
                </c:pt>
                <c:pt idx="1741">
                  <c:v>-5.2029461307460316</c:v>
                </c:pt>
                <c:pt idx="1742">
                  <c:v>-5.7112172243901593</c:v>
                </c:pt>
                <c:pt idx="1743">
                  <c:v>-5.2281207211963245</c:v>
                </c:pt>
                <c:pt idx="1744">
                  <c:v>-7.0030738814035374</c:v>
                </c:pt>
                <c:pt idx="1745">
                  <c:v>-8.3030902203234973</c:v>
                </c:pt>
                <c:pt idx="1746">
                  <c:v>-5.4229997782312154</c:v>
                </c:pt>
                <c:pt idx="1747">
                  <c:v>-6.7900969803789701</c:v>
                </c:pt>
                <c:pt idx="1748">
                  <c:v>-7.5758028953097423</c:v>
                </c:pt>
                <c:pt idx="1749">
                  <c:v>-5.1429678324897079</c:v>
                </c:pt>
                <c:pt idx="1750">
                  <c:v>-9.8338010924739994</c:v>
                </c:pt>
                <c:pt idx="1751">
                  <c:v>-6.4326918202422947</c:v>
                </c:pt>
                <c:pt idx="1752">
                  <c:v>-19.931568569324174</c:v>
                </c:pt>
                <c:pt idx="1753">
                  <c:v>-4.6442403945510708</c:v>
                </c:pt>
                <c:pt idx="1754">
                  <c:v>-10.413533141303139</c:v>
                </c:pt>
                <c:pt idx="1755">
                  <c:v>-3.9142726624561806</c:v>
                </c:pt>
                <c:pt idx="1756">
                  <c:v>-11.755634850150789</c:v>
                </c:pt>
                <c:pt idx="1757">
                  <c:v>-3.5739595576608876</c:v>
                </c:pt>
                <c:pt idx="1758">
                  <c:v>-9.1179669246620207</c:v>
                </c:pt>
                <c:pt idx="1759">
                  <c:v>-3.5862879420201943</c:v>
                </c:pt>
                <c:pt idx="1760">
                  <c:v>-4.9018406197507867</c:v>
                </c:pt>
                <c:pt idx="1761">
                  <c:v>-5.6778207826169877</c:v>
                </c:pt>
                <c:pt idx="1762">
                  <c:v>-1.5348561276640749</c:v>
                </c:pt>
                <c:pt idx="1763">
                  <c:v>-5.6735417330436348</c:v>
                </c:pt>
                <c:pt idx="1764">
                  <c:v>-4.0855242604711881</c:v>
                </c:pt>
                <c:pt idx="1765">
                  <c:v>-9.2346236396952008</c:v>
                </c:pt>
                <c:pt idx="1766">
                  <c:v>-7.1553325431817987</c:v>
                </c:pt>
                <c:pt idx="1767">
                  <c:v>-10.707832298223252</c:v>
                </c:pt>
                <c:pt idx="1768">
                  <c:v>-4.9466772710164522</c:v>
                </c:pt>
                <c:pt idx="1769">
                  <c:v>-2.7254407295998635</c:v>
                </c:pt>
                <c:pt idx="1770">
                  <c:v>-8.1027751656857081</c:v>
                </c:pt>
                <c:pt idx="1771">
                  <c:v>-7.8354441184452819</c:v>
                </c:pt>
                <c:pt idx="1772">
                  <c:v>-4.4935724062646711</c:v>
                </c:pt>
                <c:pt idx="1773">
                  <c:v>-2.5837195053536659</c:v>
                </c:pt>
                <c:pt idx="1774">
                  <c:v>-7.4872364225355525</c:v>
                </c:pt>
                <c:pt idx="1775">
                  <c:v>-7.1591174861210458</c:v>
                </c:pt>
                <c:pt idx="1776">
                  <c:v>-4.2339532522578871</c:v>
                </c:pt>
                <c:pt idx="1777">
                  <c:v>-19.931568569324174</c:v>
                </c:pt>
                <c:pt idx="1778">
                  <c:v>-8.0822068671726726</c:v>
                </c:pt>
                <c:pt idx="1779">
                  <c:v>-8.2876605336280189</c:v>
                </c:pt>
                <c:pt idx="1780">
                  <c:v>-2.355918765505423</c:v>
                </c:pt>
                <c:pt idx="1781">
                  <c:v>-5.1328436505067829</c:v>
                </c:pt>
                <c:pt idx="1782">
                  <c:v>-10.137745824530402</c:v>
                </c:pt>
                <c:pt idx="1783">
                  <c:v>-8.3437390269199057</c:v>
                </c:pt>
                <c:pt idx="1784">
                  <c:v>-19.931568569324174</c:v>
                </c:pt>
                <c:pt idx="1785">
                  <c:v>-5.1933249106889416</c:v>
                </c:pt>
                <c:pt idx="1786">
                  <c:v>-5.2166893818474724</c:v>
                </c:pt>
                <c:pt idx="1787">
                  <c:v>-6.6017975933895734</c:v>
                </c:pt>
                <c:pt idx="1788">
                  <c:v>-9.9792306343351314</c:v>
                </c:pt>
                <c:pt idx="1789">
                  <c:v>-19.931568569324174</c:v>
                </c:pt>
                <c:pt idx="1790">
                  <c:v>-8.9229256599247773</c:v>
                </c:pt>
                <c:pt idx="1791">
                  <c:v>-7.0849140514124223</c:v>
                </c:pt>
                <c:pt idx="1792">
                  <c:v>-19.931568569324174</c:v>
                </c:pt>
                <c:pt idx="1793">
                  <c:v>-6.6100259960236185</c:v>
                </c:pt>
                <c:pt idx="1794">
                  <c:v>-10.261073415394309</c:v>
                </c:pt>
                <c:pt idx="1795">
                  <c:v>-8.4474324526109559</c:v>
                </c:pt>
                <c:pt idx="1796">
                  <c:v>-9.7567302498949502</c:v>
                </c:pt>
                <c:pt idx="1797">
                  <c:v>-5.9892271721173103</c:v>
                </c:pt>
                <c:pt idx="1798">
                  <c:v>-7.054340234893977</c:v>
                </c:pt>
                <c:pt idx="1799">
                  <c:v>-3.9839518794654056</c:v>
                </c:pt>
                <c:pt idx="1800">
                  <c:v>-4.7668011041496863</c:v>
                </c:pt>
                <c:pt idx="1801">
                  <c:v>-8.0566540573338337</c:v>
                </c:pt>
                <c:pt idx="1802">
                  <c:v>-5.3086869354342499</c:v>
                </c:pt>
                <c:pt idx="1803">
                  <c:v>-5.3241804564503035</c:v>
                </c:pt>
                <c:pt idx="1804">
                  <c:v>-9.8052409497680291</c:v>
                </c:pt>
                <c:pt idx="1805">
                  <c:v>-11.127627983544391</c:v>
                </c:pt>
                <c:pt idx="1806">
                  <c:v>-19.931568569324174</c:v>
                </c:pt>
                <c:pt idx="1807">
                  <c:v>-5.3359767398463207</c:v>
                </c:pt>
                <c:pt idx="1808">
                  <c:v>-6.083779683520385</c:v>
                </c:pt>
                <c:pt idx="1809">
                  <c:v>-5.789355707625786</c:v>
                </c:pt>
                <c:pt idx="1810">
                  <c:v>-7.14854825344141</c:v>
                </c:pt>
                <c:pt idx="1811">
                  <c:v>-8.8307676173726204</c:v>
                </c:pt>
                <c:pt idx="1812">
                  <c:v>-2.907242861785861</c:v>
                </c:pt>
                <c:pt idx="1813">
                  <c:v>-3.881994655697691</c:v>
                </c:pt>
                <c:pt idx="1814">
                  <c:v>-19.931568569324174</c:v>
                </c:pt>
                <c:pt idx="1815">
                  <c:v>-6.039513816764388</c:v>
                </c:pt>
                <c:pt idx="1816">
                  <c:v>-7.5773470165623769</c:v>
                </c:pt>
                <c:pt idx="1817">
                  <c:v>-10.196750581709951</c:v>
                </c:pt>
                <c:pt idx="1818">
                  <c:v>-4.9004212324453249</c:v>
                </c:pt>
                <c:pt idx="1819">
                  <c:v>-6.8433903592209555</c:v>
                </c:pt>
                <c:pt idx="1820">
                  <c:v>-5.2180644481720426</c:v>
                </c:pt>
                <c:pt idx="1821">
                  <c:v>-5.5254660951116508</c:v>
                </c:pt>
                <c:pt idx="1822">
                  <c:v>-6.3518277828985763</c:v>
                </c:pt>
                <c:pt idx="1823">
                  <c:v>-8.7102285639757717</c:v>
                </c:pt>
                <c:pt idx="1824">
                  <c:v>-19.931568569324174</c:v>
                </c:pt>
                <c:pt idx="1825">
                  <c:v>-9.2436785417533827</c:v>
                </c:pt>
                <c:pt idx="1826">
                  <c:v>-6.6662839097043198</c:v>
                </c:pt>
                <c:pt idx="1827">
                  <c:v>-19.931568569324174</c:v>
                </c:pt>
                <c:pt idx="1828">
                  <c:v>-19.931568569324174</c:v>
                </c:pt>
                <c:pt idx="1829">
                  <c:v>-4.5077857770289382</c:v>
                </c:pt>
                <c:pt idx="1830">
                  <c:v>-8.0028533081270119</c:v>
                </c:pt>
                <c:pt idx="1831">
                  <c:v>-9.675607625663952</c:v>
                </c:pt>
                <c:pt idx="1832">
                  <c:v>-5.5613885513594834</c:v>
                </c:pt>
                <c:pt idx="1833">
                  <c:v>-7.4991167096959188</c:v>
                </c:pt>
                <c:pt idx="1834">
                  <c:v>-2.1605213759750903</c:v>
                </c:pt>
                <c:pt idx="1835">
                  <c:v>-3.6845237122613175</c:v>
                </c:pt>
                <c:pt idx="1836">
                  <c:v>-5.4401376984006165</c:v>
                </c:pt>
                <c:pt idx="1837">
                  <c:v>-4.1385635691430727</c:v>
                </c:pt>
                <c:pt idx="1838">
                  <c:v>-10.004735926570255</c:v>
                </c:pt>
                <c:pt idx="1839">
                  <c:v>-9.4456728619600945</c:v>
                </c:pt>
                <c:pt idx="1840">
                  <c:v>-10.897440911790842</c:v>
                </c:pt>
                <c:pt idx="1841">
                  <c:v>-8.6240102620634342</c:v>
                </c:pt>
                <c:pt idx="1842">
                  <c:v>-8.5500537369076604</c:v>
                </c:pt>
                <c:pt idx="1843">
                  <c:v>-5.7346185659590976</c:v>
                </c:pt>
                <c:pt idx="1844">
                  <c:v>-2.3515271939545839</c:v>
                </c:pt>
                <c:pt idx="1845">
                  <c:v>-8.1615741530284929</c:v>
                </c:pt>
                <c:pt idx="1846">
                  <c:v>-19.931568569324174</c:v>
                </c:pt>
                <c:pt idx="1847">
                  <c:v>-10.097361431836331</c:v>
                </c:pt>
                <c:pt idx="1848">
                  <c:v>-9.9315108063236455</c:v>
                </c:pt>
                <c:pt idx="1849">
                  <c:v>-3.6552427716259115</c:v>
                </c:pt>
                <c:pt idx="1850">
                  <c:v>-6.2956723900642428</c:v>
                </c:pt>
                <c:pt idx="1851">
                  <c:v>-6.4366981130532643</c:v>
                </c:pt>
                <c:pt idx="1852">
                  <c:v>-9.5943213261254385</c:v>
                </c:pt>
                <c:pt idx="1853">
                  <c:v>-4.3576792963315807</c:v>
                </c:pt>
                <c:pt idx="1854">
                  <c:v>-7.4882035716872783</c:v>
                </c:pt>
                <c:pt idx="1855">
                  <c:v>-8.9523834858667239</c:v>
                </c:pt>
                <c:pt idx="1856">
                  <c:v>-5.7311096886215811</c:v>
                </c:pt>
                <c:pt idx="1857">
                  <c:v>-5.8756052854961993</c:v>
                </c:pt>
                <c:pt idx="1858">
                  <c:v>-7.9779872078512071</c:v>
                </c:pt>
                <c:pt idx="1859">
                  <c:v>-19.931568569324174</c:v>
                </c:pt>
                <c:pt idx="1860">
                  <c:v>-4.1563523213577573</c:v>
                </c:pt>
                <c:pt idx="1861">
                  <c:v>-8.9098480334353916</c:v>
                </c:pt>
                <c:pt idx="1862">
                  <c:v>-4.5920216296277037</c:v>
                </c:pt>
                <c:pt idx="1863">
                  <c:v>-4.9779547901170087</c:v>
                </c:pt>
                <c:pt idx="1864">
                  <c:v>-9.2913805827142966</c:v>
                </c:pt>
                <c:pt idx="1865">
                  <c:v>-10.332594900026908</c:v>
                </c:pt>
                <c:pt idx="1866">
                  <c:v>-9.4762053848479173</c:v>
                </c:pt>
                <c:pt idx="1867">
                  <c:v>-1.9944560704533503</c:v>
                </c:pt>
                <c:pt idx="1868">
                  <c:v>-9.0852946579742682</c:v>
                </c:pt>
                <c:pt idx="1869">
                  <c:v>-9.1400564475496093</c:v>
                </c:pt>
                <c:pt idx="1870">
                  <c:v>-6.2136861228708353</c:v>
                </c:pt>
                <c:pt idx="1871">
                  <c:v>-3.8442270213269323</c:v>
                </c:pt>
                <c:pt idx="1872">
                  <c:v>-5.4745439829523788</c:v>
                </c:pt>
                <c:pt idx="1873">
                  <c:v>-5.5808512357665601</c:v>
                </c:pt>
                <c:pt idx="1874">
                  <c:v>-4.0152197329282933</c:v>
                </c:pt>
                <c:pt idx="1875">
                  <c:v>-6.9241585973677857</c:v>
                </c:pt>
                <c:pt idx="1876">
                  <c:v>-7.8527829686428046</c:v>
                </c:pt>
                <c:pt idx="1877">
                  <c:v>-3.5509553149707562</c:v>
                </c:pt>
                <c:pt idx="1878">
                  <c:v>-6.3746652534371435</c:v>
                </c:pt>
                <c:pt idx="1879">
                  <c:v>-3.136477410071266</c:v>
                </c:pt>
                <c:pt idx="1880">
                  <c:v>-9.7696330329822541</c:v>
                </c:pt>
                <c:pt idx="1881">
                  <c:v>-3.7463928124254222</c:v>
                </c:pt>
                <c:pt idx="1882">
                  <c:v>-5.5400904133155633</c:v>
                </c:pt>
                <c:pt idx="1883">
                  <c:v>-7.0583863343394064</c:v>
                </c:pt>
                <c:pt idx="1884">
                  <c:v>-2.9564521965463646</c:v>
                </c:pt>
                <c:pt idx="1885">
                  <c:v>-5.6454886568490563</c:v>
                </c:pt>
                <c:pt idx="1886">
                  <c:v>-0.86937057293723652</c:v>
                </c:pt>
                <c:pt idx="1887">
                  <c:v>-5.5084388023311277</c:v>
                </c:pt>
                <c:pt idx="1888">
                  <c:v>-7.0787480534411422</c:v>
                </c:pt>
                <c:pt idx="1889">
                  <c:v>-5.7561964037397377</c:v>
                </c:pt>
                <c:pt idx="1890">
                  <c:v>-9.2602690039685243</c:v>
                </c:pt>
                <c:pt idx="1891">
                  <c:v>-12.414749696861714</c:v>
                </c:pt>
                <c:pt idx="1892">
                  <c:v>-9.5192210184105672</c:v>
                </c:pt>
                <c:pt idx="1893">
                  <c:v>-4.3279975375937241</c:v>
                </c:pt>
                <c:pt idx="1894">
                  <c:v>-1.1396883820461889</c:v>
                </c:pt>
                <c:pt idx="1895">
                  <c:v>-19.931568569324174</c:v>
                </c:pt>
                <c:pt idx="1896">
                  <c:v>-1.6838496225493</c:v>
                </c:pt>
                <c:pt idx="1897">
                  <c:v>-5.4702321196437538</c:v>
                </c:pt>
                <c:pt idx="1898">
                  <c:v>-6.9974577426904743</c:v>
                </c:pt>
                <c:pt idx="1899">
                  <c:v>-11.280868622797474</c:v>
                </c:pt>
                <c:pt idx="1900">
                  <c:v>-2.2938884948026899</c:v>
                </c:pt>
                <c:pt idx="1901">
                  <c:v>-6.3020153453484147</c:v>
                </c:pt>
                <c:pt idx="1902">
                  <c:v>-4.747457497897015</c:v>
                </c:pt>
                <c:pt idx="1903">
                  <c:v>-7.8937395555616128</c:v>
                </c:pt>
                <c:pt idx="1904">
                  <c:v>-7.8707115591913928</c:v>
                </c:pt>
                <c:pt idx="1905">
                  <c:v>-5.6897137161866462</c:v>
                </c:pt>
                <c:pt idx="1906">
                  <c:v>-19.931568569324174</c:v>
                </c:pt>
                <c:pt idx="1907">
                  <c:v>-10.042406877806542</c:v>
                </c:pt>
                <c:pt idx="1908">
                  <c:v>-8.2964404332983257</c:v>
                </c:pt>
                <c:pt idx="1909">
                  <c:v>-6.8840840285266331</c:v>
                </c:pt>
                <c:pt idx="1910">
                  <c:v>-8.1053919258076625</c:v>
                </c:pt>
                <c:pt idx="1911">
                  <c:v>-5.5020627047795747</c:v>
                </c:pt>
                <c:pt idx="1912">
                  <c:v>-4.8799277598824196</c:v>
                </c:pt>
                <c:pt idx="1913">
                  <c:v>-11.599424578319589</c:v>
                </c:pt>
                <c:pt idx="1914">
                  <c:v>-10.225393761497894</c:v>
                </c:pt>
                <c:pt idx="1915">
                  <c:v>-3.4130898297481065</c:v>
                </c:pt>
                <c:pt idx="1916">
                  <c:v>-4.9455250568044899</c:v>
                </c:pt>
                <c:pt idx="1917">
                  <c:v>-9.3819359746454669</c:v>
                </c:pt>
                <c:pt idx="1918">
                  <c:v>-7.9517000581228814</c:v>
                </c:pt>
                <c:pt idx="1919">
                  <c:v>-8.644610627969433</c:v>
                </c:pt>
                <c:pt idx="1920">
                  <c:v>-5.328780060526495</c:v>
                </c:pt>
                <c:pt idx="1921">
                  <c:v>-8.9652981783376244</c:v>
                </c:pt>
                <c:pt idx="1922">
                  <c:v>-3.9075113909878261</c:v>
                </c:pt>
                <c:pt idx="1923">
                  <c:v>-4.6707379943098921</c:v>
                </c:pt>
                <c:pt idx="1924">
                  <c:v>-7.5451784630964305</c:v>
                </c:pt>
                <c:pt idx="1925">
                  <c:v>-8.9658167456656948</c:v>
                </c:pt>
                <c:pt idx="1926">
                  <c:v>-5.3104827795042242</c:v>
                </c:pt>
                <c:pt idx="1927">
                  <c:v>-10.878269846770596</c:v>
                </c:pt>
                <c:pt idx="1928">
                  <c:v>-6.3266938505837347</c:v>
                </c:pt>
                <c:pt idx="1929">
                  <c:v>-4.4727903395124491</c:v>
                </c:pt>
                <c:pt idx="1930">
                  <c:v>-3.7159634328381959</c:v>
                </c:pt>
                <c:pt idx="1931">
                  <c:v>-7.5524512540265922</c:v>
                </c:pt>
                <c:pt idx="1932">
                  <c:v>-3.6096203275666605</c:v>
                </c:pt>
                <c:pt idx="1933">
                  <c:v>-5.0418762959259418</c:v>
                </c:pt>
                <c:pt idx="1934">
                  <c:v>-8.1914973406128126</c:v>
                </c:pt>
                <c:pt idx="1935">
                  <c:v>-11.221078943542388</c:v>
                </c:pt>
                <c:pt idx="1936">
                  <c:v>-3.7899511578670007</c:v>
                </c:pt>
                <c:pt idx="1937">
                  <c:v>-6.3913478824656558</c:v>
                </c:pt>
                <c:pt idx="1938">
                  <c:v>-7.7791693174703358</c:v>
                </c:pt>
                <c:pt idx="1939">
                  <c:v>-8.4462720696139115</c:v>
                </c:pt>
                <c:pt idx="1940">
                  <c:v>-2.0832218084003333</c:v>
                </c:pt>
                <c:pt idx="1941">
                  <c:v>-9.2992794479870078</c:v>
                </c:pt>
                <c:pt idx="1942">
                  <c:v>-7.5391550774180969</c:v>
                </c:pt>
                <c:pt idx="1943">
                  <c:v>-8.5226476464340468</c:v>
                </c:pt>
                <c:pt idx="1944">
                  <c:v>-6.581534531979317</c:v>
                </c:pt>
                <c:pt idx="1945">
                  <c:v>-19.931568569324174</c:v>
                </c:pt>
                <c:pt idx="1946">
                  <c:v>-0.43339344482229097</c:v>
                </c:pt>
                <c:pt idx="1947">
                  <c:v>-6.0680946602347738</c:v>
                </c:pt>
                <c:pt idx="1948">
                  <c:v>-4.7178188060590704</c:v>
                </c:pt>
                <c:pt idx="1949">
                  <c:v>-5.3358734846849352</c:v>
                </c:pt>
                <c:pt idx="1950">
                  <c:v>-2.7326300839440707</c:v>
                </c:pt>
                <c:pt idx="1951">
                  <c:v>-3.6792167280081607</c:v>
                </c:pt>
                <c:pt idx="1952">
                  <c:v>-6.1176871944300792</c:v>
                </c:pt>
                <c:pt idx="1953">
                  <c:v>-4.0462181849884491</c:v>
                </c:pt>
                <c:pt idx="1954">
                  <c:v>-11.567775472842671</c:v>
                </c:pt>
                <c:pt idx="1955">
                  <c:v>-14.370853614849695</c:v>
                </c:pt>
                <c:pt idx="1956">
                  <c:v>-5.6599724834501606</c:v>
                </c:pt>
                <c:pt idx="1957">
                  <c:v>-11.383879688686282</c:v>
                </c:pt>
                <c:pt idx="1958">
                  <c:v>-12.13219627621582</c:v>
                </c:pt>
                <c:pt idx="1959">
                  <c:v>-11.154655266826531</c:v>
                </c:pt>
                <c:pt idx="1960">
                  <c:v>-2.8544370520599807</c:v>
                </c:pt>
                <c:pt idx="1961">
                  <c:v>-11.028234991631823</c:v>
                </c:pt>
                <c:pt idx="1962">
                  <c:v>-5.280355615744492</c:v>
                </c:pt>
                <c:pt idx="1963">
                  <c:v>-4.7510778158151883</c:v>
                </c:pt>
                <c:pt idx="1964">
                  <c:v>-7.9050119299850214</c:v>
                </c:pt>
                <c:pt idx="1965">
                  <c:v>-8.9281321756533973</c:v>
                </c:pt>
                <c:pt idx="1966">
                  <c:v>-6.4619855090206446</c:v>
                </c:pt>
                <c:pt idx="1967">
                  <c:v>-7.9662647821179702</c:v>
                </c:pt>
                <c:pt idx="1968">
                  <c:v>-6.741732893829993</c:v>
                </c:pt>
                <c:pt idx="1969">
                  <c:v>-7.1622650184007544</c:v>
                </c:pt>
                <c:pt idx="1970">
                  <c:v>-5.1911203929964147</c:v>
                </c:pt>
                <c:pt idx="1971">
                  <c:v>-8.5558503184847048</c:v>
                </c:pt>
                <c:pt idx="1972">
                  <c:v>-5.380044861444583</c:v>
                </c:pt>
                <c:pt idx="1973">
                  <c:v>-10.692903499582082</c:v>
                </c:pt>
                <c:pt idx="1974">
                  <c:v>-6.5556216282525588</c:v>
                </c:pt>
                <c:pt idx="1975">
                  <c:v>-8.8827786113566862</c:v>
                </c:pt>
                <c:pt idx="1976">
                  <c:v>-7.1588038936281198</c:v>
                </c:pt>
                <c:pt idx="1977">
                  <c:v>-6.820041135357501</c:v>
                </c:pt>
                <c:pt idx="1978">
                  <c:v>-8.0138213185680787</c:v>
                </c:pt>
                <c:pt idx="1979">
                  <c:v>-2.9040217581874903</c:v>
                </c:pt>
                <c:pt idx="1980">
                  <c:v>-6.8006256372033249</c:v>
                </c:pt>
                <c:pt idx="1981">
                  <c:v>-8.3362159682609676</c:v>
                </c:pt>
                <c:pt idx="1982">
                  <c:v>-2.8579413590684966</c:v>
                </c:pt>
                <c:pt idx="1983">
                  <c:v>-6.6887951916980155</c:v>
                </c:pt>
                <c:pt idx="1984">
                  <c:v>-8.7533873947480583</c:v>
                </c:pt>
                <c:pt idx="1985">
                  <c:v>-5.9634967225269992</c:v>
                </c:pt>
                <c:pt idx="1986">
                  <c:v>-5.3367361136932869</c:v>
                </c:pt>
                <c:pt idx="1987">
                  <c:v>-19.931568569324174</c:v>
                </c:pt>
                <c:pt idx="1988">
                  <c:v>-2.1096783071330445</c:v>
                </c:pt>
                <c:pt idx="1989">
                  <c:v>-3.4926515062802488</c:v>
                </c:pt>
                <c:pt idx="1990">
                  <c:v>-5.8576753838986333</c:v>
                </c:pt>
                <c:pt idx="1991">
                  <c:v>-6.79024515290397</c:v>
                </c:pt>
                <c:pt idx="1992">
                  <c:v>-9.503509949302666</c:v>
                </c:pt>
                <c:pt idx="1993">
                  <c:v>-5.1881241312419242</c:v>
                </c:pt>
                <c:pt idx="1994">
                  <c:v>-11.001795321407691</c:v>
                </c:pt>
                <c:pt idx="1995">
                  <c:v>-5.6861806861312187</c:v>
                </c:pt>
                <c:pt idx="1996">
                  <c:v>-7.6598925378527571</c:v>
                </c:pt>
                <c:pt idx="1997">
                  <c:v>-7.7428700112633946</c:v>
                </c:pt>
                <c:pt idx="1998">
                  <c:v>-10.661862122778</c:v>
                </c:pt>
                <c:pt idx="1999">
                  <c:v>-3.9232446733811868</c:v>
                </c:pt>
                <c:pt idx="2000">
                  <c:v>-5.9955818302085842</c:v>
                </c:pt>
                <c:pt idx="2001">
                  <c:v>-5.0792737900486005</c:v>
                </c:pt>
                <c:pt idx="2002">
                  <c:v>-2.0162590104973619</c:v>
                </c:pt>
                <c:pt idx="2003">
                  <c:v>-4.6772415580321267</c:v>
                </c:pt>
                <c:pt idx="2004">
                  <c:v>-2.6874721236445982</c:v>
                </c:pt>
                <c:pt idx="2005">
                  <c:v>-3.1134550967207115</c:v>
                </c:pt>
                <c:pt idx="2006">
                  <c:v>-4.2084829833482091</c:v>
                </c:pt>
                <c:pt idx="2007">
                  <c:v>-6.4350904906839048</c:v>
                </c:pt>
                <c:pt idx="2008">
                  <c:v>-4.160838251615858</c:v>
                </c:pt>
                <c:pt idx="2009">
                  <c:v>-7.6462091233047254</c:v>
                </c:pt>
                <c:pt idx="2010">
                  <c:v>-4.5188828246747565</c:v>
                </c:pt>
                <c:pt idx="2011">
                  <c:v>-6.0312603290136275</c:v>
                </c:pt>
                <c:pt idx="2012">
                  <c:v>-8.0391919643613061</c:v>
                </c:pt>
                <c:pt idx="2013">
                  <c:v>-8.6206701168923079</c:v>
                </c:pt>
                <c:pt idx="2014">
                  <c:v>-2.4803180495913164</c:v>
                </c:pt>
                <c:pt idx="2015">
                  <c:v>-11.108523025625399</c:v>
                </c:pt>
                <c:pt idx="2016">
                  <c:v>-4.0123528053450244</c:v>
                </c:pt>
                <c:pt idx="2017">
                  <c:v>-7.8125353850197516</c:v>
                </c:pt>
                <c:pt idx="2018">
                  <c:v>-9.0190878550088254</c:v>
                </c:pt>
                <c:pt idx="2019">
                  <c:v>-4.5080396050047291</c:v>
                </c:pt>
                <c:pt idx="2020">
                  <c:v>-7.3042606366130034</c:v>
                </c:pt>
                <c:pt idx="2021">
                  <c:v>-4.5956122255888303</c:v>
                </c:pt>
                <c:pt idx="2022">
                  <c:v>-5.2379220834898135</c:v>
                </c:pt>
                <c:pt idx="2023">
                  <c:v>-19.931568569324174</c:v>
                </c:pt>
                <c:pt idx="2024">
                  <c:v>-8.8550622497753029</c:v>
                </c:pt>
                <c:pt idx="2025">
                  <c:v>-4.4921422991085418</c:v>
                </c:pt>
                <c:pt idx="2026">
                  <c:v>-8.5929257700042925</c:v>
                </c:pt>
                <c:pt idx="2027">
                  <c:v>-6.1043146963926178</c:v>
                </c:pt>
                <c:pt idx="2028">
                  <c:v>-19.931568569324174</c:v>
                </c:pt>
                <c:pt idx="2029">
                  <c:v>-19.931568569324174</c:v>
                </c:pt>
                <c:pt idx="2030">
                  <c:v>-5.0447249586063361</c:v>
                </c:pt>
                <c:pt idx="2031">
                  <c:v>-19.931568569324174</c:v>
                </c:pt>
                <c:pt idx="2032">
                  <c:v>-9.6906961623636541</c:v>
                </c:pt>
                <c:pt idx="2033">
                  <c:v>-19.931568569324174</c:v>
                </c:pt>
                <c:pt idx="2034">
                  <c:v>-19.931568569324174</c:v>
                </c:pt>
                <c:pt idx="2035">
                  <c:v>-19.931568569324174</c:v>
                </c:pt>
                <c:pt idx="2036">
                  <c:v>-1.5138981865742844</c:v>
                </c:pt>
                <c:pt idx="2037">
                  <c:v>-3.3032689693183586</c:v>
                </c:pt>
                <c:pt idx="2038">
                  <c:v>-19.931568569324174</c:v>
                </c:pt>
                <c:pt idx="2039">
                  <c:v>-2.9825100218933076</c:v>
                </c:pt>
                <c:pt idx="2040">
                  <c:v>-1.1243954862531418</c:v>
                </c:pt>
                <c:pt idx="2041">
                  <c:v>-5.3688685174416628</c:v>
                </c:pt>
                <c:pt idx="2042">
                  <c:v>-19.931568569324174</c:v>
                </c:pt>
                <c:pt idx="2043">
                  <c:v>-7.6495281717291244</c:v>
                </c:pt>
                <c:pt idx="2044">
                  <c:v>-4.3437778998299379</c:v>
                </c:pt>
                <c:pt idx="2045">
                  <c:v>-1.9001038600762843</c:v>
                </c:pt>
                <c:pt idx="2046">
                  <c:v>-1.1305202074282239</c:v>
                </c:pt>
                <c:pt idx="2047">
                  <c:v>-19.931568569324174</c:v>
                </c:pt>
                <c:pt idx="2048">
                  <c:v>-4.757170655921648</c:v>
                </c:pt>
                <c:pt idx="2049">
                  <c:v>-5.229451523180594</c:v>
                </c:pt>
                <c:pt idx="2050">
                  <c:v>-8.283942407841737</c:v>
                </c:pt>
                <c:pt idx="2051">
                  <c:v>-3.6298314689571805</c:v>
                </c:pt>
                <c:pt idx="2052">
                  <c:v>-6.955757313860393</c:v>
                </c:pt>
                <c:pt idx="2053">
                  <c:v>-2.7494664878777897</c:v>
                </c:pt>
                <c:pt idx="2054">
                  <c:v>-12.149284515609786</c:v>
                </c:pt>
                <c:pt idx="2055">
                  <c:v>-0.77237560607064892</c:v>
                </c:pt>
                <c:pt idx="2056">
                  <c:v>-2.9104519848414201</c:v>
                </c:pt>
                <c:pt idx="2057">
                  <c:v>-19.931568569324174</c:v>
                </c:pt>
                <c:pt idx="2058">
                  <c:v>-6.39687697524462</c:v>
                </c:pt>
                <c:pt idx="2059">
                  <c:v>-4.8913628538207874</c:v>
                </c:pt>
                <c:pt idx="2060">
                  <c:v>-4.1272849304955592</c:v>
                </c:pt>
                <c:pt idx="2061">
                  <c:v>-19.931568569324174</c:v>
                </c:pt>
                <c:pt idx="2062">
                  <c:v>-3.3643397121846284</c:v>
                </c:pt>
                <c:pt idx="2063">
                  <c:v>-8.0444374585684404</c:v>
                </c:pt>
                <c:pt idx="2064">
                  <c:v>-19.931568569324174</c:v>
                </c:pt>
                <c:pt idx="2065">
                  <c:v>-3.9659140654266172</c:v>
                </c:pt>
                <c:pt idx="2066">
                  <c:v>-4.5734325124103217</c:v>
                </c:pt>
                <c:pt idx="2067">
                  <c:v>-6.9235589849521038</c:v>
                </c:pt>
                <c:pt idx="2068">
                  <c:v>-4.1165017984544612</c:v>
                </c:pt>
                <c:pt idx="2069">
                  <c:v>-8.9090564940046253</c:v>
                </c:pt>
                <c:pt idx="2070">
                  <c:v>-19.931568569324174</c:v>
                </c:pt>
                <c:pt idx="2071">
                  <c:v>-8.8931399328195564</c:v>
                </c:pt>
                <c:pt idx="2072">
                  <c:v>-2.4363130310816148</c:v>
                </c:pt>
                <c:pt idx="2073">
                  <c:v>-10.636414948712529</c:v>
                </c:pt>
                <c:pt idx="2074">
                  <c:v>-19.931568569324174</c:v>
                </c:pt>
                <c:pt idx="2075">
                  <c:v>-5.1158746211409349</c:v>
                </c:pt>
                <c:pt idx="2076">
                  <c:v>-5.7734041121026749</c:v>
                </c:pt>
                <c:pt idx="2077">
                  <c:v>-4.0556038422606155</c:v>
                </c:pt>
                <c:pt idx="2078">
                  <c:v>-5.0797490245465156</c:v>
                </c:pt>
                <c:pt idx="2079">
                  <c:v>-6.8542362660700524</c:v>
                </c:pt>
                <c:pt idx="2080">
                  <c:v>-6.3372034893193927</c:v>
                </c:pt>
                <c:pt idx="2081">
                  <c:v>-5.7298948159094696</c:v>
                </c:pt>
                <c:pt idx="2082">
                  <c:v>-6.086351401726227</c:v>
                </c:pt>
                <c:pt idx="2083">
                  <c:v>-7.1785942400257081</c:v>
                </c:pt>
                <c:pt idx="2084">
                  <c:v>-9.0625678102859251</c:v>
                </c:pt>
                <c:pt idx="2085">
                  <c:v>-4.5882629466344387</c:v>
                </c:pt>
                <c:pt idx="2086">
                  <c:v>-19.931568569324174</c:v>
                </c:pt>
                <c:pt idx="2087">
                  <c:v>-4.4813302520168454</c:v>
                </c:pt>
                <c:pt idx="2088">
                  <c:v>-7.1686905596797939</c:v>
                </c:pt>
                <c:pt idx="2089">
                  <c:v>-7.5057146113160362</c:v>
                </c:pt>
                <c:pt idx="2090">
                  <c:v>-7.2344339695585749</c:v>
                </c:pt>
                <c:pt idx="2091">
                  <c:v>-8.6660730687301282</c:v>
                </c:pt>
                <c:pt idx="2092">
                  <c:v>-19.931568569324174</c:v>
                </c:pt>
                <c:pt idx="2093">
                  <c:v>-6.7065226461292964</c:v>
                </c:pt>
                <c:pt idx="2094">
                  <c:v>-6.9175156596643701</c:v>
                </c:pt>
                <c:pt idx="2095">
                  <c:v>-8.5485182812378806</c:v>
                </c:pt>
                <c:pt idx="2096">
                  <c:v>-10.355140911068986</c:v>
                </c:pt>
                <c:pt idx="2097">
                  <c:v>-7.2853347946423748</c:v>
                </c:pt>
                <c:pt idx="2098">
                  <c:v>-8.2482795970754506</c:v>
                </c:pt>
                <c:pt idx="2099">
                  <c:v>-19.931568569324174</c:v>
                </c:pt>
                <c:pt idx="2100">
                  <c:v>-6.3236312491268389</c:v>
                </c:pt>
                <c:pt idx="2101">
                  <c:v>-10.088247326606409</c:v>
                </c:pt>
                <c:pt idx="2102">
                  <c:v>-6.3704341155987336</c:v>
                </c:pt>
                <c:pt idx="2103">
                  <c:v>-5.3807616728998653</c:v>
                </c:pt>
                <c:pt idx="2104">
                  <c:v>-3.4013678693316258</c:v>
                </c:pt>
                <c:pt idx="2105">
                  <c:v>-5.9173340302494193</c:v>
                </c:pt>
                <c:pt idx="2106">
                  <c:v>-5.69440754090538</c:v>
                </c:pt>
                <c:pt idx="2107">
                  <c:v>-6.2227616446223486</c:v>
                </c:pt>
                <c:pt idx="2108">
                  <c:v>-7.824678524231957</c:v>
                </c:pt>
                <c:pt idx="2109">
                  <c:v>-4.8506796080997168</c:v>
                </c:pt>
                <c:pt idx="2110">
                  <c:v>-5.5728723879228736</c:v>
                </c:pt>
                <c:pt idx="2111">
                  <c:v>-19.931568569324174</c:v>
                </c:pt>
                <c:pt idx="2112">
                  <c:v>-6.2867330319297459</c:v>
                </c:pt>
                <c:pt idx="2113">
                  <c:v>-19.931568569324174</c:v>
                </c:pt>
                <c:pt idx="2114">
                  <c:v>-3.2108834242730464</c:v>
                </c:pt>
                <c:pt idx="2115">
                  <c:v>-7.3657867275297324</c:v>
                </c:pt>
                <c:pt idx="2116">
                  <c:v>-6.1953025841692293</c:v>
                </c:pt>
                <c:pt idx="2117">
                  <c:v>1.2793613163110383E-3</c:v>
                </c:pt>
                <c:pt idx="2118">
                  <c:v>-19.931568569324174</c:v>
                </c:pt>
                <c:pt idx="2119">
                  <c:v>-19.931568569324174</c:v>
                </c:pt>
                <c:pt idx="2120">
                  <c:v>-6.6285536000588587</c:v>
                </c:pt>
                <c:pt idx="2121">
                  <c:v>-7.1113357462356053</c:v>
                </c:pt>
                <c:pt idx="2122">
                  <c:v>-6.4633784437529789</c:v>
                </c:pt>
                <c:pt idx="2123">
                  <c:v>-7.3179604888910044</c:v>
                </c:pt>
                <c:pt idx="2124">
                  <c:v>-8.3530288784584208</c:v>
                </c:pt>
                <c:pt idx="2125">
                  <c:v>-7.8034421040498358</c:v>
                </c:pt>
                <c:pt idx="2126">
                  <c:v>-4.9324815934893014</c:v>
                </c:pt>
                <c:pt idx="2127">
                  <c:v>-19.931568569324174</c:v>
                </c:pt>
                <c:pt idx="2128">
                  <c:v>-6.9016202011182699</c:v>
                </c:pt>
                <c:pt idx="2129">
                  <c:v>-6.9923449305963539</c:v>
                </c:pt>
                <c:pt idx="2130">
                  <c:v>-7.9516211257486829</c:v>
                </c:pt>
                <c:pt idx="2131">
                  <c:v>-19.931568569324174</c:v>
                </c:pt>
                <c:pt idx="2132">
                  <c:v>-6.6006841746157656</c:v>
                </c:pt>
                <c:pt idx="2133">
                  <c:v>-5.1003477354074827</c:v>
                </c:pt>
                <c:pt idx="2134">
                  <c:v>-19.931568569324174</c:v>
                </c:pt>
                <c:pt idx="2135">
                  <c:v>-2.4562522039263133</c:v>
                </c:pt>
                <c:pt idx="2136">
                  <c:v>-9.7046121568587882</c:v>
                </c:pt>
                <c:pt idx="2137">
                  <c:v>-7.1972190328026313</c:v>
                </c:pt>
                <c:pt idx="2138">
                  <c:v>-19.931568569324174</c:v>
                </c:pt>
                <c:pt idx="2139">
                  <c:v>-1.4724852106813189</c:v>
                </c:pt>
                <c:pt idx="2140">
                  <c:v>-19.931568569324174</c:v>
                </c:pt>
                <c:pt idx="2141">
                  <c:v>-5.3627740166812075</c:v>
                </c:pt>
                <c:pt idx="2142">
                  <c:v>-5.8678580172591861</c:v>
                </c:pt>
                <c:pt idx="2143">
                  <c:v>-8.8029671291362419</c:v>
                </c:pt>
                <c:pt idx="2144">
                  <c:v>-7.3565430076921254</c:v>
                </c:pt>
                <c:pt idx="2145">
                  <c:v>-6.6108345731952616</c:v>
                </c:pt>
                <c:pt idx="2146">
                  <c:v>-9.9626872595820544</c:v>
                </c:pt>
                <c:pt idx="2147">
                  <c:v>-19.931568569324174</c:v>
                </c:pt>
                <c:pt idx="2148">
                  <c:v>-19.931568569324174</c:v>
                </c:pt>
                <c:pt idx="2149">
                  <c:v>-19.931568569324174</c:v>
                </c:pt>
                <c:pt idx="2150">
                  <c:v>-5.8226014240286368</c:v>
                </c:pt>
                <c:pt idx="2151">
                  <c:v>-19.931568569324174</c:v>
                </c:pt>
                <c:pt idx="2152">
                  <c:v>-5.8769316096552719</c:v>
                </c:pt>
                <c:pt idx="2153">
                  <c:v>-19.931568569324174</c:v>
                </c:pt>
                <c:pt idx="2154">
                  <c:v>-4.7387396605198431</c:v>
                </c:pt>
                <c:pt idx="2155">
                  <c:v>-6.3797056900300246</c:v>
                </c:pt>
                <c:pt idx="2156">
                  <c:v>-5.4455101478565533</c:v>
                </c:pt>
                <c:pt idx="2157">
                  <c:v>-4.5600538115146589</c:v>
                </c:pt>
                <c:pt idx="2158">
                  <c:v>-4.7794591224259735</c:v>
                </c:pt>
                <c:pt idx="2159">
                  <c:v>-5.9585751459065284</c:v>
                </c:pt>
                <c:pt idx="2160">
                  <c:v>-6.9683057931106189</c:v>
                </c:pt>
                <c:pt idx="2161">
                  <c:v>-19.931568569324174</c:v>
                </c:pt>
                <c:pt idx="2162">
                  <c:v>-5.3756855658039218</c:v>
                </c:pt>
                <c:pt idx="2163">
                  <c:v>-4.0987340711169207</c:v>
                </c:pt>
                <c:pt idx="2164">
                  <c:v>-19.931568569324174</c:v>
                </c:pt>
                <c:pt idx="2165">
                  <c:v>-5.6674341141609244</c:v>
                </c:pt>
                <c:pt idx="2166">
                  <c:v>-19.931568569324174</c:v>
                </c:pt>
                <c:pt idx="2167">
                  <c:v>-9.5880585893565922</c:v>
                </c:pt>
                <c:pt idx="2168">
                  <c:v>-6.8378636500240813</c:v>
                </c:pt>
                <c:pt idx="2169">
                  <c:v>-8.1247640212412993</c:v>
                </c:pt>
                <c:pt idx="2170">
                  <c:v>-4.9198818076340993</c:v>
                </c:pt>
                <c:pt idx="2171">
                  <c:v>-3.5252638970016714</c:v>
                </c:pt>
                <c:pt idx="2172">
                  <c:v>-7.3857888676278716</c:v>
                </c:pt>
                <c:pt idx="2173">
                  <c:v>-6.2366917491419098</c:v>
                </c:pt>
                <c:pt idx="2174">
                  <c:v>-8.2289365634958997</c:v>
                </c:pt>
                <c:pt idx="2175">
                  <c:v>-6.3323424953566256</c:v>
                </c:pt>
                <c:pt idx="2176">
                  <c:v>-3.8529823537718664</c:v>
                </c:pt>
                <c:pt idx="2177">
                  <c:v>-8.8422650797711029</c:v>
                </c:pt>
                <c:pt idx="2178">
                  <c:v>-9.3158377909336529</c:v>
                </c:pt>
                <c:pt idx="2179">
                  <c:v>-1.3683172763375386</c:v>
                </c:pt>
                <c:pt idx="2180">
                  <c:v>-6.7290689650316073</c:v>
                </c:pt>
                <c:pt idx="2181">
                  <c:v>-8.1042147491556822</c:v>
                </c:pt>
                <c:pt idx="2182">
                  <c:v>-9.7080362092209249</c:v>
                </c:pt>
                <c:pt idx="2183">
                  <c:v>-6.2682358482203124</c:v>
                </c:pt>
                <c:pt idx="2184">
                  <c:v>-5.5206484313537345</c:v>
                </c:pt>
                <c:pt idx="2185">
                  <c:v>-1.7629604900278231</c:v>
                </c:pt>
                <c:pt idx="2186">
                  <c:v>-3.8058927704717793</c:v>
                </c:pt>
                <c:pt idx="2187">
                  <c:v>-3.5193660750226576</c:v>
                </c:pt>
                <c:pt idx="2188">
                  <c:v>-19.931568569324174</c:v>
                </c:pt>
                <c:pt idx="2189">
                  <c:v>-8.6876555725044096</c:v>
                </c:pt>
                <c:pt idx="2190">
                  <c:v>-6.6919264854231697</c:v>
                </c:pt>
                <c:pt idx="2191">
                  <c:v>-8.8341664866516076</c:v>
                </c:pt>
                <c:pt idx="2192">
                  <c:v>-3.6805744749608338</c:v>
                </c:pt>
                <c:pt idx="2193">
                  <c:v>-3.6989208147736314</c:v>
                </c:pt>
                <c:pt idx="2194">
                  <c:v>-4.3878149777813178</c:v>
                </c:pt>
                <c:pt idx="2195">
                  <c:v>-5.846139348487343</c:v>
                </c:pt>
                <c:pt idx="2196">
                  <c:v>-9.2659386352668349</c:v>
                </c:pt>
                <c:pt idx="2197">
                  <c:v>-3.7858024647511299</c:v>
                </c:pt>
                <c:pt idx="2198">
                  <c:v>-7.8357934490950338</c:v>
                </c:pt>
                <c:pt idx="2199">
                  <c:v>-6.7739468911469185</c:v>
                </c:pt>
                <c:pt idx="2200">
                  <c:v>-1.5386521522796837</c:v>
                </c:pt>
                <c:pt idx="2201">
                  <c:v>-4.4497376105763111</c:v>
                </c:pt>
                <c:pt idx="2202">
                  <c:v>-19.931568569324174</c:v>
                </c:pt>
                <c:pt idx="2203">
                  <c:v>-6.1063226505185106</c:v>
                </c:pt>
                <c:pt idx="2204">
                  <c:v>-8.3875522426371223</c:v>
                </c:pt>
                <c:pt idx="2205">
                  <c:v>-5.4274854519576596</c:v>
                </c:pt>
                <c:pt idx="2206">
                  <c:v>-19.931568569324174</c:v>
                </c:pt>
                <c:pt idx="2207">
                  <c:v>-11.530672059828921</c:v>
                </c:pt>
                <c:pt idx="2208">
                  <c:v>-5.6911753000387248</c:v>
                </c:pt>
                <c:pt idx="2209">
                  <c:v>-4.1471546635848888</c:v>
                </c:pt>
                <c:pt idx="2210">
                  <c:v>-8.4856577507230604</c:v>
                </c:pt>
                <c:pt idx="2211">
                  <c:v>-7.8904652497816103</c:v>
                </c:pt>
                <c:pt idx="2212">
                  <c:v>-19.931568569324174</c:v>
                </c:pt>
                <c:pt idx="2213">
                  <c:v>-7.0625039783990582</c:v>
                </c:pt>
                <c:pt idx="2214">
                  <c:v>-11.827263363959327</c:v>
                </c:pt>
                <c:pt idx="2215">
                  <c:v>-6.6631221865578993</c:v>
                </c:pt>
                <c:pt idx="2216">
                  <c:v>-6.8830169866655266</c:v>
                </c:pt>
                <c:pt idx="2217">
                  <c:v>-3.8264948307632443</c:v>
                </c:pt>
                <c:pt idx="2218">
                  <c:v>-5.0724506174068251</c:v>
                </c:pt>
                <c:pt idx="2219">
                  <c:v>-1.8830059130472743</c:v>
                </c:pt>
                <c:pt idx="2220">
                  <c:v>-6.1058467304461725</c:v>
                </c:pt>
                <c:pt idx="2221">
                  <c:v>-5.4994010274445717</c:v>
                </c:pt>
                <c:pt idx="2222">
                  <c:v>-7.8320563773289518</c:v>
                </c:pt>
                <c:pt idx="2223">
                  <c:v>-6.3377421357970958</c:v>
                </c:pt>
                <c:pt idx="2224">
                  <c:v>-8.8584653372084254</c:v>
                </c:pt>
                <c:pt idx="2225">
                  <c:v>-5.9222543798355849</c:v>
                </c:pt>
                <c:pt idx="2226">
                  <c:v>-3.2415255962586413</c:v>
                </c:pt>
                <c:pt idx="2227">
                  <c:v>-9.212587114809871</c:v>
                </c:pt>
                <c:pt idx="2228">
                  <c:v>-5.9932843398018214</c:v>
                </c:pt>
                <c:pt idx="2229">
                  <c:v>-8.3906583544691511</c:v>
                </c:pt>
                <c:pt idx="2230">
                  <c:v>-4.731189234886096</c:v>
                </c:pt>
                <c:pt idx="2231">
                  <c:v>-8.3235364996506842</c:v>
                </c:pt>
                <c:pt idx="2232">
                  <c:v>0</c:v>
                </c:pt>
                <c:pt idx="2233">
                  <c:v>-19.931568569324174</c:v>
                </c:pt>
                <c:pt idx="2234">
                  <c:v>-11.247665128389611</c:v>
                </c:pt>
                <c:pt idx="2235">
                  <c:v>-6.0662813774511122</c:v>
                </c:pt>
                <c:pt idx="2236">
                  <c:v>-7.5462300224605894</c:v>
                </c:pt>
                <c:pt idx="2237">
                  <c:v>-6.7239160404942497</c:v>
                </c:pt>
                <c:pt idx="2238">
                  <c:v>-5.6406169390932979</c:v>
                </c:pt>
                <c:pt idx="2239">
                  <c:v>-2.699741007655144</c:v>
                </c:pt>
                <c:pt idx="2240">
                  <c:v>-6.9378563548722534</c:v>
                </c:pt>
                <c:pt idx="2241">
                  <c:v>-8.5704115858461503</c:v>
                </c:pt>
                <c:pt idx="2242">
                  <c:v>-7.0774109975091566</c:v>
                </c:pt>
                <c:pt idx="2243">
                  <c:v>-7.6225689292990886</c:v>
                </c:pt>
                <c:pt idx="2244">
                  <c:v>-19.931568569324174</c:v>
                </c:pt>
                <c:pt idx="2245">
                  <c:v>-4.4997771803679489</c:v>
                </c:pt>
                <c:pt idx="2246">
                  <c:v>-4.7660414752173716</c:v>
                </c:pt>
                <c:pt idx="2247">
                  <c:v>-3.4102241202699184</c:v>
                </c:pt>
                <c:pt idx="2248">
                  <c:v>-5.5525821361913446</c:v>
                </c:pt>
                <c:pt idx="2249">
                  <c:v>-7.7018178382912899</c:v>
                </c:pt>
                <c:pt idx="2250">
                  <c:v>-2.3838130499010242</c:v>
                </c:pt>
                <c:pt idx="2251">
                  <c:v>-8.6189119035316626</c:v>
                </c:pt>
                <c:pt idx="2252">
                  <c:v>-5.9429965087496672</c:v>
                </c:pt>
                <c:pt idx="2253">
                  <c:v>-19.931568569324174</c:v>
                </c:pt>
                <c:pt idx="2254">
                  <c:v>-4.7215522938674992</c:v>
                </c:pt>
                <c:pt idx="2255">
                  <c:v>-5.6780801042603928</c:v>
                </c:pt>
                <c:pt idx="2256">
                  <c:v>-4.215060605806876</c:v>
                </c:pt>
                <c:pt idx="2257">
                  <c:v>-7.5237099841621795</c:v>
                </c:pt>
                <c:pt idx="2258">
                  <c:v>-9.4252728908790129</c:v>
                </c:pt>
                <c:pt idx="2259">
                  <c:v>-7.4578473478472338</c:v>
                </c:pt>
                <c:pt idx="2260">
                  <c:v>-3.3048497225397062</c:v>
                </c:pt>
                <c:pt idx="2261">
                  <c:v>-7.1507491478843441</c:v>
                </c:pt>
                <c:pt idx="2262">
                  <c:v>-9.7640111787780182</c:v>
                </c:pt>
                <c:pt idx="2263">
                  <c:v>-7.2492597358816049</c:v>
                </c:pt>
                <c:pt idx="2264">
                  <c:v>-8.8028363290452631</c:v>
                </c:pt>
                <c:pt idx="2265">
                  <c:v>-8.3163812795228047</c:v>
                </c:pt>
                <c:pt idx="2266">
                  <c:v>-4.0347377231857431</c:v>
                </c:pt>
                <c:pt idx="2267">
                  <c:v>-7.5046892798509974</c:v>
                </c:pt>
                <c:pt idx="2268">
                  <c:v>-6.7387781417191324</c:v>
                </c:pt>
                <c:pt idx="2269">
                  <c:v>-5.1371565107679471</c:v>
                </c:pt>
                <c:pt idx="2270">
                  <c:v>-9.2019733153079848</c:v>
                </c:pt>
                <c:pt idx="2271">
                  <c:v>-6.7791179787390243</c:v>
                </c:pt>
                <c:pt idx="2272">
                  <c:v>-7.5919793549110768</c:v>
                </c:pt>
                <c:pt idx="2273">
                  <c:v>-6.7826870407164757</c:v>
                </c:pt>
                <c:pt idx="2274">
                  <c:v>-19.931568569324174</c:v>
                </c:pt>
                <c:pt idx="2275">
                  <c:v>-2.1111806462097724</c:v>
                </c:pt>
                <c:pt idx="2276">
                  <c:v>-7.8471890019883013</c:v>
                </c:pt>
                <c:pt idx="2277">
                  <c:v>-9.7567302498949502</c:v>
                </c:pt>
                <c:pt idx="2278">
                  <c:v>-6.4814378221951401</c:v>
                </c:pt>
                <c:pt idx="2279">
                  <c:v>-6.404399366151611</c:v>
                </c:pt>
                <c:pt idx="2280">
                  <c:v>-9.0273291060442755</c:v>
                </c:pt>
                <c:pt idx="2281">
                  <c:v>-19.931568569324174</c:v>
                </c:pt>
                <c:pt idx="2282">
                  <c:v>-6.1785477382274197</c:v>
                </c:pt>
                <c:pt idx="2283">
                  <c:v>-10.28068735591482</c:v>
                </c:pt>
                <c:pt idx="2284">
                  <c:v>-7.8107999867135689</c:v>
                </c:pt>
                <c:pt idx="2285">
                  <c:v>-9.6787494152644271</c:v>
                </c:pt>
                <c:pt idx="2286">
                  <c:v>-5.0079628979090192</c:v>
                </c:pt>
                <c:pt idx="2287">
                  <c:v>-6.7254429336743211</c:v>
                </c:pt>
                <c:pt idx="2288">
                  <c:v>-19.931568569324174</c:v>
                </c:pt>
                <c:pt idx="2289">
                  <c:v>-7.3068807028720881</c:v>
                </c:pt>
                <c:pt idx="2290">
                  <c:v>-7.7659389053119865</c:v>
                </c:pt>
                <c:pt idx="2291">
                  <c:v>-9.0746303292080732</c:v>
                </c:pt>
                <c:pt idx="2292">
                  <c:v>-9.7669846514757435</c:v>
                </c:pt>
                <c:pt idx="2293">
                  <c:v>-11.241518200731274</c:v>
                </c:pt>
                <c:pt idx="2294">
                  <c:v>-3.6555895316247384</c:v>
                </c:pt>
                <c:pt idx="2295">
                  <c:v>-8.0146545846754922</c:v>
                </c:pt>
                <c:pt idx="2296">
                  <c:v>-8.2315246929145562</c:v>
                </c:pt>
                <c:pt idx="2297">
                  <c:v>-7.8678303831482452</c:v>
                </c:pt>
                <c:pt idx="2298">
                  <c:v>-8.8362269344245536</c:v>
                </c:pt>
                <c:pt idx="2299">
                  <c:v>-3.8838248823299923</c:v>
                </c:pt>
                <c:pt idx="2300">
                  <c:v>-6.7519275221228767</c:v>
                </c:pt>
                <c:pt idx="2301">
                  <c:v>-8.5534460666909151</c:v>
                </c:pt>
                <c:pt idx="2302">
                  <c:v>-5.2158113756737778</c:v>
                </c:pt>
                <c:pt idx="2303">
                  <c:v>-4.9451197236478279</c:v>
                </c:pt>
                <c:pt idx="2304">
                  <c:v>-8.2851097622851757</c:v>
                </c:pt>
                <c:pt idx="2305">
                  <c:v>-4.7548993842487555</c:v>
                </c:pt>
                <c:pt idx="2306">
                  <c:v>-6.4368935829635161</c:v>
                </c:pt>
                <c:pt idx="2307">
                  <c:v>-2.1646776995182901</c:v>
                </c:pt>
                <c:pt idx="2308">
                  <c:v>-5.0388433877412782</c:v>
                </c:pt>
                <c:pt idx="2309">
                  <c:v>-19.931568569324174</c:v>
                </c:pt>
                <c:pt idx="2310">
                  <c:v>-4.0908135321750159</c:v>
                </c:pt>
                <c:pt idx="2311">
                  <c:v>-6.1600738382880404</c:v>
                </c:pt>
                <c:pt idx="2312">
                  <c:v>-9.9951485231690818</c:v>
                </c:pt>
                <c:pt idx="2313">
                  <c:v>-19.931568569324174</c:v>
                </c:pt>
                <c:pt idx="2314">
                  <c:v>-8.1074053595800155</c:v>
                </c:pt>
                <c:pt idx="2315">
                  <c:v>-19.931568569324174</c:v>
                </c:pt>
                <c:pt idx="2316">
                  <c:v>-19.931568569324174</c:v>
                </c:pt>
                <c:pt idx="2317">
                  <c:v>-8.5224969708845641</c:v>
                </c:pt>
                <c:pt idx="2318">
                  <c:v>-10.897729889220026</c:v>
                </c:pt>
                <c:pt idx="2319">
                  <c:v>-2.9097225054002172</c:v>
                </c:pt>
                <c:pt idx="2320">
                  <c:v>-5.8334542182348148</c:v>
                </c:pt>
                <c:pt idx="2321">
                  <c:v>-2.9714195325923796</c:v>
                </c:pt>
                <c:pt idx="2322">
                  <c:v>-6.7270845395878087</c:v>
                </c:pt>
                <c:pt idx="2323">
                  <c:v>-3.9347353343932974</c:v>
                </c:pt>
                <c:pt idx="2324">
                  <c:v>-8.7175269632741834</c:v>
                </c:pt>
                <c:pt idx="2325">
                  <c:v>-9.4643247572007017</c:v>
                </c:pt>
                <c:pt idx="2326">
                  <c:v>-9.4878096423294327</c:v>
                </c:pt>
                <c:pt idx="2327">
                  <c:v>-9.8015553728258666</c:v>
                </c:pt>
                <c:pt idx="2328">
                  <c:v>-7.8064718936547939</c:v>
                </c:pt>
                <c:pt idx="2329">
                  <c:v>-5.3076877650024379</c:v>
                </c:pt>
                <c:pt idx="2330">
                  <c:v>-9.8262754975108564</c:v>
                </c:pt>
                <c:pt idx="2331">
                  <c:v>-5.6219473421826098</c:v>
                </c:pt>
                <c:pt idx="2332">
                  <c:v>-3.201403625413449</c:v>
                </c:pt>
                <c:pt idx="2333">
                  <c:v>-19.931568569324174</c:v>
                </c:pt>
                <c:pt idx="2334">
                  <c:v>-6.6761300938700492</c:v>
                </c:pt>
                <c:pt idx="2335">
                  <c:v>-7.2698004903025364</c:v>
                </c:pt>
                <c:pt idx="2336">
                  <c:v>-5.1610921481033385</c:v>
                </c:pt>
                <c:pt idx="2337">
                  <c:v>-5.1401853650046405</c:v>
                </c:pt>
                <c:pt idx="2338">
                  <c:v>-4.0099608341189752</c:v>
                </c:pt>
                <c:pt idx="2339">
                  <c:v>-19.931568569324174</c:v>
                </c:pt>
                <c:pt idx="2340">
                  <c:v>-5.2750604674466901</c:v>
                </c:pt>
                <c:pt idx="2341">
                  <c:v>-4.6697502400779687</c:v>
                </c:pt>
                <c:pt idx="2342">
                  <c:v>-6.7645536503753094</c:v>
                </c:pt>
                <c:pt idx="2343">
                  <c:v>-5.9988588526180839</c:v>
                </c:pt>
                <c:pt idx="2344">
                  <c:v>-4.8070606595935885</c:v>
                </c:pt>
                <c:pt idx="2345">
                  <c:v>-19.931568569324174</c:v>
                </c:pt>
                <c:pt idx="2346">
                  <c:v>-5.3414677039427989</c:v>
                </c:pt>
                <c:pt idx="2347">
                  <c:v>-5.2131453443854348</c:v>
                </c:pt>
                <c:pt idx="2348">
                  <c:v>-7.1431369283774213</c:v>
                </c:pt>
                <c:pt idx="2349">
                  <c:v>-19.931568569324174</c:v>
                </c:pt>
                <c:pt idx="2350">
                  <c:v>-19.931568569324174</c:v>
                </c:pt>
                <c:pt idx="2351">
                  <c:v>-5.5751013303855883</c:v>
                </c:pt>
                <c:pt idx="2352">
                  <c:v>-9.0486993524516421</c:v>
                </c:pt>
                <c:pt idx="2353">
                  <c:v>-8.1282309257728702</c:v>
                </c:pt>
                <c:pt idx="2354">
                  <c:v>-4.8089051109760694</c:v>
                </c:pt>
                <c:pt idx="2355">
                  <c:v>-4.9545122952024307</c:v>
                </c:pt>
                <c:pt idx="2356">
                  <c:v>-6.3971883495926587</c:v>
                </c:pt>
                <c:pt idx="2357">
                  <c:v>-6.0684068579761394</c:v>
                </c:pt>
                <c:pt idx="2358">
                  <c:v>-6.2369646308554065</c:v>
                </c:pt>
                <c:pt idx="2359">
                  <c:v>-5.0612850614228293</c:v>
                </c:pt>
                <c:pt idx="2360">
                  <c:v>-3.8089111363832262</c:v>
                </c:pt>
                <c:pt idx="2361">
                  <c:v>-7.1376418075030079</c:v>
                </c:pt>
                <c:pt idx="2362">
                  <c:v>-6.6842026416716749</c:v>
                </c:pt>
                <c:pt idx="2363">
                  <c:v>-2.3420891026748056</c:v>
                </c:pt>
                <c:pt idx="2364">
                  <c:v>-4.7550507249290908</c:v>
                </c:pt>
                <c:pt idx="2365">
                  <c:v>-5.2993008651125297</c:v>
                </c:pt>
                <c:pt idx="2366">
                  <c:v>-4.8436264563516707</c:v>
                </c:pt>
                <c:pt idx="2367">
                  <c:v>-10.675725614364877</c:v>
                </c:pt>
                <c:pt idx="2368">
                  <c:v>-3.5818525308039706</c:v>
                </c:pt>
                <c:pt idx="2369">
                  <c:v>-19.931568569324174</c:v>
                </c:pt>
                <c:pt idx="2370">
                  <c:v>-3.6893106405388156</c:v>
                </c:pt>
                <c:pt idx="2371">
                  <c:v>-4.1120487900304319</c:v>
                </c:pt>
                <c:pt idx="2372">
                  <c:v>-8.392309412958129</c:v>
                </c:pt>
                <c:pt idx="2373">
                  <c:v>-3.3590464557417712</c:v>
                </c:pt>
                <c:pt idx="2374">
                  <c:v>-9.2930539156577847</c:v>
                </c:pt>
                <c:pt idx="2375">
                  <c:v>-6.2457826726799404</c:v>
                </c:pt>
                <c:pt idx="2376">
                  <c:v>-9.5000438037931563</c:v>
                </c:pt>
                <c:pt idx="2377">
                  <c:v>-5.2298257364546421</c:v>
                </c:pt>
                <c:pt idx="2378">
                  <c:v>-4.7021776481548558</c:v>
                </c:pt>
                <c:pt idx="2379">
                  <c:v>-19.931568569324174</c:v>
                </c:pt>
                <c:pt idx="2380">
                  <c:v>-19.931568569324174</c:v>
                </c:pt>
                <c:pt idx="2381">
                  <c:v>-5.9052099119069448</c:v>
                </c:pt>
                <c:pt idx="2382">
                  <c:v>-19.931568569324174</c:v>
                </c:pt>
                <c:pt idx="2383">
                  <c:v>-4.0844449201136257</c:v>
                </c:pt>
                <c:pt idx="2384">
                  <c:v>-8.192052055972054</c:v>
                </c:pt>
                <c:pt idx="2385">
                  <c:v>-3.7873550441224966</c:v>
                </c:pt>
                <c:pt idx="2386">
                  <c:v>-5.590814382462427</c:v>
                </c:pt>
                <c:pt idx="2387">
                  <c:v>-6.7400811760980268</c:v>
                </c:pt>
                <c:pt idx="2388">
                  <c:v>-7.0618068326755266</c:v>
                </c:pt>
                <c:pt idx="2389">
                  <c:v>-7.1741625162110791</c:v>
                </c:pt>
                <c:pt idx="2390">
                  <c:v>-4.7236936337703215</c:v>
                </c:pt>
                <c:pt idx="2391">
                  <c:v>-6.8212975033247938</c:v>
                </c:pt>
                <c:pt idx="2392">
                  <c:v>-4.8613687401037033</c:v>
                </c:pt>
                <c:pt idx="2393">
                  <c:v>-4.7807652941580194</c:v>
                </c:pt>
                <c:pt idx="2394">
                  <c:v>-4.6027526467610578</c:v>
                </c:pt>
                <c:pt idx="2395">
                  <c:v>-8.6745172768591257</c:v>
                </c:pt>
                <c:pt idx="2396">
                  <c:v>-19.931568569324174</c:v>
                </c:pt>
                <c:pt idx="2397">
                  <c:v>-19.931568569324174</c:v>
                </c:pt>
                <c:pt idx="2398">
                  <c:v>-19.931568569324174</c:v>
                </c:pt>
                <c:pt idx="2399">
                  <c:v>-5.3191267942288816</c:v>
                </c:pt>
                <c:pt idx="2400">
                  <c:v>-7.3080489412681677</c:v>
                </c:pt>
                <c:pt idx="2401">
                  <c:v>-4.6273601194797687</c:v>
                </c:pt>
                <c:pt idx="2402">
                  <c:v>-9.3059081212721395</c:v>
                </c:pt>
                <c:pt idx="2403">
                  <c:v>-3.2133474368231663</c:v>
                </c:pt>
                <c:pt idx="2404">
                  <c:v>-4.6618276114646005</c:v>
                </c:pt>
                <c:pt idx="2405">
                  <c:v>-4.8091978778027107</c:v>
                </c:pt>
                <c:pt idx="2406">
                  <c:v>-7.492117104823131</c:v>
                </c:pt>
                <c:pt idx="2407">
                  <c:v>-2.6488074125069097</c:v>
                </c:pt>
                <c:pt idx="2408">
                  <c:v>-2.9471768920444688</c:v>
                </c:pt>
                <c:pt idx="2409">
                  <c:v>-4.6679477988961864</c:v>
                </c:pt>
                <c:pt idx="2410">
                  <c:v>-4.6289486717026769</c:v>
                </c:pt>
                <c:pt idx="2411">
                  <c:v>-19.931568569324174</c:v>
                </c:pt>
                <c:pt idx="2412">
                  <c:v>-19.931568569324174</c:v>
                </c:pt>
                <c:pt idx="2413">
                  <c:v>-19.931568569324174</c:v>
                </c:pt>
                <c:pt idx="2414">
                  <c:v>-7.1826107490023823</c:v>
                </c:pt>
                <c:pt idx="2415">
                  <c:v>-9.672970737608253</c:v>
                </c:pt>
                <c:pt idx="2416">
                  <c:v>-19.931568569324174</c:v>
                </c:pt>
                <c:pt idx="2417">
                  <c:v>-6.8777548301361504</c:v>
                </c:pt>
                <c:pt idx="2418">
                  <c:v>-9.6566896076805513</c:v>
                </c:pt>
                <c:pt idx="2419">
                  <c:v>-3.3009397492195256</c:v>
                </c:pt>
                <c:pt idx="2420">
                  <c:v>-10.465294254519232</c:v>
                </c:pt>
                <c:pt idx="2421">
                  <c:v>-6.6660009884045746</c:v>
                </c:pt>
                <c:pt idx="2422">
                  <c:v>-6.6727012202951199</c:v>
                </c:pt>
                <c:pt idx="2423">
                  <c:v>-19.931568569324174</c:v>
                </c:pt>
                <c:pt idx="2424">
                  <c:v>-7.9100197875335558</c:v>
                </c:pt>
                <c:pt idx="2425">
                  <c:v>-10.026726250645181</c:v>
                </c:pt>
                <c:pt idx="2426">
                  <c:v>-6.8362063285612278</c:v>
                </c:pt>
                <c:pt idx="2427">
                  <c:v>-9.3008400377198654</c:v>
                </c:pt>
                <c:pt idx="2428">
                  <c:v>-19.931568569324174</c:v>
                </c:pt>
                <c:pt idx="2429">
                  <c:v>-6.5441858325017321</c:v>
                </c:pt>
                <c:pt idx="2430">
                  <c:v>-7.9259050763102161</c:v>
                </c:pt>
                <c:pt idx="2431">
                  <c:v>-7.1582232780329029</c:v>
                </c:pt>
                <c:pt idx="2432">
                  <c:v>-19.931568569324174</c:v>
                </c:pt>
                <c:pt idx="2433">
                  <c:v>-7.6845712177100562</c:v>
                </c:pt>
                <c:pt idx="2434">
                  <c:v>-19.931568569324174</c:v>
                </c:pt>
                <c:pt idx="2435">
                  <c:v>-5.7004747702856209</c:v>
                </c:pt>
                <c:pt idx="2436">
                  <c:v>-19.931568569324174</c:v>
                </c:pt>
                <c:pt idx="2437">
                  <c:v>-8.3121917842968056</c:v>
                </c:pt>
                <c:pt idx="2438">
                  <c:v>-10.964114610359687</c:v>
                </c:pt>
                <c:pt idx="2439">
                  <c:v>-7.2124075941041532</c:v>
                </c:pt>
                <c:pt idx="2440">
                  <c:v>-10.219370038637464</c:v>
                </c:pt>
                <c:pt idx="2441">
                  <c:v>-11.500752253468846</c:v>
                </c:pt>
                <c:pt idx="2442">
                  <c:v>-3.6066801771927079</c:v>
                </c:pt>
                <c:pt idx="2443">
                  <c:v>-1.7818610478809911</c:v>
                </c:pt>
                <c:pt idx="2444">
                  <c:v>-6.2244380043010699</c:v>
                </c:pt>
                <c:pt idx="2445">
                  <c:v>-2.344366247776406</c:v>
                </c:pt>
                <c:pt idx="2446">
                  <c:v>-3.7133199542652906</c:v>
                </c:pt>
                <c:pt idx="2447">
                  <c:v>-6.1092386391664917</c:v>
                </c:pt>
                <c:pt idx="2448">
                  <c:v>-10.679579706609546</c:v>
                </c:pt>
                <c:pt idx="2449">
                  <c:v>-5.8399417014135349</c:v>
                </c:pt>
                <c:pt idx="2450">
                  <c:v>-11.656263475125405</c:v>
                </c:pt>
                <c:pt idx="2451">
                  <c:v>-4.6876611865672295</c:v>
                </c:pt>
                <c:pt idx="2452">
                  <c:v>-7.9239833999901244</c:v>
                </c:pt>
                <c:pt idx="2453">
                  <c:v>-19.931568569324174</c:v>
                </c:pt>
                <c:pt idx="2454">
                  <c:v>-6.9894477799170955</c:v>
                </c:pt>
                <c:pt idx="2455">
                  <c:v>-3.0741922569716515</c:v>
                </c:pt>
                <c:pt idx="2456">
                  <c:v>-7.4239740971307633</c:v>
                </c:pt>
                <c:pt idx="2457">
                  <c:v>-4.1506396024787513</c:v>
                </c:pt>
                <c:pt idx="2458">
                  <c:v>-5.938023427197229</c:v>
                </c:pt>
                <c:pt idx="2459">
                  <c:v>-7.0722178198271655</c:v>
                </c:pt>
                <c:pt idx="2460">
                  <c:v>-4.503937289595342</c:v>
                </c:pt>
                <c:pt idx="2461">
                  <c:v>-6.1639069439220853</c:v>
                </c:pt>
                <c:pt idx="2462">
                  <c:v>-6.1957982724581147</c:v>
                </c:pt>
                <c:pt idx="2463">
                  <c:v>-5.3619034543986617</c:v>
                </c:pt>
                <c:pt idx="2464">
                  <c:v>-19.931568569324174</c:v>
                </c:pt>
                <c:pt idx="2465">
                  <c:v>-10.249197181950063</c:v>
                </c:pt>
                <c:pt idx="2466">
                  <c:v>-4.7705289839749616</c:v>
                </c:pt>
                <c:pt idx="2467">
                  <c:v>-3.8920531730967345</c:v>
                </c:pt>
                <c:pt idx="2468">
                  <c:v>-19.931568569324174</c:v>
                </c:pt>
                <c:pt idx="2469">
                  <c:v>-8.683017130295962</c:v>
                </c:pt>
                <c:pt idx="2470">
                  <c:v>-8.5822115857993815</c:v>
                </c:pt>
                <c:pt idx="2471">
                  <c:v>-9.2067324479896673</c:v>
                </c:pt>
                <c:pt idx="2472">
                  <c:v>-19.931568569324174</c:v>
                </c:pt>
                <c:pt idx="2473">
                  <c:v>-10.086682381252032</c:v>
                </c:pt>
                <c:pt idx="2474">
                  <c:v>-6.2939537951231035</c:v>
                </c:pt>
                <c:pt idx="2475">
                  <c:v>-9.5065048127969813</c:v>
                </c:pt>
                <c:pt idx="2476">
                  <c:v>-7.1012003330018363</c:v>
                </c:pt>
                <c:pt idx="2477">
                  <c:v>-8.597034929552116</c:v>
                </c:pt>
                <c:pt idx="2478">
                  <c:v>-9.3225644059967792</c:v>
                </c:pt>
                <c:pt idx="2479">
                  <c:v>-7.2687190895414577</c:v>
                </c:pt>
                <c:pt idx="2480">
                  <c:v>-11.382365331268455</c:v>
                </c:pt>
                <c:pt idx="2481">
                  <c:v>-5.6478882365047856</c:v>
                </c:pt>
                <c:pt idx="2482">
                  <c:v>-7.2354725724131095</c:v>
                </c:pt>
                <c:pt idx="2483">
                  <c:v>-5.7808688839733993</c:v>
                </c:pt>
                <c:pt idx="2484">
                  <c:v>-4.291933302818741</c:v>
                </c:pt>
                <c:pt idx="2485">
                  <c:v>-9.8967682314424721</c:v>
                </c:pt>
                <c:pt idx="2486">
                  <c:v>-4.6803450740935535</c:v>
                </c:pt>
                <c:pt idx="2487">
                  <c:v>-5.8677313933450481</c:v>
                </c:pt>
                <c:pt idx="2488">
                  <c:v>-6.4700212095348197</c:v>
                </c:pt>
                <c:pt idx="2489">
                  <c:v>-5.0774682341359645</c:v>
                </c:pt>
                <c:pt idx="2490">
                  <c:v>-5.1693527574292384</c:v>
                </c:pt>
                <c:pt idx="2491">
                  <c:v>-8.1770685095158111</c:v>
                </c:pt>
                <c:pt idx="2492">
                  <c:v>-3.1700406452980934</c:v>
                </c:pt>
                <c:pt idx="2493">
                  <c:v>-12.566077236893868</c:v>
                </c:pt>
                <c:pt idx="2494">
                  <c:v>-19.931568569324174</c:v>
                </c:pt>
                <c:pt idx="2495">
                  <c:v>-3.2986730549048389</c:v>
                </c:pt>
                <c:pt idx="2496">
                  <c:v>-6.1251150093769553</c:v>
                </c:pt>
                <c:pt idx="2497">
                  <c:v>-8.8776426877930703</c:v>
                </c:pt>
                <c:pt idx="2498">
                  <c:v>-6.2844940281709114</c:v>
                </c:pt>
                <c:pt idx="2499">
                  <c:v>-6.3874268714188718</c:v>
                </c:pt>
                <c:pt idx="2500">
                  <c:v>-5.7472016366956593</c:v>
                </c:pt>
                <c:pt idx="2501">
                  <c:v>-8.3690294308040123</c:v>
                </c:pt>
                <c:pt idx="2502">
                  <c:v>-7.8986085296637549</c:v>
                </c:pt>
                <c:pt idx="2503">
                  <c:v>-6.8103663011913422</c:v>
                </c:pt>
                <c:pt idx="2504">
                  <c:v>-8.4859147945224649</c:v>
                </c:pt>
                <c:pt idx="2505">
                  <c:v>-10.779732578946755</c:v>
                </c:pt>
                <c:pt idx="2506">
                  <c:v>-5.152437121394426</c:v>
                </c:pt>
                <c:pt idx="2507">
                  <c:v>-6.3038922006739204</c:v>
                </c:pt>
                <c:pt idx="2508">
                  <c:v>-7.9766656277956436</c:v>
                </c:pt>
                <c:pt idx="2509">
                  <c:v>-3.971080909402946</c:v>
                </c:pt>
                <c:pt idx="2510">
                  <c:v>-6.3427053391213573</c:v>
                </c:pt>
                <c:pt idx="2511">
                  <c:v>-3.2590920665101337</c:v>
                </c:pt>
                <c:pt idx="2512">
                  <c:v>-3.9126528722847125</c:v>
                </c:pt>
                <c:pt idx="2513">
                  <c:v>-5.1403490467375574</c:v>
                </c:pt>
                <c:pt idx="2514">
                  <c:v>-4.8856583080624132</c:v>
                </c:pt>
                <c:pt idx="2515">
                  <c:v>-4.4380447554494538</c:v>
                </c:pt>
                <c:pt idx="2516">
                  <c:v>-4.6052578369586215</c:v>
                </c:pt>
                <c:pt idx="2517">
                  <c:v>-9.095055805176754</c:v>
                </c:pt>
                <c:pt idx="2518">
                  <c:v>-2.6378609930392289</c:v>
                </c:pt>
                <c:pt idx="2519">
                  <c:v>-4.5307829059317157</c:v>
                </c:pt>
                <c:pt idx="2520">
                  <c:v>-2.0115821569682271</c:v>
                </c:pt>
                <c:pt idx="2521">
                  <c:v>-5.6044441660876299</c:v>
                </c:pt>
                <c:pt idx="2522">
                  <c:v>-9.1226856186529588</c:v>
                </c:pt>
                <c:pt idx="2523">
                  <c:v>-4.8545971896573858</c:v>
                </c:pt>
                <c:pt idx="2524">
                  <c:v>-3.6302106523418862</c:v>
                </c:pt>
                <c:pt idx="2525">
                  <c:v>-6.9835806791423245</c:v>
                </c:pt>
                <c:pt idx="2526">
                  <c:v>-7.2278496692041685</c:v>
                </c:pt>
                <c:pt idx="2527">
                  <c:v>-4.9131505506162467</c:v>
                </c:pt>
                <c:pt idx="2528">
                  <c:v>-7.3977877003071608</c:v>
                </c:pt>
                <c:pt idx="2529">
                  <c:v>-9.0093060402019223</c:v>
                </c:pt>
                <c:pt idx="2530">
                  <c:v>-19.931568569324174</c:v>
                </c:pt>
                <c:pt idx="2531">
                  <c:v>-2.7556508388920129</c:v>
                </c:pt>
                <c:pt idx="2532">
                  <c:v>-1.7629559069874132</c:v>
                </c:pt>
                <c:pt idx="2533">
                  <c:v>-5.8687543908480038</c:v>
                </c:pt>
                <c:pt idx="2534">
                  <c:v>-7.7757703301422367</c:v>
                </c:pt>
                <c:pt idx="2535">
                  <c:v>-19.931568569324174</c:v>
                </c:pt>
                <c:pt idx="2536">
                  <c:v>-6.2064900482793135</c:v>
                </c:pt>
                <c:pt idx="2537">
                  <c:v>-6.8495795775107302</c:v>
                </c:pt>
                <c:pt idx="2538">
                  <c:v>-19.931568569324174</c:v>
                </c:pt>
                <c:pt idx="2539">
                  <c:v>-8.7255395727687528</c:v>
                </c:pt>
                <c:pt idx="2540">
                  <c:v>-5.1643895281801813</c:v>
                </c:pt>
                <c:pt idx="2541">
                  <c:v>-4.7147350458217021</c:v>
                </c:pt>
                <c:pt idx="2542">
                  <c:v>-2.8093489960709843</c:v>
                </c:pt>
                <c:pt idx="2543">
                  <c:v>-6.5286220758526348</c:v>
                </c:pt>
                <c:pt idx="2544">
                  <c:v>-8.3045700951811252</c:v>
                </c:pt>
                <c:pt idx="2545">
                  <c:v>-19.931568569324174</c:v>
                </c:pt>
                <c:pt idx="2546">
                  <c:v>-4.4806461541956022</c:v>
                </c:pt>
                <c:pt idx="2547">
                  <c:v>-4.2294854057035574</c:v>
                </c:pt>
                <c:pt idx="2548">
                  <c:v>-1.4987106042941474</c:v>
                </c:pt>
                <c:pt idx="2549">
                  <c:v>-9.6534931916453495</c:v>
                </c:pt>
                <c:pt idx="2550">
                  <c:v>-3.8391078297964389</c:v>
                </c:pt>
                <c:pt idx="2551">
                  <c:v>-6.0804188236005015</c:v>
                </c:pt>
                <c:pt idx="2552">
                  <c:v>-4.6732032017707734</c:v>
                </c:pt>
                <c:pt idx="2553">
                  <c:v>-4.91955098386196</c:v>
                </c:pt>
                <c:pt idx="2554">
                  <c:v>-8.4872814640842176</c:v>
                </c:pt>
                <c:pt idx="2555">
                  <c:v>-19.931568569324174</c:v>
                </c:pt>
                <c:pt idx="2556">
                  <c:v>-6.0542559618377432</c:v>
                </c:pt>
                <c:pt idx="2557">
                  <c:v>-8.3715262142155318</c:v>
                </c:pt>
                <c:pt idx="2558">
                  <c:v>-4.4161034713966334</c:v>
                </c:pt>
                <c:pt idx="2559">
                  <c:v>-5.4745391077870433</c:v>
                </c:pt>
                <c:pt idx="2560">
                  <c:v>-5.0920877564345233</c:v>
                </c:pt>
                <c:pt idx="2561">
                  <c:v>-19.931568569324174</c:v>
                </c:pt>
                <c:pt idx="2562">
                  <c:v>-6.4978666897533568</c:v>
                </c:pt>
                <c:pt idx="2563">
                  <c:v>-8.5549574784970783</c:v>
                </c:pt>
                <c:pt idx="2564">
                  <c:v>-4.8413325662839899</c:v>
                </c:pt>
                <c:pt idx="2565">
                  <c:v>-8.9849963313236838</c:v>
                </c:pt>
                <c:pt idx="2566">
                  <c:v>-6.7254182024345353</c:v>
                </c:pt>
                <c:pt idx="2567">
                  <c:v>-19.931568569324174</c:v>
                </c:pt>
                <c:pt idx="2568">
                  <c:v>-3.9009596428931737</c:v>
                </c:pt>
                <c:pt idx="2569">
                  <c:v>-6.0563878854085109</c:v>
                </c:pt>
                <c:pt idx="2570">
                  <c:v>-7.3644243570595629</c:v>
                </c:pt>
                <c:pt idx="2571">
                  <c:v>-5.9732126973231656</c:v>
                </c:pt>
                <c:pt idx="2572">
                  <c:v>-5.2849969780214092</c:v>
                </c:pt>
                <c:pt idx="2573">
                  <c:v>-4.7053427843553601</c:v>
                </c:pt>
                <c:pt idx="2574">
                  <c:v>-4.7760835261859675</c:v>
                </c:pt>
                <c:pt idx="2575">
                  <c:v>-6.6886840168883133</c:v>
                </c:pt>
                <c:pt idx="2576">
                  <c:v>-7.9491717265956581</c:v>
                </c:pt>
                <c:pt idx="2577">
                  <c:v>-2.3549526516923223</c:v>
                </c:pt>
                <c:pt idx="2578">
                  <c:v>-6.9944809623095923</c:v>
                </c:pt>
                <c:pt idx="2579">
                  <c:v>-7.1004141547708466</c:v>
                </c:pt>
                <c:pt idx="2580">
                  <c:v>-2.7643373685016384</c:v>
                </c:pt>
                <c:pt idx="2581">
                  <c:v>-6.8892623005843525</c:v>
                </c:pt>
                <c:pt idx="2582">
                  <c:v>-6.98741931302692</c:v>
                </c:pt>
                <c:pt idx="2583">
                  <c:v>-3.3131530829292943</c:v>
                </c:pt>
                <c:pt idx="2584">
                  <c:v>-6.4761505412121281</c:v>
                </c:pt>
                <c:pt idx="2585">
                  <c:v>-5.9139611719559948</c:v>
                </c:pt>
                <c:pt idx="2586">
                  <c:v>-3.9736084139366961</c:v>
                </c:pt>
                <c:pt idx="2587">
                  <c:v>-6.7801038748718412</c:v>
                </c:pt>
                <c:pt idx="2588">
                  <c:v>-5.9570505494491428</c:v>
                </c:pt>
                <c:pt idx="2589">
                  <c:v>-5.1925193529601499</c:v>
                </c:pt>
                <c:pt idx="2590">
                  <c:v>-5.3684972153048038</c:v>
                </c:pt>
                <c:pt idx="2591">
                  <c:v>-8.3901568224645668</c:v>
                </c:pt>
                <c:pt idx="2592">
                  <c:v>-4.8164155259825625</c:v>
                </c:pt>
                <c:pt idx="2593">
                  <c:v>-19.931568569324174</c:v>
                </c:pt>
                <c:pt idx="2594">
                  <c:v>-12.59490134708669</c:v>
                </c:pt>
                <c:pt idx="2595">
                  <c:v>-6.6326335151950904</c:v>
                </c:pt>
                <c:pt idx="2596">
                  <c:v>-7.7980939844010564</c:v>
                </c:pt>
                <c:pt idx="2597">
                  <c:v>-5.1592124432492366</c:v>
                </c:pt>
                <c:pt idx="2598">
                  <c:v>-5.0802270999820687</c:v>
                </c:pt>
                <c:pt idx="2599">
                  <c:v>-3.983268189877796</c:v>
                </c:pt>
                <c:pt idx="2600">
                  <c:v>-5.2788682651161967</c:v>
                </c:pt>
                <c:pt idx="2601">
                  <c:v>-6.5471889815163369</c:v>
                </c:pt>
                <c:pt idx="2602">
                  <c:v>0.20163511568653203</c:v>
                </c:pt>
                <c:pt idx="2603">
                  <c:v>-3.442767801800326</c:v>
                </c:pt>
                <c:pt idx="2604">
                  <c:v>-9.947665756073091</c:v>
                </c:pt>
                <c:pt idx="2605">
                  <c:v>-6.9741971361473665</c:v>
                </c:pt>
                <c:pt idx="2606">
                  <c:v>-8.8268420623187538</c:v>
                </c:pt>
                <c:pt idx="2607">
                  <c:v>-6.9235794759173208</c:v>
                </c:pt>
                <c:pt idx="2608">
                  <c:v>-2.5116860404397015</c:v>
                </c:pt>
                <c:pt idx="2609">
                  <c:v>-3.6275022030797612</c:v>
                </c:pt>
                <c:pt idx="2610">
                  <c:v>-3.298890018528442</c:v>
                </c:pt>
                <c:pt idx="2611">
                  <c:v>-11.541206120058884</c:v>
                </c:pt>
                <c:pt idx="2612">
                  <c:v>-7.2144741820616529</c:v>
                </c:pt>
                <c:pt idx="2613">
                  <c:v>-5.308179204071517</c:v>
                </c:pt>
                <c:pt idx="2614">
                  <c:v>-4.4103721039623487</c:v>
                </c:pt>
                <c:pt idx="2615">
                  <c:v>-10.658411719635509</c:v>
                </c:pt>
                <c:pt idx="2616">
                  <c:v>-4.5923435147994871</c:v>
                </c:pt>
                <c:pt idx="2617">
                  <c:v>-8.1779778210999545</c:v>
                </c:pt>
                <c:pt idx="2618">
                  <c:v>-10.027841844233158</c:v>
                </c:pt>
                <c:pt idx="2619">
                  <c:v>-4.1431569642652804</c:v>
                </c:pt>
                <c:pt idx="2620">
                  <c:v>-2.5127870765317484</c:v>
                </c:pt>
                <c:pt idx="2621">
                  <c:v>-19.931568569324174</c:v>
                </c:pt>
                <c:pt idx="2622">
                  <c:v>-19.931568569324174</c:v>
                </c:pt>
                <c:pt idx="2623">
                  <c:v>-6.1013865437415022</c:v>
                </c:pt>
                <c:pt idx="2624">
                  <c:v>-4.5505528348352078</c:v>
                </c:pt>
                <c:pt idx="2625">
                  <c:v>-6.0229100652907412</c:v>
                </c:pt>
                <c:pt idx="2626">
                  <c:v>-8.5402256167576489</c:v>
                </c:pt>
                <c:pt idx="2627">
                  <c:v>-4.274724154199216</c:v>
                </c:pt>
                <c:pt idx="2628">
                  <c:v>-6.2164472881880064</c:v>
                </c:pt>
                <c:pt idx="2629">
                  <c:v>-6.342230618055968</c:v>
                </c:pt>
                <c:pt idx="2630">
                  <c:v>-7.7842125764219796</c:v>
                </c:pt>
                <c:pt idx="2631">
                  <c:v>-8.3540335258319107</c:v>
                </c:pt>
                <c:pt idx="2632">
                  <c:v>-8.6432792271432053</c:v>
                </c:pt>
                <c:pt idx="2633">
                  <c:v>-19.931568569324174</c:v>
                </c:pt>
                <c:pt idx="2634">
                  <c:v>-19.931568569324174</c:v>
                </c:pt>
                <c:pt idx="2635">
                  <c:v>-6.8356509053832015</c:v>
                </c:pt>
                <c:pt idx="2636">
                  <c:v>-3.5712664557168088</c:v>
                </c:pt>
                <c:pt idx="2637">
                  <c:v>-9.7231305651113527</c:v>
                </c:pt>
                <c:pt idx="2638">
                  <c:v>1.9825833119769578</c:v>
                </c:pt>
                <c:pt idx="2639">
                  <c:v>-11.665737896478715</c:v>
                </c:pt>
                <c:pt idx="2640">
                  <c:v>-7.9226210905543635</c:v>
                </c:pt>
                <c:pt idx="2641">
                  <c:v>-3.8363874023520927</c:v>
                </c:pt>
                <c:pt idx="2642">
                  <c:v>-6.3470735408940033</c:v>
                </c:pt>
                <c:pt idx="2643">
                  <c:v>-8.130810196318647</c:v>
                </c:pt>
                <c:pt idx="2644">
                  <c:v>-4.6258986601174596</c:v>
                </c:pt>
                <c:pt idx="2645">
                  <c:v>-10.220844774461714</c:v>
                </c:pt>
                <c:pt idx="2646">
                  <c:v>-4.5663313458483312</c:v>
                </c:pt>
                <c:pt idx="2647">
                  <c:v>-5.1390132200432506</c:v>
                </c:pt>
                <c:pt idx="2648">
                  <c:v>-5.8474912624687949</c:v>
                </c:pt>
                <c:pt idx="2649">
                  <c:v>-5.2045954069770737</c:v>
                </c:pt>
                <c:pt idx="2650">
                  <c:v>-2.7239936183368405</c:v>
                </c:pt>
                <c:pt idx="2651">
                  <c:v>-6.7769645075524307</c:v>
                </c:pt>
                <c:pt idx="2652">
                  <c:v>-6.1700072604878269</c:v>
                </c:pt>
                <c:pt idx="2653">
                  <c:v>-6.2043682596884038</c:v>
                </c:pt>
                <c:pt idx="2654">
                  <c:v>-19.931568569324174</c:v>
                </c:pt>
                <c:pt idx="2655">
                  <c:v>-8.0029776540151953</c:v>
                </c:pt>
                <c:pt idx="2656">
                  <c:v>-19.931568569324174</c:v>
                </c:pt>
                <c:pt idx="2657">
                  <c:v>-7.0489216992707799</c:v>
                </c:pt>
                <c:pt idx="2658">
                  <c:v>-6.6565883024721604</c:v>
                </c:pt>
                <c:pt idx="2659">
                  <c:v>-19.931568569324174</c:v>
                </c:pt>
                <c:pt idx="2660">
                  <c:v>-6.7067236595743713</c:v>
                </c:pt>
                <c:pt idx="2661">
                  <c:v>-10.097315599256202</c:v>
                </c:pt>
                <c:pt idx="2662">
                  <c:v>-19.931568569324174</c:v>
                </c:pt>
                <c:pt idx="2663">
                  <c:v>-19.931568569324174</c:v>
                </c:pt>
                <c:pt idx="2664">
                  <c:v>-7.1090664492577496</c:v>
                </c:pt>
                <c:pt idx="2665">
                  <c:v>-5.7973212333279625</c:v>
                </c:pt>
                <c:pt idx="2666">
                  <c:v>-5.6639609390872456</c:v>
                </c:pt>
                <c:pt idx="2667">
                  <c:v>-3.1820713442013404</c:v>
                </c:pt>
                <c:pt idx="2668">
                  <c:v>-9.4889692055744224</c:v>
                </c:pt>
                <c:pt idx="2669">
                  <c:v>-6.2712318826743898</c:v>
                </c:pt>
                <c:pt idx="2670">
                  <c:v>-10.108075536850235</c:v>
                </c:pt>
                <c:pt idx="2671">
                  <c:v>-4.8254645590385312</c:v>
                </c:pt>
                <c:pt idx="2672">
                  <c:v>-5.2032304550381268</c:v>
                </c:pt>
                <c:pt idx="2673">
                  <c:v>-1.3248360776868251</c:v>
                </c:pt>
                <c:pt idx="2674">
                  <c:v>-1.0079538224837676</c:v>
                </c:pt>
                <c:pt idx="2675">
                  <c:v>-7.9102575011787684</c:v>
                </c:pt>
                <c:pt idx="2676">
                  <c:v>-6.740281059270032</c:v>
                </c:pt>
                <c:pt idx="2677">
                  <c:v>-9.6440570269030061</c:v>
                </c:pt>
                <c:pt idx="2678">
                  <c:v>-6.390968994773413</c:v>
                </c:pt>
                <c:pt idx="2679">
                  <c:v>-8.4207658377636481</c:v>
                </c:pt>
                <c:pt idx="2680">
                  <c:v>-9.581712367767528</c:v>
                </c:pt>
                <c:pt idx="2681">
                  <c:v>-3.8444733273208644</c:v>
                </c:pt>
                <c:pt idx="2682">
                  <c:v>-5.6564983563957325</c:v>
                </c:pt>
                <c:pt idx="2683">
                  <c:v>-19.931568569324174</c:v>
                </c:pt>
                <c:pt idx="2684">
                  <c:v>-4.4637236406197651</c:v>
                </c:pt>
                <c:pt idx="2685">
                  <c:v>-19.931568569324174</c:v>
                </c:pt>
                <c:pt idx="2686">
                  <c:v>-6.242972273461878</c:v>
                </c:pt>
                <c:pt idx="2687">
                  <c:v>-4.2474531568438261</c:v>
                </c:pt>
                <c:pt idx="2688">
                  <c:v>-6.0503065984843518</c:v>
                </c:pt>
                <c:pt idx="2689">
                  <c:v>-7.8870050525389823</c:v>
                </c:pt>
                <c:pt idx="2690">
                  <c:v>-5.8719521077051686</c:v>
                </c:pt>
                <c:pt idx="2691">
                  <c:v>-8.9124741133355556</c:v>
                </c:pt>
                <c:pt idx="2692">
                  <c:v>-6.1642507214652085</c:v>
                </c:pt>
                <c:pt idx="2693">
                  <c:v>-4.8111613019195092</c:v>
                </c:pt>
                <c:pt idx="2694">
                  <c:v>-5.271141571212719</c:v>
                </c:pt>
                <c:pt idx="2695">
                  <c:v>-3.5684854815465448</c:v>
                </c:pt>
                <c:pt idx="2696">
                  <c:v>-7.1175870177094964</c:v>
                </c:pt>
                <c:pt idx="2697">
                  <c:v>-2.0326536810948741</c:v>
                </c:pt>
                <c:pt idx="2698">
                  <c:v>-10.719424845487021</c:v>
                </c:pt>
                <c:pt idx="2699">
                  <c:v>-5.081221772160184</c:v>
                </c:pt>
                <c:pt idx="2700">
                  <c:v>-7.9845278250012681</c:v>
                </c:pt>
                <c:pt idx="2701">
                  <c:v>-9.0997174480891214</c:v>
                </c:pt>
                <c:pt idx="2702">
                  <c:v>-6.8931003212144573</c:v>
                </c:pt>
                <c:pt idx="2703">
                  <c:v>-3.5070453751024937</c:v>
                </c:pt>
                <c:pt idx="2704">
                  <c:v>-6.7778547343180104</c:v>
                </c:pt>
                <c:pt idx="2705">
                  <c:v>-7.2247811925489396</c:v>
                </c:pt>
                <c:pt idx="2706">
                  <c:v>-8.6581156217365685</c:v>
                </c:pt>
                <c:pt idx="2707">
                  <c:v>-9.6697181099355625</c:v>
                </c:pt>
                <c:pt idx="2708">
                  <c:v>-7.1270928513716694</c:v>
                </c:pt>
                <c:pt idx="2709">
                  <c:v>-19.931568569324174</c:v>
                </c:pt>
                <c:pt idx="2710">
                  <c:v>-2.6888780667810748</c:v>
                </c:pt>
                <c:pt idx="2711">
                  <c:v>-4.2648539671677455</c:v>
                </c:pt>
                <c:pt idx="2712">
                  <c:v>-2.6527186086509333</c:v>
                </c:pt>
                <c:pt idx="2713">
                  <c:v>-6.0485753001124376</c:v>
                </c:pt>
                <c:pt idx="2714">
                  <c:v>-19.931568569324174</c:v>
                </c:pt>
                <c:pt idx="2715">
                  <c:v>-5.376070166491635</c:v>
                </c:pt>
                <c:pt idx="2716">
                  <c:v>-8.2184828262163343</c:v>
                </c:pt>
                <c:pt idx="2717">
                  <c:v>-8.5285810525939123</c:v>
                </c:pt>
                <c:pt idx="2718">
                  <c:v>-9.7861063627610179</c:v>
                </c:pt>
                <c:pt idx="2719">
                  <c:v>-8.262542246859228</c:v>
                </c:pt>
                <c:pt idx="2720">
                  <c:v>-19.931568569324174</c:v>
                </c:pt>
                <c:pt idx="2721">
                  <c:v>-5.4514381557952722</c:v>
                </c:pt>
                <c:pt idx="2722">
                  <c:v>-6.2316218273051902</c:v>
                </c:pt>
                <c:pt idx="2723">
                  <c:v>-10.11259980776213</c:v>
                </c:pt>
                <c:pt idx="2724">
                  <c:v>-5.8768645480993245</c:v>
                </c:pt>
                <c:pt idx="2725">
                  <c:v>-5.3103752073822026</c:v>
                </c:pt>
                <c:pt idx="2726">
                  <c:v>-9.1787965664200399</c:v>
                </c:pt>
                <c:pt idx="2727">
                  <c:v>-3.6808447641995596</c:v>
                </c:pt>
                <c:pt idx="2728">
                  <c:v>-3.4711585738963411</c:v>
                </c:pt>
                <c:pt idx="2729">
                  <c:v>-5.4944803336302748</c:v>
                </c:pt>
                <c:pt idx="2730">
                  <c:v>-7.886940850647739</c:v>
                </c:pt>
                <c:pt idx="2731">
                  <c:v>-6.4470916663610041</c:v>
                </c:pt>
                <c:pt idx="2732">
                  <c:v>-5.7042314305021904</c:v>
                </c:pt>
                <c:pt idx="2733">
                  <c:v>-5.0303282614664493</c:v>
                </c:pt>
                <c:pt idx="2734">
                  <c:v>-19.931568569324174</c:v>
                </c:pt>
                <c:pt idx="2735">
                  <c:v>-9.1921499442418515</c:v>
                </c:pt>
                <c:pt idx="2736">
                  <c:v>-3.3562713528744545</c:v>
                </c:pt>
                <c:pt idx="2737">
                  <c:v>-5.1558039868791594</c:v>
                </c:pt>
                <c:pt idx="2738">
                  <c:v>-6.2163276779090415</c:v>
                </c:pt>
                <c:pt idx="2739">
                  <c:v>-6.4274141141510333</c:v>
                </c:pt>
                <c:pt idx="2740">
                  <c:v>-3.9581757273870326</c:v>
                </c:pt>
                <c:pt idx="2741">
                  <c:v>-7.7541888991062642</c:v>
                </c:pt>
                <c:pt idx="2742">
                  <c:v>-5.3642506450482639</c:v>
                </c:pt>
                <c:pt idx="2743">
                  <c:v>-4.0409039819195289</c:v>
                </c:pt>
                <c:pt idx="2744">
                  <c:v>-7.4100547429740615</c:v>
                </c:pt>
                <c:pt idx="2745">
                  <c:v>-6.0422880241961296</c:v>
                </c:pt>
                <c:pt idx="2746">
                  <c:v>-8.9386642126370042</c:v>
                </c:pt>
                <c:pt idx="2747">
                  <c:v>-19.931568569324174</c:v>
                </c:pt>
                <c:pt idx="2748">
                  <c:v>-5.2264207432167895</c:v>
                </c:pt>
                <c:pt idx="2749">
                  <c:v>-4.2891200318530442</c:v>
                </c:pt>
                <c:pt idx="2750">
                  <c:v>-5.3026368395004821</c:v>
                </c:pt>
                <c:pt idx="2751">
                  <c:v>-8.4691751931270947</c:v>
                </c:pt>
                <c:pt idx="2752">
                  <c:v>-8.7667458442064312</c:v>
                </c:pt>
                <c:pt idx="2753">
                  <c:v>-5.3470978521873747</c:v>
                </c:pt>
                <c:pt idx="2754">
                  <c:v>-10.209377516488384</c:v>
                </c:pt>
                <c:pt idx="2755">
                  <c:v>-5.7830687898130151</c:v>
                </c:pt>
                <c:pt idx="2756">
                  <c:v>-7.3045003072754593</c:v>
                </c:pt>
              </c:numCache>
            </c:numRef>
          </c:xVal>
          <c:yVal>
            <c:numRef>
              <c:f>'di1-vs-di2'!$E$2:$E$2758</c:f>
              <c:numCache>
                <c:formatCode>General</c:formatCode>
                <c:ptCount val="2757"/>
                <c:pt idx="0">
                  <c:v>-6.9600665078219643</c:v>
                </c:pt>
                <c:pt idx="1">
                  <c:v>-7.151475868725039</c:v>
                </c:pt>
                <c:pt idx="2">
                  <c:v>-5.9399688687099115</c:v>
                </c:pt>
                <c:pt idx="3">
                  <c:v>-3.8969452052127251</c:v>
                </c:pt>
                <c:pt idx="4">
                  <c:v>-4.383621041994699</c:v>
                </c:pt>
                <c:pt idx="5">
                  <c:v>-8.4978475232993951</c:v>
                </c:pt>
                <c:pt idx="6">
                  <c:v>-6.732793740924973</c:v>
                </c:pt>
                <c:pt idx="7">
                  <c:v>-7.5058108390643792</c:v>
                </c:pt>
                <c:pt idx="8">
                  <c:v>-6.7348392060286759</c:v>
                </c:pt>
                <c:pt idx="9">
                  <c:v>-4.3070536965074169</c:v>
                </c:pt>
                <c:pt idx="10">
                  <c:v>-5.4865654311701499</c:v>
                </c:pt>
                <c:pt idx="11">
                  <c:v>-12.800061395367814</c:v>
                </c:pt>
                <c:pt idx="12">
                  <c:v>-8.8314976199730406</c:v>
                </c:pt>
                <c:pt idx="13">
                  <c:v>-19.931568569324174</c:v>
                </c:pt>
                <c:pt idx="14">
                  <c:v>-5.8465279708101328</c:v>
                </c:pt>
                <c:pt idx="15">
                  <c:v>-10.694887016185794</c:v>
                </c:pt>
                <c:pt idx="16">
                  <c:v>-8.5033492180664698</c:v>
                </c:pt>
                <c:pt idx="17">
                  <c:v>-6.3536645469021122</c:v>
                </c:pt>
                <c:pt idx="18">
                  <c:v>-6.9330625813125435</c:v>
                </c:pt>
                <c:pt idx="19">
                  <c:v>-19.931568569324174</c:v>
                </c:pt>
                <c:pt idx="20">
                  <c:v>-6.1580048605232642</c:v>
                </c:pt>
                <c:pt idx="21">
                  <c:v>-6.0729568245117393</c:v>
                </c:pt>
                <c:pt idx="22">
                  <c:v>-9.8418969669520262</c:v>
                </c:pt>
                <c:pt idx="23">
                  <c:v>-6.0757031275152977</c:v>
                </c:pt>
                <c:pt idx="24">
                  <c:v>-6.2089487501127021</c:v>
                </c:pt>
                <c:pt idx="25">
                  <c:v>-6.6995071614529191</c:v>
                </c:pt>
                <c:pt idx="26">
                  <c:v>-9.5425955459973242</c:v>
                </c:pt>
                <c:pt idx="27">
                  <c:v>-7.2605539036933289</c:v>
                </c:pt>
                <c:pt idx="28">
                  <c:v>-8.3234717962670999</c:v>
                </c:pt>
                <c:pt idx="29">
                  <c:v>-10.751492832783054</c:v>
                </c:pt>
                <c:pt idx="30">
                  <c:v>-2.1521267601521332</c:v>
                </c:pt>
                <c:pt idx="31">
                  <c:v>-19.931568569324174</c:v>
                </c:pt>
                <c:pt idx="32">
                  <c:v>-6.6269206386037789</c:v>
                </c:pt>
                <c:pt idx="33">
                  <c:v>-4.9420356966108558</c:v>
                </c:pt>
                <c:pt idx="34">
                  <c:v>-8.6384642509634091</c:v>
                </c:pt>
                <c:pt idx="35">
                  <c:v>-2.7616723817607407</c:v>
                </c:pt>
                <c:pt idx="36">
                  <c:v>-19.931568569324174</c:v>
                </c:pt>
                <c:pt idx="37">
                  <c:v>-1.3151108050056848</c:v>
                </c:pt>
                <c:pt idx="38">
                  <c:v>-6.0541479192844987</c:v>
                </c:pt>
                <c:pt idx="39">
                  <c:v>-6.2436597384271924</c:v>
                </c:pt>
                <c:pt idx="40">
                  <c:v>-19.931568569324174</c:v>
                </c:pt>
                <c:pt idx="41">
                  <c:v>-19.931568569324174</c:v>
                </c:pt>
                <c:pt idx="42">
                  <c:v>-8.5642515664349901</c:v>
                </c:pt>
                <c:pt idx="43">
                  <c:v>-6.7395620102474094</c:v>
                </c:pt>
                <c:pt idx="44">
                  <c:v>-8.719898033549013</c:v>
                </c:pt>
                <c:pt idx="45">
                  <c:v>-9.2062415109993978</c:v>
                </c:pt>
                <c:pt idx="46">
                  <c:v>-19.931568569324174</c:v>
                </c:pt>
                <c:pt idx="47">
                  <c:v>-3.7718709197117746</c:v>
                </c:pt>
                <c:pt idx="48">
                  <c:v>-6.0765709763858933</c:v>
                </c:pt>
                <c:pt idx="49">
                  <c:v>-9.5042819181474059</c:v>
                </c:pt>
                <c:pt idx="50">
                  <c:v>-4.5064499200638952</c:v>
                </c:pt>
                <c:pt idx="51">
                  <c:v>-19.931568569324174</c:v>
                </c:pt>
                <c:pt idx="52">
                  <c:v>-2.7853416752370959</c:v>
                </c:pt>
                <c:pt idx="53">
                  <c:v>-8.5951964664772493</c:v>
                </c:pt>
                <c:pt idx="54">
                  <c:v>-8.0784032906385441</c:v>
                </c:pt>
                <c:pt idx="55">
                  <c:v>-6.6447148488004535</c:v>
                </c:pt>
                <c:pt idx="56">
                  <c:v>-5.7637095279937967</c:v>
                </c:pt>
                <c:pt idx="57">
                  <c:v>-4.0650047170961354</c:v>
                </c:pt>
                <c:pt idx="58">
                  <c:v>-11.129827881469303</c:v>
                </c:pt>
                <c:pt idx="59">
                  <c:v>-5.7348723971483233</c:v>
                </c:pt>
                <c:pt idx="60">
                  <c:v>-2.5474976176476747</c:v>
                </c:pt>
                <c:pt idx="61">
                  <c:v>-5.7402870747021382</c:v>
                </c:pt>
                <c:pt idx="62">
                  <c:v>-5.8118052682809216</c:v>
                </c:pt>
                <c:pt idx="63">
                  <c:v>-7.9854262338298154</c:v>
                </c:pt>
                <c:pt idx="64">
                  <c:v>-11.318773774811811</c:v>
                </c:pt>
                <c:pt idx="65">
                  <c:v>-3.0904200513864852</c:v>
                </c:pt>
                <c:pt idx="66">
                  <c:v>-19.931568569324174</c:v>
                </c:pt>
                <c:pt idx="67">
                  <c:v>-6.7363477144147152</c:v>
                </c:pt>
                <c:pt idx="68">
                  <c:v>-6.2426236386230078</c:v>
                </c:pt>
                <c:pt idx="69">
                  <c:v>-6.9239092979020782</c:v>
                </c:pt>
                <c:pt idx="70">
                  <c:v>-19.931568569324174</c:v>
                </c:pt>
                <c:pt idx="71">
                  <c:v>-6.4430991263140962</c:v>
                </c:pt>
                <c:pt idx="72">
                  <c:v>-19.931568569324174</c:v>
                </c:pt>
                <c:pt idx="73">
                  <c:v>-13.134360996468395</c:v>
                </c:pt>
                <c:pt idx="74">
                  <c:v>-6.0223509696621758</c:v>
                </c:pt>
                <c:pt idx="75">
                  <c:v>-4.3442891452986627</c:v>
                </c:pt>
                <c:pt idx="76">
                  <c:v>-10.789333845542988</c:v>
                </c:pt>
                <c:pt idx="77">
                  <c:v>-19.931568569324174</c:v>
                </c:pt>
                <c:pt idx="78">
                  <c:v>-19.931568569324174</c:v>
                </c:pt>
                <c:pt idx="79">
                  <c:v>-9.6542811691938191</c:v>
                </c:pt>
                <c:pt idx="80">
                  <c:v>-6.8766638059677483</c:v>
                </c:pt>
                <c:pt idx="81">
                  <c:v>-3.787410740578502</c:v>
                </c:pt>
                <c:pt idx="82">
                  <c:v>-1.6976200240025343</c:v>
                </c:pt>
                <c:pt idx="83">
                  <c:v>-6.7590318312962836</c:v>
                </c:pt>
                <c:pt idx="84">
                  <c:v>-0.73443048052332793</c:v>
                </c:pt>
                <c:pt idx="85">
                  <c:v>-6.3897459479000043</c:v>
                </c:pt>
                <c:pt idx="86">
                  <c:v>-6.1622949826677855</c:v>
                </c:pt>
                <c:pt idx="87">
                  <c:v>-7.4850055201752284</c:v>
                </c:pt>
                <c:pt idx="88">
                  <c:v>-10.107578843545292</c:v>
                </c:pt>
                <c:pt idx="89">
                  <c:v>-4.3994070276532309</c:v>
                </c:pt>
                <c:pt idx="90">
                  <c:v>-1.3393135382494243</c:v>
                </c:pt>
                <c:pt idx="91">
                  <c:v>-10.076039751187237</c:v>
                </c:pt>
                <c:pt idx="92">
                  <c:v>-4.600045876705666</c:v>
                </c:pt>
                <c:pt idx="93">
                  <c:v>-10.491041952710891</c:v>
                </c:pt>
                <c:pt idx="94">
                  <c:v>-4.4565463399019869</c:v>
                </c:pt>
                <c:pt idx="95">
                  <c:v>-8.0243023207931099</c:v>
                </c:pt>
                <c:pt idx="96">
                  <c:v>-9.3788226325757282</c:v>
                </c:pt>
                <c:pt idx="97">
                  <c:v>-8.7404328409168759</c:v>
                </c:pt>
                <c:pt idx="98">
                  <c:v>-9.9452756827585258</c:v>
                </c:pt>
                <c:pt idx="99">
                  <c:v>-6.8555742397263124</c:v>
                </c:pt>
                <c:pt idx="100">
                  <c:v>-3.935019346385404</c:v>
                </c:pt>
                <c:pt idx="101">
                  <c:v>-8.7649805255377657</c:v>
                </c:pt>
                <c:pt idx="102">
                  <c:v>-8.4524431222161027</c:v>
                </c:pt>
                <c:pt idx="103">
                  <c:v>-7.6953151443515093</c:v>
                </c:pt>
                <c:pt idx="104">
                  <c:v>-8.8088686759964769</c:v>
                </c:pt>
                <c:pt idx="105">
                  <c:v>-7.9378139044260401</c:v>
                </c:pt>
                <c:pt idx="106">
                  <c:v>-3.5886229586066292</c:v>
                </c:pt>
                <c:pt idx="107">
                  <c:v>-4.6709055277804987</c:v>
                </c:pt>
                <c:pt idx="108">
                  <c:v>-5.6701030577478697</c:v>
                </c:pt>
                <c:pt idx="109">
                  <c:v>-10.609072525072158</c:v>
                </c:pt>
                <c:pt idx="110">
                  <c:v>-19.931568569324174</c:v>
                </c:pt>
                <c:pt idx="111">
                  <c:v>-19.931568569324174</c:v>
                </c:pt>
                <c:pt idx="112">
                  <c:v>-7.3315646320014851</c:v>
                </c:pt>
                <c:pt idx="113">
                  <c:v>-8.8841910488049365</c:v>
                </c:pt>
                <c:pt idx="114">
                  <c:v>-9.3041386501868804</c:v>
                </c:pt>
                <c:pt idx="115">
                  <c:v>-4.8832497385614806</c:v>
                </c:pt>
                <c:pt idx="116">
                  <c:v>-7.1565454030151816</c:v>
                </c:pt>
                <c:pt idx="117">
                  <c:v>-4.9516644755168917</c:v>
                </c:pt>
                <c:pt idx="118">
                  <c:v>-12.554791997441193</c:v>
                </c:pt>
                <c:pt idx="119">
                  <c:v>-2.7369559762313269</c:v>
                </c:pt>
                <c:pt idx="120">
                  <c:v>-8.6783119895430207</c:v>
                </c:pt>
                <c:pt idx="121">
                  <c:v>-4.1709821396923532</c:v>
                </c:pt>
                <c:pt idx="122">
                  <c:v>-4.2168121071455396</c:v>
                </c:pt>
                <c:pt idx="123">
                  <c:v>-10.446729566903068</c:v>
                </c:pt>
                <c:pt idx="124">
                  <c:v>-5.9263060549992135</c:v>
                </c:pt>
                <c:pt idx="125">
                  <c:v>-19.931568569324174</c:v>
                </c:pt>
                <c:pt idx="126">
                  <c:v>-8.0161081705337072</c:v>
                </c:pt>
                <c:pt idx="127">
                  <c:v>-19.931568569324174</c:v>
                </c:pt>
                <c:pt idx="128">
                  <c:v>-5.4390940707732307</c:v>
                </c:pt>
                <c:pt idx="129">
                  <c:v>-19.931568569324174</c:v>
                </c:pt>
                <c:pt idx="130">
                  <c:v>-8.0164988800935451</c:v>
                </c:pt>
                <c:pt idx="131">
                  <c:v>-6.9465163113320481</c:v>
                </c:pt>
                <c:pt idx="132">
                  <c:v>-8.7982054089752264</c:v>
                </c:pt>
                <c:pt idx="133">
                  <c:v>-4.0704734948668788</c:v>
                </c:pt>
                <c:pt idx="134">
                  <c:v>-8.2997003499317685</c:v>
                </c:pt>
                <c:pt idx="135">
                  <c:v>-8.2130378337536349</c:v>
                </c:pt>
                <c:pt idx="136">
                  <c:v>-5.9246513664542855</c:v>
                </c:pt>
                <c:pt idx="137">
                  <c:v>-7.3283196367341352</c:v>
                </c:pt>
                <c:pt idx="138">
                  <c:v>-6.6055547315017797</c:v>
                </c:pt>
                <c:pt idx="139">
                  <c:v>-0.61177101704175241</c:v>
                </c:pt>
                <c:pt idx="140">
                  <c:v>-0.57040530241799958</c:v>
                </c:pt>
                <c:pt idx="141">
                  <c:v>-6.217762367654589</c:v>
                </c:pt>
                <c:pt idx="142">
                  <c:v>-5.1490783509447589</c:v>
                </c:pt>
                <c:pt idx="143">
                  <c:v>-3.9554669297447953</c:v>
                </c:pt>
                <c:pt idx="144">
                  <c:v>-8.7512000043660336</c:v>
                </c:pt>
                <c:pt idx="145">
                  <c:v>-6.7826268406545038</c:v>
                </c:pt>
                <c:pt idx="146">
                  <c:v>-5.9526439202207495</c:v>
                </c:pt>
                <c:pt idx="147">
                  <c:v>-8.3887470768471513</c:v>
                </c:pt>
                <c:pt idx="148">
                  <c:v>-4.2648694154796933</c:v>
                </c:pt>
                <c:pt idx="149">
                  <c:v>-5.444850300193635</c:v>
                </c:pt>
                <c:pt idx="150">
                  <c:v>-4.7246837862742908</c:v>
                </c:pt>
                <c:pt idx="151">
                  <c:v>-5.0013551999926023</c:v>
                </c:pt>
                <c:pt idx="152">
                  <c:v>-7.0985885872624861</c:v>
                </c:pt>
                <c:pt idx="153">
                  <c:v>-19.931568569324174</c:v>
                </c:pt>
                <c:pt idx="154">
                  <c:v>-4.4745882450756378</c:v>
                </c:pt>
                <c:pt idx="155">
                  <c:v>-10.648973549505133</c:v>
                </c:pt>
                <c:pt idx="156">
                  <c:v>-3.2693167197594035</c:v>
                </c:pt>
                <c:pt idx="157">
                  <c:v>-6.5467902145103221</c:v>
                </c:pt>
                <c:pt idx="158">
                  <c:v>-6.8671220185218651</c:v>
                </c:pt>
                <c:pt idx="159">
                  <c:v>-7.0340469621121526</c:v>
                </c:pt>
                <c:pt idx="160">
                  <c:v>-4.3672712380680432</c:v>
                </c:pt>
                <c:pt idx="161">
                  <c:v>-8.743128080349015</c:v>
                </c:pt>
                <c:pt idx="162">
                  <c:v>-19.931568569324174</c:v>
                </c:pt>
                <c:pt idx="163">
                  <c:v>-7.4902259329303922</c:v>
                </c:pt>
                <c:pt idx="164">
                  <c:v>-2.2928644588527822</c:v>
                </c:pt>
                <c:pt idx="165">
                  <c:v>-6.8053642228078353</c:v>
                </c:pt>
                <c:pt idx="166">
                  <c:v>-7.3728393551226956</c:v>
                </c:pt>
                <c:pt idx="167">
                  <c:v>-6.8644394522029328</c:v>
                </c:pt>
                <c:pt idx="168">
                  <c:v>-5.3043587462644082</c:v>
                </c:pt>
                <c:pt idx="169">
                  <c:v>-9.6847591030818769</c:v>
                </c:pt>
                <c:pt idx="170">
                  <c:v>-5.8578099131815575</c:v>
                </c:pt>
                <c:pt idx="171">
                  <c:v>-6.9976821017237727</c:v>
                </c:pt>
                <c:pt idx="172">
                  <c:v>-5.4238285514260722</c:v>
                </c:pt>
                <c:pt idx="173">
                  <c:v>-4.8759872699613194</c:v>
                </c:pt>
                <c:pt idx="174">
                  <c:v>-5.0879909642877177</c:v>
                </c:pt>
                <c:pt idx="175">
                  <c:v>-5.761479285954767</c:v>
                </c:pt>
                <c:pt idx="176">
                  <c:v>-4.8921440996375223</c:v>
                </c:pt>
                <c:pt idx="177">
                  <c:v>-3.9360931706669477</c:v>
                </c:pt>
                <c:pt idx="178">
                  <c:v>-5.7860363875116274</c:v>
                </c:pt>
                <c:pt idx="179">
                  <c:v>-10.461340839805224</c:v>
                </c:pt>
                <c:pt idx="180">
                  <c:v>-5.8337674380703728</c:v>
                </c:pt>
                <c:pt idx="181">
                  <c:v>-10.812095665712061</c:v>
                </c:pt>
                <c:pt idx="182">
                  <c:v>-19.931568569324174</c:v>
                </c:pt>
                <c:pt idx="183">
                  <c:v>-8.9731093783618405</c:v>
                </c:pt>
                <c:pt idx="184">
                  <c:v>-10.994512603755577</c:v>
                </c:pt>
                <c:pt idx="185">
                  <c:v>-11.051167717935616</c:v>
                </c:pt>
                <c:pt idx="186">
                  <c:v>-4.6396393736060295</c:v>
                </c:pt>
                <c:pt idx="187">
                  <c:v>-9.0600221254171025</c:v>
                </c:pt>
                <c:pt idx="188">
                  <c:v>-5.6019591658230432</c:v>
                </c:pt>
                <c:pt idx="189">
                  <c:v>-3.6466513040763298</c:v>
                </c:pt>
                <c:pt idx="190">
                  <c:v>-4.6508225522373339</c:v>
                </c:pt>
                <c:pt idx="191">
                  <c:v>-5.0919421539640517</c:v>
                </c:pt>
                <c:pt idx="192">
                  <c:v>-4.369258490541795</c:v>
                </c:pt>
                <c:pt idx="193">
                  <c:v>-4.688709689025389</c:v>
                </c:pt>
                <c:pt idx="194">
                  <c:v>-7.6838077584828328</c:v>
                </c:pt>
                <c:pt idx="195">
                  <c:v>-19.931568569324174</c:v>
                </c:pt>
                <c:pt idx="196">
                  <c:v>-6.091693792719707</c:v>
                </c:pt>
                <c:pt idx="197">
                  <c:v>-6.0514184802645961</c:v>
                </c:pt>
                <c:pt idx="198">
                  <c:v>-2.9932016173742606</c:v>
                </c:pt>
                <c:pt idx="199">
                  <c:v>-4.0533632478120474</c:v>
                </c:pt>
                <c:pt idx="200">
                  <c:v>-7.8998511721042082</c:v>
                </c:pt>
                <c:pt idx="201">
                  <c:v>-6.1648686510413011</c:v>
                </c:pt>
                <c:pt idx="202">
                  <c:v>-8.0414441599298048</c:v>
                </c:pt>
                <c:pt idx="203">
                  <c:v>-8.5458312508049943</c:v>
                </c:pt>
                <c:pt idx="204">
                  <c:v>-8.2629419285831798</c:v>
                </c:pt>
                <c:pt idx="205">
                  <c:v>-7.4207809170139978</c:v>
                </c:pt>
                <c:pt idx="206">
                  <c:v>-6.9127085814718994</c:v>
                </c:pt>
                <c:pt idx="207">
                  <c:v>-3.071343732366707</c:v>
                </c:pt>
                <c:pt idx="208">
                  <c:v>-11.4283947747171</c:v>
                </c:pt>
                <c:pt idx="209">
                  <c:v>-8.3101233402305681</c:v>
                </c:pt>
                <c:pt idx="210">
                  <c:v>-5.0905355515788706</c:v>
                </c:pt>
                <c:pt idx="211">
                  <c:v>-9.8699206109967843</c:v>
                </c:pt>
                <c:pt idx="212">
                  <c:v>-9.346832446717686</c:v>
                </c:pt>
                <c:pt idx="213">
                  <c:v>-6.809704364351286</c:v>
                </c:pt>
                <c:pt idx="214">
                  <c:v>-2.7958492645390001</c:v>
                </c:pt>
                <c:pt idx="215">
                  <c:v>-5.9847373001501039</c:v>
                </c:pt>
                <c:pt idx="216">
                  <c:v>-7.607311219807098</c:v>
                </c:pt>
                <c:pt idx="217">
                  <c:v>-5.5022941768267826</c:v>
                </c:pt>
                <c:pt idx="218">
                  <c:v>-9.7066419850664936</c:v>
                </c:pt>
                <c:pt idx="219">
                  <c:v>-6.0756702381740437</c:v>
                </c:pt>
                <c:pt idx="220">
                  <c:v>-3.5145566849806502</c:v>
                </c:pt>
                <c:pt idx="221">
                  <c:v>-6.3004064091140499</c:v>
                </c:pt>
                <c:pt idx="222">
                  <c:v>-6.8512699990486503</c:v>
                </c:pt>
                <c:pt idx="223">
                  <c:v>-6.5117289721226506</c:v>
                </c:pt>
                <c:pt idx="224">
                  <c:v>-7.5132845232629695</c:v>
                </c:pt>
                <c:pt idx="225">
                  <c:v>-8.4881069570967806</c:v>
                </c:pt>
                <c:pt idx="226">
                  <c:v>-8.5049243183146768</c:v>
                </c:pt>
                <c:pt idx="227">
                  <c:v>-7.1400387439210773</c:v>
                </c:pt>
                <c:pt idx="228">
                  <c:v>-8.7711834269972737</c:v>
                </c:pt>
                <c:pt idx="229">
                  <c:v>-9.6121877260740796</c:v>
                </c:pt>
                <c:pt idx="230">
                  <c:v>-19.931568569324174</c:v>
                </c:pt>
                <c:pt idx="231">
                  <c:v>-7.5476618170147924</c:v>
                </c:pt>
                <c:pt idx="232">
                  <c:v>-6.6227892885564863</c:v>
                </c:pt>
                <c:pt idx="233">
                  <c:v>-5.745155837338868</c:v>
                </c:pt>
                <c:pt idx="234">
                  <c:v>-3.9678124481756889</c:v>
                </c:pt>
                <c:pt idx="235">
                  <c:v>-19.931568569324174</c:v>
                </c:pt>
                <c:pt idx="236">
                  <c:v>-19.931568569324174</c:v>
                </c:pt>
                <c:pt idx="237">
                  <c:v>-19.931568569324174</c:v>
                </c:pt>
                <c:pt idx="238">
                  <c:v>-19.931568569324174</c:v>
                </c:pt>
                <c:pt idx="239">
                  <c:v>-19.931568569324174</c:v>
                </c:pt>
                <c:pt idx="240">
                  <c:v>-5.9507888485260043</c:v>
                </c:pt>
                <c:pt idx="241">
                  <c:v>-3.8513704062006746</c:v>
                </c:pt>
                <c:pt idx="242">
                  <c:v>-11.547855637983528</c:v>
                </c:pt>
                <c:pt idx="243">
                  <c:v>-7.4101791514502393</c:v>
                </c:pt>
                <c:pt idx="244">
                  <c:v>-5.429669200630963</c:v>
                </c:pt>
                <c:pt idx="245">
                  <c:v>-4.8233234657360651</c:v>
                </c:pt>
                <c:pt idx="246">
                  <c:v>-4.1645688636715272</c:v>
                </c:pt>
                <c:pt idx="247">
                  <c:v>-4.888010244357913</c:v>
                </c:pt>
                <c:pt idx="248">
                  <c:v>-6.8538554076457308</c:v>
                </c:pt>
                <c:pt idx="249">
                  <c:v>-5.7039072039913021</c:v>
                </c:pt>
                <c:pt idx="250">
                  <c:v>-4.1216418885014257</c:v>
                </c:pt>
                <c:pt idx="251">
                  <c:v>-6.921554204683547</c:v>
                </c:pt>
                <c:pt idx="252">
                  <c:v>-2.1249172659931337</c:v>
                </c:pt>
                <c:pt idx="253">
                  <c:v>-5.3098570385454762</c:v>
                </c:pt>
                <c:pt idx="254">
                  <c:v>-6.5002727318751994</c:v>
                </c:pt>
                <c:pt idx="255">
                  <c:v>-4.874916715191536</c:v>
                </c:pt>
                <c:pt idx="256">
                  <c:v>-6.7149115184098305</c:v>
                </c:pt>
                <c:pt idx="257">
                  <c:v>-4.4188589653175256</c:v>
                </c:pt>
                <c:pt idx="258">
                  <c:v>-8.0234142906489314</c:v>
                </c:pt>
                <c:pt idx="259">
                  <c:v>-6.0270907749480864</c:v>
                </c:pt>
                <c:pt idx="260">
                  <c:v>-8.7967450492355468</c:v>
                </c:pt>
                <c:pt idx="261">
                  <c:v>-9.1782724155929571</c:v>
                </c:pt>
                <c:pt idx="262">
                  <c:v>-5.504695109494711</c:v>
                </c:pt>
                <c:pt idx="263">
                  <c:v>-6.197370417570931</c:v>
                </c:pt>
                <c:pt idx="264">
                  <c:v>-8.5060735971041304</c:v>
                </c:pt>
                <c:pt idx="265">
                  <c:v>-3.1743578791964766</c:v>
                </c:pt>
                <c:pt idx="266">
                  <c:v>-9.6085892680735832</c:v>
                </c:pt>
                <c:pt idx="267">
                  <c:v>-7.6775666025369933</c:v>
                </c:pt>
                <c:pt idx="268">
                  <c:v>-9.63903526474048</c:v>
                </c:pt>
                <c:pt idx="269">
                  <c:v>-5.6958142145275108</c:v>
                </c:pt>
                <c:pt idx="270">
                  <c:v>-8.3715735181597051</c:v>
                </c:pt>
                <c:pt idx="271">
                  <c:v>-6.3549327097126795</c:v>
                </c:pt>
                <c:pt idx="272">
                  <c:v>-7.9972061407456065</c:v>
                </c:pt>
                <c:pt idx="273">
                  <c:v>-3.6168186805988318</c:v>
                </c:pt>
                <c:pt idx="274">
                  <c:v>-10.784712274192714</c:v>
                </c:pt>
                <c:pt idx="275">
                  <c:v>-0.83172216768652052</c:v>
                </c:pt>
                <c:pt idx="276">
                  <c:v>-5.6134586613202915</c:v>
                </c:pt>
                <c:pt idx="277">
                  <c:v>-19.931568569324174</c:v>
                </c:pt>
                <c:pt idx="278">
                  <c:v>-4.0417853579429277</c:v>
                </c:pt>
                <c:pt idx="279">
                  <c:v>-6.5151830918332916</c:v>
                </c:pt>
                <c:pt idx="280">
                  <c:v>-6.5666354809947114</c:v>
                </c:pt>
                <c:pt idx="281">
                  <c:v>-2.4580632317140654</c:v>
                </c:pt>
                <c:pt idx="282">
                  <c:v>-7.3340464734256194</c:v>
                </c:pt>
                <c:pt idx="283">
                  <c:v>-3.6455985924853582</c:v>
                </c:pt>
                <c:pt idx="284">
                  <c:v>-10.223572790093378</c:v>
                </c:pt>
                <c:pt idx="285">
                  <c:v>-9.5220227639432977</c:v>
                </c:pt>
                <c:pt idx="286">
                  <c:v>-5.2387230066251842</c:v>
                </c:pt>
                <c:pt idx="287">
                  <c:v>-5.5833713587271578</c:v>
                </c:pt>
                <c:pt idx="288">
                  <c:v>-7.2723825253507641</c:v>
                </c:pt>
                <c:pt idx="289">
                  <c:v>-6.584216693235291</c:v>
                </c:pt>
                <c:pt idx="290">
                  <c:v>-3.5863885880247457</c:v>
                </c:pt>
                <c:pt idx="291">
                  <c:v>-4.8703239640241689</c:v>
                </c:pt>
                <c:pt idx="292">
                  <c:v>-6.1559319532423631</c:v>
                </c:pt>
                <c:pt idx="293">
                  <c:v>-1.8130729950389248</c:v>
                </c:pt>
                <c:pt idx="294">
                  <c:v>-7.2154185349109907</c:v>
                </c:pt>
                <c:pt idx="295">
                  <c:v>-1.406626550172017</c:v>
                </c:pt>
                <c:pt idx="296">
                  <c:v>-2.6303849968995903</c:v>
                </c:pt>
                <c:pt idx="297">
                  <c:v>-19.931568569324174</c:v>
                </c:pt>
                <c:pt idx="298">
                  <c:v>-10.053827386332177</c:v>
                </c:pt>
                <c:pt idx="299">
                  <c:v>-19.931568569324174</c:v>
                </c:pt>
                <c:pt idx="300">
                  <c:v>-6.7069340454681114</c:v>
                </c:pt>
                <c:pt idx="301">
                  <c:v>-9.628914796020382</c:v>
                </c:pt>
                <c:pt idx="302">
                  <c:v>-19.931568569324174</c:v>
                </c:pt>
                <c:pt idx="303">
                  <c:v>-6.3211758966957943</c:v>
                </c:pt>
                <c:pt idx="304">
                  <c:v>-5.1760002682450503</c:v>
                </c:pt>
                <c:pt idx="305">
                  <c:v>-9.1473885224533955</c:v>
                </c:pt>
                <c:pt idx="306">
                  <c:v>-3.2135322803886726</c:v>
                </c:pt>
                <c:pt idx="307">
                  <c:v>-2.990813225930931</c:v>
                </c:pt>
                <c:pt idx="308">
                  <c:v>-19.931568569324174</c:v>
                </c:pt>
                <c:pt idx="309">
                  <c:v>-19.931568569324174</c:v>
                </c:pt>
                <c:pt idx="310">
                  <c:v>-8.8142975520327891</c:v>
                </c:pt>
                <c:pt idx="311">
                  <c:v>-5.8838302279348449</c:v>
                </c:pt>
                <c:pt idx="312">
                  <c:v>-7.0121543665143538</c:v>
                </c:pt>
                <c:pt idx="313">
                  <c:v>-19.931568569324174</c:v>
                </c:pt>
                <c:pt idx="314">
                  <c:v>-2.563704538978294</c:v>
                </c:pt>
                <c:pt idx="315">
                  <c:v>-9.356717744898198</c:v>
                </c:pt>
                <c:pt idx="316">
                  <c:v>-13.260190268315693</c:v>
                </c:pt>
                <c:pt idx="317">
                  <c:v>-9.5538699915943148</c:v>
                </c:pt>
                <c:pt idx="318">
                  <c:v>-4.5826506520494288</c:v>
                </c:pt>
                <c:pt idx="319">
                  <c:v>-19.931568569324174</c:v>
                </c:pt>
                <c:pt idx="320">
                  <c:v>-9.6415093920236234</c:v>
                </c:pt>
                <c:pt idx="321">
                  <c:v>-9.965185690419835</c:v>
                </c:pt>
                <c:pt idx="322">
                  <c:v>-5.5623009923364144</c:v>
                </c:pt>
                <c:pt idx="323">
                  <c:v>-19.931568569324174</c:v>
                </c:pt>
                <c:pt idx="324">
                  <c:v>-2.7839944999564374</c:v>
                </c:pt>
                <c:pt idx="325">
                  <c:v>-7.9383449786811306</c:v>
                </c:pt>
                <c:pt idx="326">
                  <c:v>-9.1525690999868203</c:v>
                </c:pt>
                <c:pt idx="327">
                  <c:v>-9.3113175804738582</c:v>
                </c:pt>
                <c:pt idx="328">
                  <c:v>-6.5142280225384797</c:v>
                </c:pt>
                <c:pt idx="329">
                  <c:v>-7.1690335067426192</c:v>
                </c:pt>
                <c:pt idx="330">
                  <c:v>-7.977041436868519</c:v>
                </c:pt>
                <c:pt idx="331">
                  <c:v>-11.461178128614643</c:v>
                </c:pt>
                <c:pt idx="332">
                  <c:v>-9.6265431206699095</c:v>
                </c:pt>
                <c:pt idx="333">
                  <c:v>-6.6920283636031028</c:v>
                </c:pt>
                <c:pt idx="334">
                  <c:v>-9.0433717609448436</c:v>
                </c:pt>
                <c:pt idx="335">
                  <c:v>-10.264127001927596</c:v>
                </c:pt>
                <c:pt idx="336">
                  <c:v>-6.4533198345375302</c:v>
                </c:pt>
                <c:pt idx="337">
                  <c:v>-4.1748125870362802</c:v>
                </c:pt>
                <c:pt idx="338">
                  <c:v>-4.0831974036903942</c:v>
                </c:pt>
                <c:pt idx="339">
                  <c:v>-8.6864924827380978</c:v>
                </c:pt>
                <c:pt idx="340">
                  <c:v>-6.1659234992973682</c:v>
                </c:pt>
                <c:pt idx="341">
                  <c:v>-7.9587434685558689</c:v>
                </c:pt>
                <c:pt idx="342">
                  <c:v>-8.9582242078934406</c:v>
                </c:pt>
                <c:pt idx="343">
                  <c:v>-8.9431480221615924</c:v>
                </c:pt>
                <c:pt idx="344">
                  <c:v>-4.9980799316361066</c:v>
                </c:pt>
                <c:pt idx="345">
                  <c:v>-8.8025934460482933</c:v>
                </c:pt>
                <c:pt idx="346">
                  <c:v>-6.8114645331076655</c:v>
                </c:pt>
                <c:pt idx="347">
                  <c:v>-10.4109793518674</c:v>
                </c:pt>
                <c:pt idx="348">
                  <c:v>-7.3294877369215063</c:v>
                </c:pt>
                <c:pt idx="349">
                  <c:v>-19.931568569324174</c:v>
                </c:pt>
                <c:pt idx="350">
                  <c:v>-19.931568569324174</c:v>
                </c:pt>
                <c:pt idx="351">
                  <c:v>-19.931568569324174</c:v>
                </c:pt>
                <c:pt idx="352">
                  <c:v>-6.3904121656707424</c:v>
                </c:pt>
                <c:pt idx="353">
                  <c:v>-4.1979698137064547</c:v>
                </c:pt>
                <c:pt idx="354">
                  <c:v>-6.6117999332754422</c:v>
                </c:pt>
                <c:pt idx="355">
                  <c:v>-8.0032859744252214</c:v>
                </c:pt>
                <c:pt idx="356">
                  <c:v>-4.8869749148592367</c:v>
                </c:pt>
                <c:pt idx="357">
                  <c:v>-11.993800471273655</c:v>
                </c:pt>
                <c:pt idx="358">
                  <c:v>-7.5398494415774158</c:v>
                </c:pt>
                <c:pt idx="359">
                  <c:v>-8.0969861216689054</c:v>
                </c:pt>
                <c:pt idx="360">
                  <c:v>-7.4837156288506295</c:v>
                </c:pt>
                <c:pt idx="361">
                  <c:v>-8.7851691831276444</c:v>
                </c:pt>
                <c:pt idx="362">
                  <c:v>-19.931568569324174</c:v>
                </c:pt>
                <c:pt idx="363">
                  <c:v>-4.3196082031279719</c:v>
                </c:pt>
                <c:pt idx="364">
                  <c:v>-9.0341715677908248</c:v>
                </c:pt>
                <c:pt idx="365">
                  <c:v>-9.882689401012712</c:v>
                </c:pt>
                <c:pt idx="366">
                  <c:v>-7.8363347490998621</c:v>
                </c:pt>
                <c:pt idx="367">
                  <c:v>-7.6903480694197741</c:v>
                </c:pt>
                <c:pt idx="368">
                  <c:v>-8.2283860911181534</c:v>
                </c:pt>
                <c:pt idx="369">
                  <c:v>-5.0059551618867095</c:v>
                </c:pt>
                <c:pt idx="370">
                  <c:v>-6.6266711349418053</c:v>
                </c:pt>
                <c:pt idx="371">
                  <c:v>-5.3514388112181486</c:v>
                </c:pt>
                <c:pt idx="372">
                  <c:v>-19.931568569324174</c:v>
                </c:pt>
                <c:pt idx="373">
                  <c:v>-8.0973543197888027</c:v>
                </c:pt>
                <c:pt idx="374">
                  <c:v>-3.2806437531864265</c:v>
                </c:pt>
                <c:pt idx="375">
                  <c:v>-19.931568569324174</c:v>
                </c:pt>
                <c:pt idx="376">
                  <c:v>-3.604279753450736</c:v>
                </c:pt>
                <c:pt idx="377">
                  <c:v>-7.2306572779611384</c:v>
                </c:pt>
                <c:pt idx="378">
                  <c:v>-8.7601865807257884</c:v>
                </c:pt>
                <c:pt idx="379">
                  <c:v>-12.997405944124534</c:v>
                </c:pt>
                <c:pt idx="380">
                  <c:v>-10.832197086817347</c:v>
                </c:pt>
                <c:pt idx="381">
                  <c:v>-4.2364046697557729</c:v>
                </c:pt>
                <c:pt idx="382">
                  <c:v>-6.1364597503071918</c:v>
                </c:pt>
                <c:pt idx="383">
                  <c:v>-8.7993934022572553</c:v>
                </c:pt>
                <c:pt idx="384">
                  <c:v>-6.8729331232522339</c:v>
                </c:pt>
                <c:pt idx="385">
                  <c:v>-8.7049221683473057</c:v>
                </c:pt>
                <c:pt idx="386">
                  <c:v>-19.931568569324174</c:v>
                </c:pt>
                <c:pt idx="387">
                  <c:v>-8.0126185195932322</c:v>
                </c:pt>
                <c:pt idx="388">
                  <c:v>-19.931568569324174</c:v>
                </c:pt>
                <c:pt idx="389">
                  <c:v>-19.931568569324174</c:v>
                </c:pt>
                <c:pt idx="390">
                  <c:v>-4.7161780336473731</c:v>
                </c:pt>
                <c:pt idx="391">
                  <c:v>-5.5733981637551322</c:v>
                </c:pt>
                <c:pt idx="392">
                  <c:v>-4.5592254721694694</c:v>
                </c:pt>
                <c:pt idx="393">
                  <c:v>-19.931568569324174</c:v>
                </c:pt>
                <c:pt idx="394">
                  <c:v>-6.0627661699883326</c:v>
                </c:pt>
                <c:pt idx="395">
                  <c:v>-3.7420018202618919</c:v>
                </c:pt>
                <c:pt idx="396">
                  <c:v>-7.4581365214656401</c:v>
                </c:pt>
                <c:pt idx="397">
                  <c:v>-8.2979053264962452</c:v>
                </c:pt>
                <c:pt idx="398">
                  <c:v>-3.3992392808055492</c:v>
                </c:pt>
                <c:pt idx="399">
                  <c:v>-10.680095626791083</c:v>
                </c:pt>
                <c:pt idx="400">
                  <c:v>-8.8445035848693578</c:v>
                </c:pt>
                <c:pt idx="401">
                  <c:v>-6.7769645075524307</c:v>
                </c:pt>
                <c:pt idx="402">
                  <c:v>-8.811924483820837</c:v>
                </c:pt>
                <c:pt idx="403">
                  <c:v>-8.5115399440652375</c:v>
                </c:pt>
                <c:pt idx="404">
                  <c:v>-19.931568569324174</c:v>
                </c:pt>
                <c:pt idx="405">
                  <c:v>-1.7657593274042853</c:v>
                </c:pt>
                <c:pt idx="406">
                  <c:v>-19.931568569324174</c:v>
                </c:pt>
                <c:pt idx="407">
                  <c:v>-6.900384307183332</c:v>
                </c:pt>
                <c:pt idx="408">
                  <c:v>-9.2485283536743026</c:v>
                </c:pt>
                <c:pt idx="409">
                  <c:v>-4.0726752230682424</c:v>
                </c:pt>
                <c:pt idx="410">
                  <c:v>-7.8998511721042082</c:v>
                </c:pt>
                <c:pt idx="411">
                  <c:v>-5.8938056047671807</c:v>
                </c:pt>
                <c:pt idx="412">
                  <c:v>-6.4037832152656504</c:v>
                </c:pt>
                <c:pt idx="413">
                  <c:v>-6.6889584719755817</c:v>
                </c:pt>
                <c:pt idx="414">
                  <c:v>-10.011993102689317</c:v>
                </c:pt>
                <c:pt idx="415">
                  <c:v>-19.931568569324174</c:v>
                </c:pt>
                <c:pt idx="416">
                  <c:v>-8.5918827714001029</c:v>
                </c:pt>
                <c:pt idx="417">
                  <c:v>-2.6814612260349882</c:v>
                </c:pt>
                <c:pt idx="418">
                  <c:v>-7.1530731106671377</c:v>
                </c:pt>
                <c:pt idx="419">
                  <c:v>-19.931568569324174</c:v>
                </c:pt>
                <c:pt idx="420">
                  <c:v>-19.931568569324174</c:v>
                </c:pt>
                <c:pt idx="421">
                  <c:v>-10.399199006199332</c:v>
                </c:pt>
                <c:pt idx="422">
                  <c:v>-19.931568569324174</c:v>
                </c:pt>
                <c:pt idx="423">
                  <c:v>-1.5422813512473039</c:v>
                </c:pt>
                <c:pt idx="424">
                  <c:v>-6.0427506575631655</c:v>
                </c:pt>
                <c:pt idx="425">
                  <c:v>-2.407288384832317</c:v>
                </c:pt>
                <c:pt idx="426">
                  <c:v>-4.9398381463066903</c:v>
                </c:pt>
                <c:pt idx="427">
                  <c:v>-10.823794404489776</c:v>
                </c:pt>
                <c:pt idx="428">
                  <c:v>-3.7591369194997801</c:v>
                </c:pt>
                <c:pt idx="429">
                  <c:v>-7.2092489906138848</c:v>
                </c:pt>
                <c:pt idx="430">
                  <c:v>-4.4314167148853185</c:v>
                </c:pt>
                <c:pt idx="431">
                  <c:v>-3.9259329245429377</c:v>
                </c:pt>
                <c:pt idx="432">
                  <c:v>-4.7424722194317104</c:v>
                </c:pt>
                <c:pt idx="433">
                  <c:v>-19.931568569324174</c:v>
                </c:pt>
                <c:pt idx="434">
                  <c:v>-19.931568569324174</c:v>
                </c:pt>
                <c:pt idx="435">
                  <c:v>-6.5264055616771808</c:v>
                </c:pt>
                <c:pt idx="436">
                  <c:v>-8.2296149893385042</c:v>
                </c:pt>
                <c:pt idx="437">
                  <c:v>-1.6935795800288811</c:v>
                </c:pt>
                <c:pt idx="438">
                  <c:v>-3.5615963025935615</c:v>
                </c:pt>
                <c:pt idx="439">
                  <c:v>-5.6953593247229515</c:v>
                </c:pt>
                <c:pt idx="440">
                  <c:v>-9.7321550986082723</c:v>
                </c:pt>
                <c:pt idx="441">
                  <c:v>-5.1870787370588776</c:v>
                </c:pt>
                <c:pt idx="442">
                  <c:v>-5.5331384304627242</c:v>
                </c:pt>
                <c:pt idx="443">
                  <c:v>-2.2487570216352473</c:v>
                </c:pt>
                <c:pt idx="444">
                  <c:v>-19.931568569324174</c:v>
                </c:pt>
                <c:pt idx="445">
                  <c:v>-8.9024401165754394</c:v>
                </c:pt>
                <c:pt idx="446">
                  <c:v>-5.3094099362600859</c:v>
                </c:pt>
                <c:pt idx="447">
                  <c:v>-3.595945118034837</c:v>
                </c:pt>
                <c:pt idx="448">
                  <c:v>-19.931568569324174</c:v>
                </c:pt>
                <c:pt idx="449">
                  <c:v>-19.931568569324174</c:v>
                </c:pt>
                <c:pt idx="450">
                  <c:v>-5.5248315552531597</c:v>
                </c:pt>
                <c:pt idx="451">
                  <c:v>-4.5077070413333002</c:v>
                </c:pt>
                <c:pt idx="452">
                  <c:v>-3.7788074302507453</c:v>
                </c:pt>
                <c:pt idx="453">
                  <c:v>-4.808045151265782</c:v>
                </c:pt>
                <c:pt idx="454">
                  <c:v>-5.5212063289865032</c:v>
                </c:pt>
                <c:pt idx="455">
                  <c:v>-2.9058440367533205</c:v>
                </c:pt>
                <c:pt idx="456">
                  <c:v>-19.931568569324174</c:v>
                </c:pt>
                <c:pt idx="457">
                  <c:v>-5.099168879931006</c:v>
                </c:pt>
                <c:pt idx="458">
                  <c:v>-5.9971272592076863</c:v>
                </c:pt>
                <c:pt idx="459">
                  <c:v>-4.5013792616453978</c:v>
                </c:pt>
                <c:pt idx="460">
                  <c:v>-7.8484123886824015</c:v>
                </c:pt>
                <c:pt idx="461">
                  <c:v>-5.5911720238093841</c:v>
                </c:pt>
                <c:pt idx="462">
                  <c:v>-8.5565671613144811</c:v>
                </c:pt>
                <c:pt idx="463">
                  <c:v>-8.7825575898643091</c:v>
                </c:pt>
                <c:pt idx="464">
                  <c:v>-1.8405443509933437</c:v>
                </c:pt>
                <c:pt idx="465">
                  <c:v>-10.015736982420062</c:v>
                </c:pt>
                <c:pt idx="466">
                  <c:v>-3.493465503626958</c:v>
                </c:pt>
                <c:pt idx="467">
                  <c:v>-11.641904678252608</c:v>
                </c:pt>
                <c:pt idx="468">
                  <c:v>-1.7692935407084924</c:v>
                </c:pt>
                <c:pt idx="469">
                  <c:v>-7.7911346675519981</c:v>
                </c:pt>
                <c:pt idx="470">
                  <c:v>-5.8629872648967911</c:v>
                </c:pt>
                <c:pt idx="471">
                  <c:v>-19.931568569324174</c:v>
                </c:pt>
                <c:pt idx="472">
                  <c:v>-8.0250796548894208</c:v>
                </c:pt>
                <c:pt idx="473">
                  <c:v>-5.9110245248545983</c:v>
                </c:pt>
                <c:pt idx="474">
                  <c:v>-7.265122630509345</c:v>
                </c:pt>
                <c:pt idx="475">
                  <c:v>-6.5771146180276574</c:v>
                </c:pt>
                <c:pt idx="476">
                  <c:v>-7.8644182713192841</c:v>
                </c:pt>
                <c:pt idx="477">
                  <c:v>-3.837417773171758</c:v>
                </c:pt>
                <c:pt idx="478">
                  <c:v>-5.6356221782597826</c:v>
                </c:pt>
                <c:pt idx="479">
                  <c:v>-19.931568569324174</c:v>
                </c:pt>
                <c:pt idx="480">
                  <c:v>-3.2188888064866559</c:v>
                </c:pt>
                <c:pt idx="481">
                  <c:v>-8.3384688163110603</c:v>
                </c:pt>
                <c:pt idx="482">
                  <c:v>-7.17502913393625</c:v>
                </c:pt>
                <c:pt idx="483">
                  <c:v>-6.6337251726816753</c:v>
                </c:pt>
                <c:pt idx="484">
                  <c:v>-19.931568569324174</c:v>
                </c:pt>
                <c:pt idx="485">
                  <c:v>-4.6619965239084102</c:v>
                </c:pt>
                <c:pt idx="486">
                  <c:v>-3.2883342108466147</c:v>
                </c:pt>
                <c:pt idx="487">
                  <c:v>-5.4041436126518212</c:v>
                </c:pt>
                <c:pt idx="488">
                  <c:v>-3.4372693026324281</c:v>
                </c:pt>
                <c:pt idx="489">
                  <c:v>-6.70978768199579</c:v>
                </c:pt>
                <c:pt idx="490">
                  <c:v>-8.4109489066749408</c:v>
                </c:pt>
                <c:pt idx="491">
                  <c:v>-11.119076761687451</c:v>
                </c:pt>
                <c:pt idx="492">
                  <c:v>-4.1166214204268154</c:v>
                </c:pt>
                <c:pt idx="493">
                  <c:v>-8.1794907114156068</c:v>
                </c:pt>
                <c:pt idx="494">
                  <c:v>-8.2087350015855804</c:v>
                </c:pt>
                <c:pt idx="495">
                  <c:v>-19.931568569324174</c:v>
                </c:pt>
                <c:pt idx="496">
                  <c:v>-8.1459477284538071</c:v>
                </c:pt>
                <c:pt idx="497">
                  <c:v>-6.4499583146205861</c:v>
                </c:pt>
                <c:pt idx="498">
                  <c:v>-7.2550704067781595</c:v>
                </c:pt>
                <c:pt idx="499">
                  <c:v>-5.6001228886278316</c:v>
                </c:pt>
                <c:pt idx="500">
                  <c:v>-5.3681939975026944</c:v>
                </c:pt>
                <c:pt idx="501">
                  <c:v>-4.8653007773451176</c:v>
                </c:pt>
                <c:pt idx="502">
                  <c:v>-4.4623731167545486</c:v>
                </c:pt>
                <c:pt idx="503">
                  <c:v>-12.289957516384675</c:v>
                </c:pt>
                <c:pt idx="504">
                  <c:v>-8.4895265212364244</c:v>
                </c:pt>
                <c:pt idx="505">
                  <c:v>-4.116524195537691</c:v>
                </c:pt>
                <c:pt idx="506">
                  <c:v>-2.077617084352759</c:v>
                </c:pt>
                <c:pt idx="507">
                  <c:v>-7.8886476114859239</c:v>
                </c:pt>
                <c:pt idx="508">
                  <c:v>-8.910415767309205</c:v>
                </c:pt>
                <c:pt idx="509">
                  <c:v>-5.9358893817217693</c:v>
                </c:pt>
                <c:pt idx="510">
                  <c:v>-10.794029183572215</c:v>
                </c:pt>
                <c:pt idx="511">
                  <c:v>-4.817824816376417</c:v>
                </c:pt>
                <c:pt idx="512">
                  <c:v>-7.4100127851380524</c:v>
                </c:pt>
                <c:pt idx="513">
                  <c:v>-8.6219592071781683</c:v>
                </c:pt>
                <c:pt idx="514">
                  <c:v>-6.6904635447126584</c:v>
                </c:pt>
                <c:pt idx="515">
                  <c:v>-4.6371691664727894</c:v>
                </c:pt>
                <c:pt idx="516">
                  <c:v>-19.931568569324174</c:v>
                </c:pt>
                <c:pt idx="517">
                  <c:v>-8.9423720722037014</c:v>
                </c:pt>
                <c:pt idx="518">
                  <c:v>-19.931568569324174</c:v>
                </c:pt>
                <c:pt idx="519">
                  <c:v>-7.2892343236241484</c:v>
                </c:pt>
                <c:pt idx="520">
                  <c:v>-3.1339439724783316</c:v>
                </c:pt>
                <c:pt idx="521">
                  <c:v>-7.7853445396712955</c:v>
                </c:pt>
                <c:pt idx="522">
                  <c:v>-4.9183546954000166</c:v>
                </c:pt>
                <c:pt idx="523">
                  <c:v>-10.149859700276622</c:v>
                </c:pt>
                <c:pt idx="524">
                  <c:v>-7.4673712826432475</c:v>
                </c:pt>
                <c:pt idx="525">
                  <c:v>-7.6488869723780262</c:v>
                </c:pt>
                <c:pt idx="526">
                  <c:v>-19.931568569324174</c:v>
                </c:pt>
                <c:pt idx="527">
                  <c:v>-19.931568569324174</c:v>
                </c:pt>
                <c:pt idx="528">
                  <c:v>-7.9395281265024602</c:v>
                </c:pt>
                <c:pt idx="529">
                  <c:v>-2.5754606179272437</c:v>
                </c:pt>
                <c:pt idx="530">
                  <c:v>-4.9742762250347363</c:v>
                </c:pt>
                <c:pt idx="531">
                  <c:v>-4.8084031899191455</c:v>
                </c:pt>
                <c:pt idx="532">
                  <c:v>-2.9706551919337332</c:v>
                </c:pt>
                <c:pt idx="533">
                  <c:v>-7.0544017889742356</c:v>
                </c:pt>
                <c:pt idx="534">
                  <c:v>-3.3992618843934457</c:v>
                </c:pt>
                <c:pt idx="535">
                  <c:v>-4.9826484318980997</c:v>
                </c:pt>
                <c:pt idx="536">
                  <c:v>-1.7246901375544832</c:v>
                </c:pt>
                <c:pt idx="537">
                  <c:v>-3.5416589882854517</c:v>
                </c:pt>
                <c:pt idx="538">
                  <c:v>-6.3764819586271324</c:v>
                </c:pt>
                <c:pt idx="539">
                  <c:v>-4.5867905835675877</c:v>
                </c:pt>
                <c:pt idx="540">
                  <c:v>-2.0396631912999452</c:v>
                </c:pt>
                <c:pt idx="541">
                  <c:v>-19.931568569324174</c:v>
                </c:pt>
                <c:pt idx="542">
                  <c:v>-2.7617673101960292</c:v>
                </c:pt>
                <c:pt idx="543">
                  <c:v>-19.931568569324174</c:v>
                </c:pt>
                <c:pt idx="544">
                  <c:v>-10.208475941980566</c:v>
                </c:pt>
                <c:pt idx="545">
                  <c:v>-9.4960201874127552</c:v>
                </c:pt>
                <c:pt idx="546">
                  <c:v>-9.1608642121454604</c:v>
                </c:pt>
                <c:pt idx="547">
                  <c:v>-6.1105222956598881</c:v>
                </c:pt>
                <c:pt idx="548">
                  <c:v>-11.438369585606129</c:v>
                </c:pt>
                <c:pt idx="549">
                  <c:v>-6.4078264101533264</c:v>
                </c:pt>
                <c:pt idx="550">
                  <c:v>-8.362199478023129</c:v>
                </c:pt>
                <c:pt idx="551">
                  <c:v>-19.931568569324174</c:v>
                </c:pt>
                <c:pt idx="552">
                  <c:v>-10.148403338410329</c:v>
                </c:pt>
                <c:pt idx="553">
                  <c:v>-5.6070273237053021</c:v>
                </c:pt>
                <c:pt idx="554">
                  <c:v>-6.0007903054781178</c:v>
                </c:pt>
                <c:pt idx="555">
                  <c:v>-8.3647153700596295</c:v>
                </c:pt>
                <c:pt idx="556">
                  <c:v>-7.729720941481669</c:v>
                </c:pt>
                <c:pt idx="557">
                  <c:v>-4.7391830461797682</c:v>
                </c:pt>
                <c:pt idx="558">
                  <c:v>-6.5083046407954139</c:v>
                </c:pt>
                <c:pt idx="559">
                  <c:v>-19.931568569324174</c:v>
                </c:pt>
                <c:pt idx="560">
                  <c:v>-19.931568569324174</c:v>
                </c:pt>
                <c:pt idx="561">
                  <c:v>-6.0680153872851079</c:v>
                </c:pt>
                <c:pt idx="562">
                  <c:v>-6.6866501525165551</c:v>
                </c:pt>
                <c:pt idx="563">
                  <c:v>-5.0136709604503054</c:v>
                </c:pt>
                <c:pt idx="564">
                  <c:v>-5.6692888464419253</c:v>
                </c:pt>
                <c:pt idx="565">
                  <c:v>-19.931568569324174</c:v>
                </c:pt>
                <c:pt idx="566">
                  <c:v>-4.0759609407288728</c:v>
                </c:pt>
                <c:pt idx="567">
                  <c:v>-5.7048424769943935</c:v>
                </c:pt>
                <c:pt idx="568">
                  <c:v>-3.338111864343785</c:v>
                </c:pt>
                <c:pt idx="569">
                  <c:v>-10.174451956151529</c:v>
                </c:pt>
                <c:pt idx="570">
                  <c:v>-6.9662288835710982</c:v>
                </c:pt>
                <c:pt idx="571">
                  <c:v>-6.7389197490441495</c:v>
                </c:pt>
                <c:pt idx="572">
                  <c:v>-6.591148447209207</c:v>
                </c:pt>
                <c:pt idx="573">
                  <c:v>-9.5768662808897105</c:v>
                </c:pt>
                <c:pt idx="574">
                  <c:v>-3.0914546722645677</c:v>
                </c:pt>
                <c:pt idx="575">
                  <c:v>0.48778326288930307</c:v>
                </c:pt>
                <c:pt idx="576">
                  <c:v>-5.7725195445016801</c:v>
                </c:pt>
                <c:pt idx="577">
                  <c:v>-2.1988343096984475</c:v>
                </c:pt>
                <c:pt idx="578">
                  <c:v>-5.0072045193151347</c:v>
                </c:pt>
                <c:pt idx="579">
                  <c:v>-2.9344006351985068</c:v>
                </c:pt>
                <c:pt idx="580">
                  <c:v>-8.1148088850730744</c:v>
                </c:pt>
                <c:pt idx="581">
                  <c:v>-5.9101395070284433</c:v>
                </c:pt>
                <c:pt idx="582">
                  <c:v>-3.1112958632040395</c:v>
                </c:pt>
                <c:pt idx="583">
                  <c:v>-19.931568569324174</c:v>
                </c:pt>
                <c:pt idx="584">
                  <c:v>-9.2476528504548874</c:v>
                </c:pt>
                <c:pt idx="585">
                  <c:v>-8.5457476818054392</c:v>
                </c:pt>
                <c:pt idx="586">
                  <c:v>-5.7823143648640993</c:v>
                </c:pt>
                <c:pt idx="587">
                  <c:v>-6.7396867348578269</c:v>
                </c:pt>
                <c:pt idx="588">
                  <c:v>-7.5369451078499319</c:v>
                </c:pt>
                <c:pt idx="589">
                  <c:v>-4.3805833982814972</c:v>
                </c:pt>
                <c:pt idx="590">
                  <c:v>-6.7159944673090957</c:v>
                </c:pt>
                <c:pt idx="591">
                  <c:v>-19.931568569324174</c:v>
                </c:pt>
                <c:pt idx="592">
                  <c:v>-4.2877373733304269</c:v>
                </c:pt>
                <c:pt idx="593">
                  <c:v>-19.931568569324174</c:v>
                </c:pt>
                <c:pt idx="594">
                  <c:v>-11.300660793309184</c:v>
                </c:pt>
                <c:pt idx="595">
                  <c:v>-4.8937915368907401</c:v>
                </c:pt>
                <c:pt idx="596">
                  <c:v>-6.1031267945971805</c:v>
                </c:pt>
                <c:pt idx="597">
                  <c:v>-7.0404028895615323</c:v>
                </c:pt>
                <c:pt idx="598">
                  <c:v>-2.4729326119533623</c:v>
                </c:pt>
                <c:pt idx="599">
                  <c:v>-5.8425608463536864</c:v>
                </c:pt>
                <c:pt idx="600">
                  <c:v>-9.169731485537957</c:v>
                </c:pt>
                <c:pt idx="601">
                  <c:v>-10.529219442715336</c:v>
                </c:pt>
                <c:pt idx="602">
                  <c:v>-8.2834860694150763</c:v>
                </c:pt>
                <c:pt idx="603">
                  <c:v>-3.7199615083577307</c:v>
                </c:pt>
                <c:pt idx="604">
                  <c:v>-7.2516187907002445</c:v>
                </c:pt>
                <c:pt idx="605">
                  <c:v>-10.780986046196572</c:v>
                </c:pt>
                <c:pt idx="606">
                  <c:v>-4.459849446109974</c:v>
                </c:pt>
                <c:pt idx="607">
                  <c:v>-8.379378368513958</c:v>
                </c:pt>
                <c:pt idx="608">
                  <c:v>-2.3621505222397401</c:v>
                </c:pt>
                <c:pt idx="609">
                  <c:v>-5.0287168751118028</c:v>
                </c:pt>
                <c:pt idx="610">
                  <c:v>-4.0344097240987473</c:v>
                </c:pt>
                <c:pt idx="611">
                  <c:v>-19.931568569324174</c:v>
                </c:pt>
                <c:pt idx="612">
                  <c:v>-8.9492408978753826</c:v>
                </c:pt>
                <c:pt idx="613">
                  <c:v>-7.7865704028468663</c:v>
                </c:pt>
                <c:pt idx="614">
                  <c:v>-19.931568569324174</c:v>
                </c:pt>
                <c:pt idx="615">
                  <c:v>-9.5686089084350812</c:v>
                </c:pt>
                <c:pt idx="616">
                  <c:v>-2.9225103062663202</c:v>
                </c:pt>
                <c:pt idx="617">
                  <c:v>-7.3316027425318415</c:v>
                </c:pt>
                <c:pt idx="618">
                  <c:v>-4.4645091319750065</c:v>
                </c:pt>
                <c:pt idx="619">
                  <c:v>-5.2638276490967204</c:v>
                </c:pt>
                <c:pt idx="620">
                  <c:v>-19.931568569324174</c:v>
                </c:pt>
                <c:pt idx="621">
                  <c:v>-19.931568569324174</c:v>
                </c:pt>
                <c:pt idx="622">
                  <c:v>-6.0040805825360177</c:v>
                </c:pt>
                <c:pt idx="623">
                  <c:v>-8.4540197415555252</c:v>
                </c:pt>
                <c:pt idx="624">
                  <c:v>-19.931568569324174</c:v>
                </c:pt>
                <c:pt idx="625">
                  <c:v>-2.2071223041491548</c:v>
                </c:pt>
                <c:pt idx="626">
                  <c:v>-6.4559084653992995</c:v>
                </c:pt>
                <c:pt idx="627">
                  <c:v>-5.0699152646393708</c:v>
                </c:pt>
                <c:pt idx="628">
                  <c:v>-7.298669221918586</c:v>
                </c:pt>
                <c:pt idx="629">
                  <c:v>-19.931568569324174</c:v>
                </c:pt>
                <c:pt idx="630">
                  <c:v>-2.493944644917033</c:v>
                </c:pt>
                <c:pt idx="631">
                  <c:v>-8.4010183600762645</c:v>
                </c:pt>
                <c:pt idx="632">
                  <c:v>-5.3330579698786016</c:v>
                </c:pt>
                <c:pt idx="633">
                  <c:v>-12.216045801606253</c:v>
                </c:pt>
                <c:pt idx="634">
                  <c:v>-7.3875945186255514</c:v>
                </c:pt>
                <c:pt idx="635">
                  <c:v>-5.7376689543925741</c:v>
                </c:pt>
                <c:pt idx="636">
                  <c:v>-5.4634397423933283</c:v>
                </c:pt>
                <c:pt idx="637">
                  <c:v>-9.3441670088723932</c:v>
                </c:pt>
                <c:pt idx="638">
                  <c:v>-4.3033492085021408</c:v>
                </c:pt>
                <c:pt idx="639">
                  <c:v>-8.9310523064990122</c:v>
                </c:pt>
                <c:pt idx="640">
                  <c:v>-8.2752071717223252</c:v>
                </c:pt>
                <c:pt idx="641">
                  <c:v>-5.9894889356664578</c:v>
                </c:pt>
                <c:pt idx="642">
                  <c:v>-9.615279116921041</c:v>
                </c:pt>
                <c:pt idx="643">
                  <c:v>-4.8864846043498149</c:v>
                </c:pt>
                <c:pt idx="644">
                  <c:v>-7.5426560680530406</c:v>
                </c:pt>
                <c:pt idx="645">
                  <c:v>-6.415464015279591</c:v>
                </c:pt>
                <c:pt idx="646">
                  <c:v>-7.8948052898205425</c:v>
                </c:pt>
                <c:pt idx="647">
                  <c:v>-8.2375515884657613</c:v>
                </c:pt>
                <c:pt idx="648">
                  <c:v>-4.8666421959334425</c:v>
                </c:pt>
                <c:pt idx="649">
                  <c:v>-4.1361740524680686</c:v>
                </c:pt>
                <c:pt idx="650">
                  <c:v>-19.931568569324174</c:v>
                </c:pt>
                <c:pt idx="651">
                  <c:v>-10.244943737608001</c:v>
                </c:pt>
                <c:pt idx="652">
                  <c:v>-4.6552103994939849</c:v>
                </c:pt>
                <c:pt idx="653">
                  <c:v>-6.4395902444851645</c:v>
                </c:pt>
                <c:pt idx="654">
                  <c:v>-4.4028509063034216</c:v>
                </c:pt>
                <c:pt idx="655">
                  <c:v>-19.931568569324174</c:v>
                </c:pt>
                <c:pt idx="656">
                  <c:v>-6.37327139449929</c:v>
                </c:pt>
                <c:pt idx="657">
                  <c:v>-3.4286989987845291</c:v>
                </c:pt>
                <c:pt idx="658">
                  <c:v>-8.0782523853368904</c:v>
                </c:pt>
                <c:pt idx="659">
                  <c:v>-8.2489079327221386</c:v>
                </c:pt>
                <c:pt idx="660">
                  <c:v>-5.743693443870554</c:v>
                </c:pt>
                <c:pt idx="661">
                  <c:v>-2.9981837058369027</c:v>
                </c:pt>
                <c:pt idx="662">
                  <c:v>-5.1084118869546637</c:v>
                </c:pt>
                <c:pt idx="663">
                  <c:v>-6.8997610720951235</c:v>
                </c:pt>
                <c:pt idx="664">
                  <c:v>-10.135559794576185</c:v>
                </c:pt>
                <c:pt idx="665">
                  <c:v>-2.7222975035844046</c:v>
                </c:pt>
                <c:pt idx="666">
                  <c:v>-3.6128725096569503</c:v>
                </c:pt>
                <c:pt idx="667">
                  <c:v>-3.8221236508904948</c:v>
                </c:pt>
                <c:pt idx="668">
                  <c:v>-3.4369179560688954</c:v>
                </c:pt>
                <c:pt idx="669">
                  <c:v>-8.1158298474857649</c:v>
                </c:pt>
                <c:pt idx="670">
                  <c:v>-7.9904200659177089</c:v>
                </c:pt>
                <c:pt idx="671">
                  <c:v>-6.833793522221864</c:v>
                </c:pt>
                <c:pt idx="672">
                  <c:v>-4.2036158969163111</c:v>
                </c:pt>
                <c:pt idx="673">
                  <c:v>-3.1491970827329543</c:v>
                </c:pt>
                <c:pt idx="674">
                  <c:v>-7.9399308729692297</c:v>
                </c:pt>
                <c:pt idx="675">
                  <c:v>-2.710666350799495</c:v>
                </c:pt>
                <c:pt idx="676">
                  <c:v>-10.67276936765048</c:v>
                </c:pt>
                <c:pt idx="677">
                  <c:v>-3.7112669775412299</c:v>
                </c:pt>
                <c:pt idx="678">
                  <c:v>-9.3230198778399647</c:v>
                </c:pt>
                <c:pt idx="679">
                  <c:v>-19.931568569324174</c:v>
                </c:pt>
                <c:pt idx="680">
                  <c:v>-3.251352575171341</c:v>
                </c:pt>
                <c:pt idx="681">
                  <c:v>-6.8066689163377569</c:v>
                </c:pt>
                <c:pt idx="682">
                  <c:v>-7.6322987224743155</c:v>
                </c:pt>
                <c:pt idx="683">
                  <c:v>-3.8065685444531274</c:v>
                </c:pt>
                <c:pt idx="684">
                  <c:v>-19.931568569324174</c:v>
                </c:pt>
                <c:pt idx="685">
                  <c:v>-8.8093035294882167</c:v>
                </c:pt>
                <c:pt idx="686">
                  <c:v>-3.3039631275384833</c:v>
                </c:pt>
                <c:pt idx="687">
                  <c:v>-6.7108191853764989</c:v>
                </c:pt>
                <c:pt idx="688">
                  <c:v>-9.4786622566630996</c:v>
                </c:pt>
                <c:pt idx="689">
                  <c:v>-8.5859410027995295</c:v>
                </c:pt>
                <c:pt idx="690">
                  <c:v>-3.9486111025524013</c:v>
                </c:pt>
                <c:pt idx="691">
                  <c:v>-11.230542875341007</c:v>
                </c:pt>
                <c:pt idx="692">
                  <c:v>-9.4320126452574957</c:v>
                </c:pt>
                <c:pt idx="693">
                  <c:v>-6.2976334963901168</c:v>
                </c:pt>
                <c:pt idx="694">
                  <c:v>-6.5674534805898164</c:v>
                </c:pt>
                <c:pt idx="695">
                  <c:v>-19.931568569324174</c:v>
                </c:pt>
                <c:pt idx="696">
                  <c:v>-10.391884356108056</c:v>
                </c:pt>
                <c:pt idx="697">
                  <c:v>-6.9403596009158637</c:v>
                </c:pt>
                <c:pt idx="698">
                  <c:v>-19.931568569324174</c:v>
                </c:pt>
                <c:pt idx="699">
                  <c:v>-6.2207183432642967</c:v>
                </c:pt>
                <c:pt idx="700">
                  <c:v>-5.9468871951209792</c:v>
                </c:pt>
                <c:pt idx="701">
                  <c:v>-2.7416600686161172</c:v>
                </c:pt>
                <c:pt idx="702">
                  <c:v>-6.6481217580654075</c:v>
                </c:pt>
                <c:pt idx="703">
                  <c:v>-4.4732740461574068</c:v>
                </c:pt>
                <c:pt idx="704">
                  <c:v>-19.931568569324174</c:v>
                </c:pt>
                <c:pt idx="705">
                  <c:v>-5.370662353904013</c:v>
                </c:pt>
                <c:pt idx="706">
                  <c:v>-6.0869925473921871</c:v>
                </c:pt>
                <c:pt idx="707">
                  <c:v>-3.7367453018351213</c:v>
                </c:pt>
                <c:pt idx="708">
                  <c:v>-19.931568569324174</c:v>
                </c:pt>
                <c:pt idx="709">
                  <c:v>-7.9623385583021902</c:v>
                </c:pt>
                <c:pt idx="710">
                  <c:v>-8.597453978024177</c:v>
                </c:pt>
                <c:pt idx="711">
                  <c:v>-19.931568569324174</c:v>
                </c:pt>
                <c:pt idx="712">
                  <c:v>-7.1089812084178492</c:v>
                </c:pt>
                <c:pt idx="713">
                  <c:v>-4.3408979610631784</c:v>
                </c:pt>
                <c:pt idx="714">
                  <c:v>-3.5979856113820818</c:v>
                </c:pt>
                <c:pt idx="715">
                  <c:v>-5.7319521974794192</c:v>
                </c:pt>
                <c:pt idx="716">
                  <c:v>-8.4467698376376976</c:v>
                </c:pt>
                <c:pt idx="717">
                  <c:v>-7.6486200348137094</c:v>
                </c:pt>
                <c:pt idx="718">
                  <c:v>-7.7312719278009343</c:v>
                </c:pt>
                <c:pt idx="719">
                  <c:v>-6.9342893948279674</c:v>
                </c:pt>
                <c:pt idx="720">
                  <c:v>-11.24090704094422</c:v>
                </c:pt>
                <c:pt idx="721">
                  <c:v>-6.5348753615661535</c:v>
                </c:pt>
                <c:pt idx="722">
                  <c:v>-8.3367023565512657</c:v>
                </c:pt>
                <c:pt idx="723">
                  <c:v>-19.931568569324174</c:v>
                </c:pt>
                <c:pt idx="724">
                  <c:v>-4.6285796873696743</c:v>
                </c:pt>
                <c:pt idx="725">
                  <c:v>-2.9476370733453825</c:v>
                </c:pt>
                <c:pt idx="726">
                  <c:v>-3.0430173453760259</c:v>
                </c:pt>
                <c:pt idx="727">
                  <c:v>-6.0587975125900231</c:v>
                </c:pt>
                <c:pt idx="728">
                  <c:v>-10.748757111389908</c:v>
                </c:pt>
                <c:pt idx="729">
                  <c:v>-6.7855657548242858</c:v>
                </c:pt>
                <c:pt idx="730">
                  <c:v>-10.571592850794282</c:v>
                </c:pt>
                <c:pt idx="731">
                  <c:v>-6.1688877650395986</c:v>
                </c:pt>
                <c:pt idx="732">
                  <c:v>-9.7791075210732856</c:v>
                </c:pt>
                <c:pt idx="733">
                  <c:v>-7.8797471909220045</c:v>
                </c:pt>
                <c:pt idx="734">
                  <c:v>-4.0249335910131538</c:v>
                </c:pt>
                <c:pt idx="735">
                  <c:v>-7.2364788545591905</c:v>
                </c:pt>
                <c:pt idx="736">
                  <c:v>-7.6058330685517257</c:v>
                </c:pt>
                <c:pt idx="737">
                  <c:v>-10.485914277285737</c:v>
                </c:pt>
                <c:pt idx="738">
                  <c:v>-3.98848146142263</c:v>
                </c:pt>
                <c:pt idx="739">
                  <c:v>-19.931568569324174</c:v>
                </c:pt>
                <c:pt idx="740">
                  <c:v>-7.8131458960838804</c:v>
                </c:pt>
                <c:pt idx="741">
                  <c:v>-2.0082666500415547</c:v>
                </c:pt>
                <c:pt idx="742">
                  <c:v>-8.2542920211198396</c:v>
                </c:pt>
                <c:pt idx="743">
                  <c:v>-8.0902927894595251</c:v>
                </c:pt>
                <c:pt idx="744">
                  <c:v>-11.419124378221253</c:v>
                </c:pt>
                <c:pt idx="745">
                  <c:v>-4.2748494874907044</c:v>
                </c:pt>
                <c:pt idx="746">
                  <c:v>-19.931568569324174</c:v>
                </c:pt>
                <c:pt idx="747">
                  <c:v>-8.1541648820157118</c:v>
                </c:pt>
                <c:pt idx="748">
                  <c:v>-2.558956560638014</c:v>
                </c:pt>
                <c:pt idx="749">
                  <c:v>-3.6506576969976585</c:v>
                </c:pt>
                <c:pt idx="750">
                  <c:v>-3.1097054927262384</c:v>
                </c:pt>
                <c:pt idx="751">
                  <c:v>-19.931568569324174</c:v>
                </c:pt>
                <c:pt idx="752">
                  <c:v>-5.6415663589967862</c:v>
                </c:pt>
                <c:pt idx="753">
                  <c:v>-5.0067705836524166</c:v>
                </c:pt>
                <c:pt idx="754">
                  <c:v>-19.931568569324174</c:v>
                </c:pt>
                <c:pt idx="755">
                  <c:v>-9.062584009763933</c:v>
                </c:pt>
                <c:pt idx="756">
                  <c:v>-7.0798019627345168</c:v>
                </c:pt>
                <c:pt idx="757">
                  <c:v>-6.8909026389256187</c:v>
                </c:pt>
                <c:pt idx="758">
                  <c:v>-19.931568569324174</c:v>
                </c:pt>
                <c:pt idx="759">
                  <c:v>-19.931568569324174</c:v>
                </c:pt>
                <c:pt idx="760">
                  <c:v>-5.7892696176175633</c:v>
                </c:pt>
                <c:pt idx="761">
                  <c:v>-19.931568569324174</c:v>
                </c:pt>
                <c:pt idx="762">
                  <c:v>-7.3633062625930616</c:v>
                </c:pt>
                <c:pt idx="763">
                  <c:v>-6.5352658974241793</c:v>
                </c:pt>
                <c:pt idx="764">
                  <c:v>-7.3072179140149505</c:v>
                </c:pt>
                <c:pt idx="765">
                  <c:v>-9.2276001279565261</c:v>
                </c:pt>
                <c:pt idx="766">
                  <c:v>-3.9342780804854862</c:v>
                </c:pt>
                <c:pt idx="767">
                  <c:v>-7.1867883294454273</c:v>
                </c:pt>
                <c:pt idx="768">
                  <c:v>-7.7955387199386221</c:v>
                </c:pt>
                <c:pt idx="769">
                  <c:v>-19.931568569324174</c:v>
                </c:pt>
                <c:pt idx="770">
                  <c:v>-9.0618721757782463</c:v>
                </c:pt>
                <c:pt idx="771">
                  <c:v>-8.0966910779125758</c:v>
                </c:pt>
                <c:pt idx="772">
                  <c:v>-19.931568569324174</c:v>
                </c:pt>
                <c:pt idx="773">
                  <c:v>-6.8990910974909943</c:v>
                </c:pt>
                <c:pt idx="774">
                  <c:v>-19.931568569324174</c:v>
                </c:pt>
                <c:pt idx="775">
                  <c:v>-8.3351267363605377</c:v>
                </c:pt>
                <c:pt idx="776">
                  <c:v>-8.0939709882529627</c:v>
                </c:pt>
                <c:pt idx="777">
                  <c:v>-19.931568569324174</c:v>
                </c:pt>
                <c:pt idx="778">
                  <c:v>-5.5103342226661818</c:v>
                </c:pt>
                <c:pt idx="779">
                  <c:v>-8.8145748917771947</c:v>
                </c:pt>
                <c:pt idx="780">
                  <c:v>-4.2856836641785216</c:v>
                </c:pt>
                <c:pt idx="781">
                  <c:v>-6.1159753294228318</c:v>
                </c:pt>
                <c:pt idx="782">
                  <c:v>-19.931568569324174</c:v>
                </c:pt>
                <c:pt idx="783">
                  <c:v>-6.814965173759207</c:v>
                </c:pt>
                <c:pt idx="784">
                  <c:v>-7.0707725585895487</c:v>
                </c:pt>
                <c:pt idx="785">
                  <c:v>-6.6651335234324209</c:v>
                </c:pt>
                <c:pt idx="786">
                  <c:v>-5.5699674215294346</c:v>
                </c:pt>
                <c:pt idx="787">
                  <c:v>-3.2729042788376752</c:v>
                </c:pt>
                <c:pt idx="788">
                  <c:v>-5.1633783505213477</c:v>
                </c:pt>
                <c:pt idx="789">
                  <c:v>-3.7584886004801814</c:v>
                </c:pt>
                <c:pt idx="790">
                  <c:v>-3.7450416650244529</c:v>
                </c:pt>
                <c:pt idx="791">
                  <c:v>-0.44975141541260033</c:v>
                </c:pt>
                <c:pt idx="792">
                  <c:v>-3.4681396519557253</c:v>
                </c:pt>
                <c:pt idx="793">
                  <c:v>-7.2425282730998655</c:v>
                </c:pt>
                <c:pt idx="794">
                  <c:v>-9.3635374148951147</c:v>
                </c:pt>
                <c:pt idx="795">
                  <c:v>-5.7018912048830686</c:v>
                </c:pt>
                <c:pt idx="796">
                  <c:v>-5.9440137378237754</c:v>
                </c:pt>
                <c:pt idx="797">
                  <c:v>-8.2779710821570571</c:v>
                </c:pt>
                <c:pt idx="798">
                  <c:v>-4.0294929638636612</c:v>
                </c:pt>
                <c:pt idx="799">
                  <c:v>-4.75350705498444</c:v>
                </c:pt>
                <c:pt idx="800">
                  <c:v>-7.9240930710579569</c:v>
                </c:pt>
                <c:pt idx="801">
                  <c:v>-8.0517521641153369</c:v>
                </c:pt>
                <c:pt idx="802">
                  <c:v>-8.3523356126688615</c:v>
                </c:pt>
                <c:pt idx="803">
                  <c:v>-19.931568569324174</c:v>
                </c:pt>
                <c:pt idx="804">
                  <c:v>-5.7174068723852729</c:v>
                </c:pt>
                <c:pt idx="805">
                  <c:v>-4.4835073858323078</c:v>
                </c:pt>
                <c:pt idx="806">
                  <c:v>-2.3163827238681978</c:v>
                </c:pt>
                <c:pt idx="807">
                  <c:v>-19.931568569324174</c:v>
                </c:pt>
                <c:pt idx="808">
                  <c:v>-8.4750863196429282</c:v>
                </c:pt>
                <c:pt idx="809">
                  <c:v>-2.860834609711465</c:v>
                </c:pt>
                <c:pt idx="810">
                  <c:v>-4.7630112227116088</c:v>
                </c:pt>
                <c:pt idx="811">
                  <c:v>-19.931568569324174</c:v>
                </c:pt>
                <c:pt idx="812">
                  <c:v>-8.3235734743156584</c:v>
                </c:pt>
                <c:pt idx="813">
                  <c:v>-5.07438595093749</c:v>
                </c:pt>
                <c:pt idx="814">
                  <c:v>-19.931568569324174</c:v>
                </c:pt>
                <c:pt idx="815">
                  <c:v>-7.5591918342294635</c:v>
                </c:pt>
                <c:pt idx="816">
                  <c:v>-7.5628392275585092</c:v>
                </c:pt>
                <c:pt idx="817">
                  <c:v>-9.9778391743123862</c:v>
                </c:pt>
                <c:pt idx="818">
                  <c:v>-7.5621686120602476</c:v>
                </c:pt>
                <c:pt idx="819">
                  <c:v>-5.5070324666796724</c:v>
                </c:pt>
                <c:pt idx="820">
                  <c:v>-7.0288209574637985</c:v>
                </c:pt>
                <c:pt idx="821">
                  <c:v>-3.7851599146475099</c:v>
                </c:pt>
                <c:pt idx="822">
                  <c:v>-6.7743277555380352</c:v>
                </c:pt>
                <c:pt idx="823">
                  <c:v>-19.931568569324174</c:v>
                </c:pt>
                <c:pt idx="824">
                  <c:v>-5.322256431930473</c:v>
                </c:pt>
                <c:pt idx="825">
                  <c:v>-5.8359808372263844</c:v>
                </c:pt>
                <c:pt idx="826">
                  <c:v>-19.931568569324174</c:v>
                </c:pt>
                <c:pt idx="827">
                  <c:v>-6.1407001321441346</c:v>
                </c:pt>
                <c:pt idx="828">
                  <c:v>-3.9577266762122858</c:v>
                </c:pt>
                <c:pt idx="829">
                  <c:v>-6.4834473585533701</c:v>
                </c:pt>
                <c:pt idx="830">
                  <c:v>-8.9265518202768686</c:v>
                </c:pt>
                <c:pt idx="831">
                  <c:v>-10.041637260348752</c:v>
                </c:pt>
                <c:pt idx="832">
                  <c:v>-10.950543648618609</c:v>
                </c:pt>
                <c:pt idx="833">
                  <c:v>-6.5250788006077167</c:v>
                </c:pt>
                <c:pt idx="834">
                  <c:v>-3.5075859759439689</c:v>
                </c:pt>
                <c:pt idx="835">
                  <c:v>-5.9476887293792062</c:v>
                </c:pt>
                <c:pt idx="836">
                  <c:v>-19.931568569324174</c:v>
                </c:pt>
                <c:pt idx="837">
                  <c:v>-9.6818257789032156</c:v>
                </c:pt>
                <c:pt idx="838">
                  <c:v>-8.3973469197943054</c:v>
                </c:pt>
                <c:pt idx="839">
                  <c:v>-4.1660687346477365</c:v>
                </c:pt>
                <c:pt idx="840">
                  <c:v>-4.7941983351587769</c:v>
                </c:pt>
                <c:pt idx="841">
                  <c:v>-5.8997540090435381</c:v>
                </c:pt>
                <c:pt idx="842">
                  <c:v>-5.8006906139540755</c:v>
                </c:pt>
                <c:pt idx="843">
                  <c:v>-4.8665254848445976</c:v>
                </c:pt>
                <c:pt idx="844">
                  <c:v>-9.9643423104881812</c:v>
                </c:pt>
                <c:pt idx="845">
                  <c:v>-7.292087894384883</c:v>
                </c:pt>
                <c:pt idx="846">
                  <c:v>-0.35372650018491797</c:v>
                </c:pt>
                <c:pt idx="847">
                  <c:v>-3.8160883919006414</c:v>
                </c:pt>
                <c:pt idx="848">
                  <c:v>-6.3852739506829375</c:v>
                </c:pt>
                <c:pt idx="849">
                  <c:v>-11.180148366401863</c:v>
                </c:pt>
                <c:pt idx="850">
                  <c:v>-19.931568569324174</c:v>
                </c:pt>
                <c:pt idx="851">
                  <c:v>0.77063815882627396</c:v>
                </c:pt>
                <c:pt idx="852">
                  <c:v>-5.821866931043588</c:v>
                </c:pt>
                <c:pt idx="853">
                  <c:v>-3.9099796013143098</c:v>
                </c:pt>
                <c:pt idx="854">
                  <c:v>-4.7580653397792032</c:v>
                </c:pt>
                <c:pt idx="855">
                  <c:v>-19.931568569324174</c:v>
                </c:pt>
                <c:pt idx="856">
                  <c:v>-8.12736170375093</c:v>
                </c:pt>
                <c:pt idx="857">
                  <c:v>-4.5109174849544047</c:v>
                </c:pt>
                <c:pt idx="858">
                  <c:v>-2.8666527184934365</c:v>
                </c:pt>
                <c:pt idx="859">
                  <c:v>-4.269665549143733</c:v>
                </c:pt>
                <c:pt idx="860">
                  <c:v>-6.7305811009304186</c:v>
                </c:pt>
                <c:pt idx="861">
                  <c:v>-6.9744266147188068</c:v>
                </c:pt>
                <c:pt idx="862">
                  <c:v>-3.8066664130119601</c:v>
                </c:pt>
                <c:pt idx="863">
                  <c:v>-6.4395013388417439</c:v>
                </c:pt>
                <c:pt idx="864">
                  <c:v>-1.4288430635336253</c:v>
                </c:pt>
                <c:pt idx="865">
                  <c:v>-5.5034704847224809</c:v>
                </c:pt>
                <c:pt idx="866">
                  <c:v>-8.0125350653325071</c:v>
                </c:pt>
                <c:pt idx="867">
                  <c:v>-9.0028969759976984</c:v>
                </c:pt>
                <c:pt idx="868">
                  <c:v>-8.0462149911576883</c:v>
                </c:pt>
                <c:pt idx="869">
                  <c:v>-7.1582232780329029</c:v>
                </c:pt>
                <c:pt idx="870">
                  <c:v>-3.7221908283639098</c:v>
                </c:pt>
                <c:pt idx="871">
                  <c:v>-19.931568569324174</c:v>
                </c:pt>
                <c:pt idx="872">
                  <c:v>-19.931568569324174</c:v>
                </c:pt>
                <c:pt idx="873">
                  <c:v>-7.9038664161952275</c:v>
                </c:pt>
                <c:pt idx="874">
                  <c:v>-0.23121215372892942</c:v>
                </c:pt>
                <c:pt idx="875">
                  <c:v>-6.7189823604653984</c:v>
                </c:pt>
                <c:pt idx="876">
                  <c:v>-8.9125936890618362</c:v>
                </c:pt>
                <c:pt idx="877">
                  <c:v>-5.5705396512024139</c:v>
                </c:pt>
                <c:pt idx="878">
                  <c:v>-8.9484481228779593</c:v>
                </c:pt>
                <c:pt idx="879">
                  <c:v>-7.7905678959534468</c:v>
                </c:pt>
                <c:pt idx="880">
                  <c:v>-14.222829527964596</c:v>
                </c:pt>
                <c:pt idx="881">
                  <c:v>-11.145089823236324</c:v>
                </c:pt>
                <c:pt idx="882">
                  <c:v>-2.3249283753514609</c:v>
                </c:pt>
                <c:pt idx="883">
                  <c:v>-5.8596938037636113</c:v>
                </c:pt>
                <c:pt idx="884">
                  <c:v>-6.384599372825809</c:v>
                </c:pt>
                <c:pt idx="885">
                  <c:v>-6.7642242850966561</c:v>
                </c:pt>
                <c:pt idx="886">
                  <c:v>-4.5291252384267828</c:v>
                </c:pt>
                <c:pt idx="887">
                  <c:v>-10.092194691838836</c:v>
                </c:pt>
                <c:pt idx="888">
                  <c:v>-9.5311875464815863</c:v>
                </c:pt>
                <c:pt idx="889">
                  <c:v>-8.0106932224048339</c:v>
                </c:pt>
                <c:pt idx="890">
                  <c:v>-5.3754676110273385</c:v>
                </c:pt>
                <c:pt idx="891">
                  <c:v>-6.8144090985533161</c:v>
                </c:pt>
                <c:pt idx="892">
                  <c:v>-3.0588816666449881</c:v>
                </c:pt>
                <c:pt idx="893">
                  <c:v>-19.931568569324174</c:v>
                </c:pt>
                <c:pt idx="894">
                  <c:v>-9.2815589017211018</c:v>
                </c:pt>
                <c:pt idx="895">
                  <c:v>-9.1659990157112148</c:v>
                </c:pt>
                <c:pt idx="896">
                  <c:v>-10.0274804239122</c:v>
                </c:pt>
                <c:pt idx="897">
                  <c:v>-6.6270943186234117</c:v>
                </c:pt>
                <c:pt idx="898">
                  <c:v>-8.8423789754237063</c:v>
                </c:pt>
                <c:pt idx="899">
                  <c:v>-7.5500599555553736</c:v>
                </c:pt>
                <c:pt idx="900">
                  <c:v>-8.1169120079906936</c:v>
                </c:pt>
                <c:pt idx="901">
                  <c:v>-2.7552011561572911</c:v>
                </c:pt>
                <c:pt idx="902">
                  <c:v>-6.3351160205771162</c:v>
                </c:pt>
                <c:pt idx="903">
                  <c:v>-6.8613890794574486</c:v>
                </c:pt>
                <c:pt idx="904">
                  <c:v>-8.4517958824948085</c:v>
                </c:pt>
                <c:pt idx="905">
                  <c:v>-7.1784410510017436</c:v>
                </c:pt>
                <c:pt idx="906">
                  <c:v>-10.440232531362643</c:v>
                </c:pt>
                <c:pt idx="907">
                  <c:v>-2.4983125935457249</c:v>
                </c:pt>
                <c:pt idx="908">
                  <c:v>-5.321429931745902</c:v>
                </c:pt>
                <c:pt idx="909">
                  <c:v>-3.5933415891023532</c:v>
                </c:pt>
                <c:pt idx="910">
                  <c:v>-5.6914480674482837</c:v>
                </c:pt>
                <c:pt idx="911">
                  <c:v>-4.2164387595931494</c:v>
                </c:pt>
                <c:pt idx="912">
                  <c:v>-11.849978614070706</c:v>
                </c:pt>
                <c:pt idx="913">
                  <c:v>-5.0854215164900234</c:v>
                </c:pt>
                <c:pt idx="914">
                  <c:v>-4.4402167463156488</c:v>
                </c:pt>
                <c:pt idx="915">
                  <c:v>-19.931568569324174</c:v>
                </c:pt>
                <c:pt idx="916">
                  <c:v>-8.7286642112698463</c:v>
                </c:pt>
                <c:pt idx="917">
                  <c:v>-3.1709644942563946</c:v>
                </c:pt>
                <c:pt idx="918">
                  <c:v>-7.4721961249392059</c:v>
                </c:pt>
                <c:pt idx="919">
                  <c:v>-19.931568569324174</c:v>
                </c:pt>
                <c:pt idx="920">
                  <c:v>-5.4259744530761393</c:v>
                </c:pt>
                <c:pt idx="921">
                  <c:v>-19.931568569324174</c:v>
                </c:pt>
                <c:pt idx="922">
                  <c:v>-7.4230163663611854</c:v>
                </c:pt>
                <c:pt idx="923">
                  <c:v>-2.7160400723198834</c:v>
                </c:pt>
                <c:pt idx="924">
                  <c:v>-6.7221555668216997</c:v>
                </c:pt>
                <c:pt idx="925">
                  <c:v>-11.170100443826398</c:v>
                </c:pt>
                <c:pt idx="926">
                  <c:v>-6.5926929371926102</c:v>
                </c:pt>
                <c:pt idx="927">
                  <c:v>-4.9207955040573896</c:v>
                </c:pt>
                <c:pt idx="928">
                  <c:v>-5.4454706038081895</c:v>
                </c:pt>
                <c:pt idx="929">
                  <c:v>-5.5850917489030705</c:v>
                </c:pt>
                <c:pt idx="930">
                  <c:v>-6.0879936140480568</c:v>
                </c:pt>
                <c:pt idx="931">
                  <c:v>-6.8282609239917189</c:v>
                </c:pt>
                <c:pt idx="932">
                  <c:v>-6.6365171437665627</c:v>
                </c:pt>
                <c:pt idx="933">
                  <c:v>-7.7390353257151316</c:v>
                </c:pt>
                <c:pt idx="934">
                  <c:v>-19.931568569324174</c:v>
                </c:pt>
                <c:pt idx="935">
                  <c:v>-4.6650607214025399</c:v>
                </c:pt>
                <c:pt idx="936">
                  <c:v>-5.1063366154640422</c:v>
                </c:pt>
                <c:pt idx="937">
                  <c:v>-19.931568569324174</c:v>
                </c:pt>
                <c:pt idx="938">
                  <c:v>-19.931568569324174</c:v>
                </c:pt>
                <c:pt idx="939">
                  <c:v>-3.2150350313571345</c:v>
                </c:pt>
                <c:pt idx="940">
                  <c:v>-19.931568569324174</c:v>
                </c:pt>
                <c:pt idx="941">
                  <c:v>-7.5915983468618879</c:v>
                </c:pt>
                <c:pt idx="942">
                  <c:v>-4.4572549132198729</c:v>
                </c:pt>
                <c:pt idx="943">
                  <c:v>-2.6326199874332228</c:v>
                </c:pt>
                <c:pt idx="944">
                  <c:v>-19.931568569324174</c:v>
                </c:pt>
                <c:pt idx="945">
                  <c:v>-8.5364050623738432</c:v>
                </c:pt>
                <c:pt idx="946">
                  <c:v>-8.453124528140803</c:v>
                </c:pt>
                <c:pt idx="947">
                  <c:v>-5.3208190310956871</c:v>
                </c:pt>
                <c:pt idx="948">
                  <c:v>-4.246538597120983</c:v>
                </c:pt>
                <c:pt idx="949">
                  <c:v>-7.6062240394303222</c:v>
                </c:pt>
                <c:pt idx="950">
                  <c:v>-9.3124618998219137</c:v>
                </c:pt>
                <c:pt idx="951">
                  <c:v>-7.6377785281110571</c:v>
                </c:pt>
                <c:pt idx="952">
                  <c:v>-10.026086791832347</c:v>
                </c:pt>
                <c:pt idx="953">
                  <c:v>-1.0186996941794129</c:v>
                </c:pt>
                <c:pt idx="954">
                  <c:v>-6.4100356041606634</c:v>
                </c:pt>
                <c:pt idx="955">
                  <c:v>-9.5207844081260387</c:v>
                </c:pt>
                <c:pt idx="956">
                  <c:v>-5.7750397773447997</c:v>
                </c:pt>
                <c:pt idx="957">
                  <c:v>-6.9207677548145963</c:v>
                </c:pt>
                <c:pt idx="958">
                  <c:v>-19.931568569324174</c:v>
                </c:pt>
                <c:pt idx="959">
                  <c:v>-9.6729672045597397</c:v>
                </c:pt>
                <c:pt idx="960">
                  <c:v>-3.4110471960110273</c:v>
                </c:pt>
                <c:pt idx="961">
                  <c:v>-19.931568569324174</c:v>
                </c:pt>
                <c:pt idx="962">
                  <c:v>-8.6108988728383906</c:v>
                </c:pt>
                <c:pt idx="963">
                  <c:v>-5.8358493992909031</c:v>
                </c:pt>
                <c:pt idx="964">
                  <c:v>-5.5413281923495576</c:v>
                </c:pt>
                <c:pt idx="965">
                  <c:v>-4.9198480929756823</c:v>
                </c:pt>
                <c:pt idx="966">
                  <c:v>-7.8499033910647649</c:v>
                </c:pt>
                <c:pt idx="967">
                  <c:v>-5.9134094320818953</c:v>
                </c:pt>
                <c:pt idx="968">
                  <c:v>-4.9916439190200581</c:v>
                </c:pt>
                <c:pt idx="969">
                  <c:v>-8.5107146186862561</c:v>
                </c:pt>
                <c:pt idx="970">
                  <c:v>-19.931568569324174</c:v>
                </c:pt>
                <c:pt idx="971">
                  <c:v>-5.5003761074863116</c:v>
                </c:pt>
                <c:pt idx="972">
                  <c:v>-5.1356181174211342</c:v>
                </c:pt>
                <c:pt idx="973">
                  <c:v>-2.571802068208128</c:v>
                </c:pt>
                <c:pt idx="974">
                  <c:v>-10.50771101247641</c:v>
                </c:pt>
                <c:pt idx="975">
                  <c:v>-2.1702217041514302</c:v>
                </c:pt>
                <c:pt idx="976">
                  <c:v>-5.8381894663121061</c:v>
                </c:pt>
                <c:pt idx="977">
                  <c:v>-8.7250877299466474</c:v>
                </c:pt>
                <c:pt idx="978">
                  <c:v>-7.1411522569091606</c:v>
                </c:pt>
                <c:pt idx="979">
                  <c:v>-9.0693403691253369</c:v>
                </c:pt>
                <c:pt idx="980">
                  <c:v>-5.7570909905937979</c:v>
                </c:pt>
                <c:pt idx="981">
                  <c:v>-7.5766820183953794</c:v>
                </c:pt>
                <c:pt idx="982">
                  <c:v>-19.931568569324174</c:v>
                </c:pt>
                <c:pt idx="983">
                  <c:v>-10.176777917995285</c:v>
                </c:pt>
                <c:pt idx="984">
                  <c:v>-6.1318631880153776</c:v>
                </c:pt>
                <c:pt idx="985">
                  <c:v>-6.3805720990817916</c:v>
                </c:pt>
                <c:pt idx="986">
                  <c:v>-9.2658134076055116</c:v>
                </c:pt>
                <c:pt idx="987">
                  <c:v>-4.7807443153499785</c:v>
                </c:pt>
                <c:pt idx="988">
                  <c:v>-19.931568569324174</c:v>
                </c:pt>
                <c:pt idx="989">
                  <c:v>-6.2454700261490794</c:v>
                </c:pt>
                <c:pt idx="990">
                  <c:v>-9.0792044838701909</c:v>
                </c:pt>
                <c:pt idx="991">
                  <c:v>-4.5138320323237551</c:v>
                </c:pt>
                <c:pt idx="992">
                  <c:v>-5.4824141836231295</c:v>
                </c:pt>
                <c:pt idx="993">
                  <c:v>-6.1259580921825405</c:v>
                </c:pt>
                <c:pt idx="994">
                  <c:v>-3.1314985815405922</c:v>
                </c:pt>
                <c:pt idx="995">
                  <c:v>-3.0726736208722607</c:v>
                </c:pt>
                <c:pt idx="996">
                  <c:v>-2.6946496496537691</c:v>
                </c:pt>
                <c:pt idx="997">
                  <c:v>-4.6803450740935535</c:v>
                </c:pt>
                <c:pt idx="998">
                  <c:v>-6.6457853524151496</c:v>
                </c:pt>
                <c:pt idx="999">
                  <c:v>-9.0019891042866416</c:v>
                </c:pt>
                <c:pt idx="1000">
                  <c:v>-19.931568569324174</c:v>
                </c:pt>
                <c:pt idx="1001">
                  <c:v>-7.1952715035901837</c:v>
                </c:pt>
                <c:pt idx="1002">
                  <c:v>-19.931568569324174</c:v>
                </c:pt>
                <c:pt idx="1003">
                  <c:v>-8.7537784383717927</c:v>
                </c:pt>
                <c:pt idx="1004">
                  <c:v>-9.3271923291055039</c:v>
                </c:pt>
                <c:pt idx="1005">
                  <c:v>-7.7224887199738328</c:v>
                </c:pt>
                <c:pt idx="1006">
                  <c:v>-4.3052214977241716</c:v>
                </c:pt>
                <c:pt idx="1007">
                  <c:v>-5.5588627747795147</c:v>
                </c:pt>
                <c:pt idx="1008">
                  <c:v>-8.0438224637316456</c:v>
                </c:pt>
                <c:pt idx="1009">
                  <c:v>-5.9987705629991961</c:v>
                </c:pt>
                <c:pt idx="1010">
                  <c:v>-6.5642851518965992</c:v>
                </c:pt>
                <c:pt idx="1011">
                  <c:v>-7.9139538650683203</c:v>
                </c:pt>
                <c:pt idx="1012">
                  <c:v>-7.476142449704648</c:v>
                </c:pt>
                <c:pt idx="1013">
                  <c:v>-6.2214364044749768</c:v>
                </c:pt>
                <c:pt idx="1014">
                  <c:v>-8.457390622346395</c:v>
                </c:pt>
                <c:pt idx="1015">
                  <c:v>-7.8249447818001832</c:v>
                </c:pt>
                <c:pt idx="1016">
                  <c:v>-6.1380012262708616</c:v>
                </c:pt>
                <c:pt idx="1017">
                  <c:v>-9.4431429362544623</c:v>
                </c:pt>
                <c:pt idx="1018">
                  <c:v>-3.9986989758015588</c:v>
                </c:pt>
                <c:pt idx="1019">
                  <c:v>-2.0020226849476139</c:v>
                </c:pt>
                <c:pt idx="1020">
                  <c:v>-8.2228493548132739</c:v>
                </c:pt>
                <c:pt idx="1021">
                  <c:v>-6.6049867027767375</c:v>
                </c:pt>
                <c:pt idx="1022">
                  <c:v>-3.6218121272022472</c:v>
                </c:pt>
                <c:pt idx="1023">
                  <c:v>-9.582637965193749</c:v>
                </c:pt>
                <c:pt idx="1024">
                  <c:v>-19.931568569324174</c:v>
                </c:pt>
                <c:pt idx="1025">
                  <c:v>-19.931568569324174</c:v>
                </c:pt>
                <c:pt idx="1026">
                  <c:v>-4.5688453506507862</c:v>
                </c:pt>
                <c:pt idx="1027">
                  <c:v>-9.0375200948372783</c:v>
                </c:pt>
                <c:pt idx="1028">
                  <c:v>-6.5475840799872893</c:v>
                </c:pt>
                <c:pt idx="1029">
                  <c:v>-8.4370474529085993</c:v>
                </c:pt>
                <c:pt idx="1030">
                  <c:v>-5.2224308937171724</c:v>
                </c:pt>
                <c:pt idx="1031">
                  <c:v>-11.105798839062635</c:v>
                </c:pt>
                <c:pt idx="1032">
                  <c:v>-7.6198279161739633</c:v>
                </c:pt>
                <c:pt idx="1033">
                  <c:v>-8.9182898684060898</c:v>
                </c:pt>
                <c:pt idx="1034">
                  <c:v>-7.6074096858006319</c:v>
                </c:pt>
                <c:pt idx="1035">
                  <c:v>-6.2088259182070349</c:v>
                </c:pt>
                <c:pt idx="1036">
                  <c:v>-8.2884483417066086</c:v>
                </c:pt>
                <c:pt idx="1037">
                  <c:v>-4.2378366096945346</c:v>
                </c:pt>
                <c:pt idx="1038">
                  <c:v>-6.4571931162364082</c:v>
                </c:pt>
                <c:pt idx="1039">
                  <c:v>-3.203650015423626</c:v>
                </c:pt>
                <c:pt idx="1040">
                  <c:v>-3.5879490832575334</c:v>
                </c:pt>
                <c:pt idx="1041">
                  <c:v>-19.931568569324174</c:v>
                </c:pt>
                <c:pt idx="1042">
                  <c:v>-9.13752235969935</c:v>
                </c:pt>
                <c:pt idx="1043">
                  <c:v>-6.9030702082721671</c:v>
                </c:pt>
                <c:pt idx="1044">
                  <c:v>-7.1613517168638845</c:v>
                </c:pt>
                <c:pt idx="1045">
                  <c:v>-4.7031222098166632</c:v>
                </c:pt>
                <c:pt idx="1046">
                  <c:v>-6.6359020733314846</c:v>
                </c:pt>
                <c:pt idx="1047">
                  <c:v>-5.3894609693805773</c:v>
                </c:pt>
                <c:pt idx="1048">
                  <c:v>-3.0865807925593072</c:v>
                </c:pt>
                <c:pt idx="1049">
                  <c:v>-3.3060983927558643</c:v>
                </c:pt>
                <c:pt idx="1050">
                  <c:v>-4.7103549326938854</c:v>
                </c:pt>
                <c:pt idx="1051">
                  <c:v>-7.9814140437282157</c:v>
                </c:pt>
                <c:pt idx="1052">
                  <c:v>-5.6933190206196223</c:v>
                </c:pt>
                <c:pt idx="1053">
                  <c:v>-5.635154181888252</c:v>
                </c:pt>
                <c:pt idx="1054">
                  <c:v>-8.2708506184431201</c:v>
                </c:pt>
                <c:pt idx="1055">
                  <c:v>-19.931568569324174</c:v>
                </c:pt>
                <c:pt idx="1056">
                  <c:v>-3.8204026734122891</c:v>
                </c:pt>
                <c:pt idx="1057">
                  <c:v>-5.9365149058056694</c:v>
                </c:pt>
                <c:pt idx="1058">
                  <c:v>-5.5358496907580843</c:v>
                </c:pt>
                <c:pt idx="1059">
                  <c:v>-9.4374130067013677</c:v>
                </c:pt>
                <c:pt idx="1060">
                  <c:v>-6.010410471164799</c:v>
                </c:pt>
                <c:pt idx="1061">
                  <c:v>-2.8597844519342148</c:v>
                </c:pt>
                <c:pt idx="1062">
                  <c:v>-7.8735233893432905</c:v>
                </c:pt>
                <c:pt idx="1063">
                  <c:v>-6.9068471999943561</c:v>
                </c:pt>
                <c:pt idx="1064">
                  <c:v>-5.7004446867913696</c:v>
                </c:pt>
                <c:pt idx="1065">
                  <c:v>-4.395566772320878</c:v>
                </c:pt>
                <c:pt idx="1066">
                  <c:v>-7.9566754311920471</c:v>
                </c:pt>
                <c:pt idx="1067">
                  <c:v>-5.4128539504474142</c:v>
                </c:pt>
                <c:pt idx="1068">
                  <c:v>-7.5692608789126812</c:v>
                </c:pt>
                <c:pt idx="1069">
                  <c:v>-13.078059389931751</c:v>
                </c:pt>
                <c:pt idx="1070">
                  <c:v>-6.3066769522273161</c:v>
                </c:pt>
                <c:pt idx="1071">
                  <c:v>-2.5361884463639175</c:v>
                </c:pt>
                <c:pt idx="1072">
                  <c:v>-6.6191066032856254</c:v>
                </c:pt>
                <c:pt idx="1073">
                  <c:v>-6.2989598763444992</c:v>
                </c:pt>
                <c:pt idx="1074">
                  <c:v>-4.0127224250317779</c:v>
                </c:pt>
                <c:pt idx="1075">
                  <c:v>-7.6145186535252058</c:v>
                </c:pt>
                <c:pt idx="1076">
                  <c:v>-4.9407887664749577</c:v>
                </c:pt>
                <c:pt idx="1077">
                  <c:v>-1.500288179789159</c:v>
                </c:pt>
                <c:pt idx="1078">
                  <c:v>-5.8624319288948259</c:v>
                </c:pt>
                <c:pt idx="1079">
                  <c:v>-4.0101749184509901</c:v>
                </c:pt>
                <c:pt idx="1080">
                  <c:v>-7.9456359331908022</c:v>
                </c:pt>
                <c:pt idx="1081">
                  <c:v>-6.6624465666654507</c:v>
                </c:pt>
                <c:pt idx="1082">
                  <c:v>-4.8631223744164034</c:v>
                </c:pt>
                <c:pt idx="1083">
                  <c:v>-6.7518601957815747</c:v>
                </c:pt>
                <c:pt idx="1084">
                  <c:v>-19.931568569324174</c:v>
                </c:pt>
                <c:pt idx="1085">
                  <c:v>-3.6988989321089814</c:v>
                </c:pt>
                <c:pt idx="1086">
                  <c:v>-2.6357412184862219</c:v>
                </c:pt>
                <c:pt idx="1087">
                  <c:v>-10.404400466001784</c:v>
                </c:pt>
                <c:pt idx="1088">
                  <c:v>-8.8744249836645253</c:v>
                </c:pt>
                <c:pt idx="1089">
                  <c:v>-19.931568569324174</c:v>
                </c:pt>
                <c:pt idx="1090">
                  <c:v>-3.795839245927799</c:v>
                </c:pt>
                <c:pt idx="1091">
                  <c:v>-19.931568569324174</c:v>
                </c:pt>
                <c:pt idx="1092">
                  <c:v>-5.4328970934293581</c:v>
                </c:pt>
                <c:pt idx="1093">
                  <c:v>-3.5104406234820797</c:v>
                </c:pt>
                <c:pt idx="1094">
                  <c:v>-4.2986275140079551</c:v>
                </c:pt>
                <c:pt idx="1095">
                  <c:v>-19.931568569324174</c:v>
                </c:pt>
                <c:pt idx="1096">
                  <c:v>-8.0350620836511659</c:v>
                </c:pt>
                <c:pt idx="1097">
                  <c:v>-9.5602046492394379</c:v>
                </c:pt>
                <c:pt idx="1098">
                  <c:v>-7.1321060150733917</c:v>
                </c:pt>
                <c:pt idx="1099">
                  <c:v>-4.7655545979833196</c:v>
                </c:pt>
                <c:pt idx="1100">
                  <c:v>-6.2432924667829628</c:v>
                </c:pt>
                <c:pt idx="1101">
                  <c:v>-5.7432011052807876</c:v>
                </c:pt>
                <c:pt idx="1102">
                  <c:v>-9.7547346999969982</c:v>
                </c:pt>
                <c:pt idx="1103">
                  <c:v>-19.931568569324174</c:v>
                </c:pt>
                <c:pt idx="1104">
                  <c:v>-7.8385977483293088</c:v>
                </c:pt>
                <c:pt idx="1105">
                  <c:v>-11.468326223497995</c:v>
                </c:pt>
                <c:pt idx="1106">
                  <c:v>-19.931568569324174</c:v>
                </c:pt>
                <c:pt idx="1107">
                  <c:v>-9.4994651812437478</c:v>
                </c:pt>
                <c:pt idx="1108">
                  <c:v>-8.4273901494131174</c:v>
                </c:pt>
                <c:pt idx="1109">
                  <c:v>-19.931568569324174</c:v>
                </c:pt>
                <c:pt idx="1110">
                  <c:v>-4.2237005768438998</c:v>
                </c:pt>
                <c:pt idx="1111">
                  <c:v>-9.0188580844883806</c:v>
                </c:pt>
                <c:pt idx="1112">
                  <c:v>-19.931568569324174</c:v>
                </c:pt>
                <c:pt idx="1113">
                  <c:v>-7.3953849890631522</c:v>
                </c:pt>
                <c:pt idx="1114">
                  <c:v>-5.4855720365399279</c:v>
                </c:pt>
                <c:pt idx="1115">
                  <c:v>-19.931568569324174</c:v>
                </c:pt>
                <c:pt idx="1116">
                  <c:v>-9.2652602268146644</c:v>
                </c:pt>
                <c:pt idx="1117">
                  <c:v>-7.752681542962951</c:v>
                </c:pt>
                <c:pt idx="1118">
                  <c:v>-8.6588501493801306</c:v>
                </c:pt>
                <c:pt idx="1119">
                  <c:v>-9.7165926132063642</c:v>
                </c:pt>
                <c:pt idx="1120">
                  <c:v>-19.931568569324174</c:v>
                </c:pt>
                <c:pt idx="1121">
                  <c:v>-19.931568569324174</c:v>
                </c:pt>
                <c:pt idx="1122">
                  <c:v>-2.8843540335300841</c:v>
                </c:pt>
                <c:pt idx="1123">
                  <c:v>-7.457294020986251</c:v>
                </c:pt>
                <c:pt idx="1124">
                  <c:v>-4.7679531687284618</c:v>
                </c:pt>
                <c:pt idx="1125">
                  <c:v>-9.37052889218476</c:v>
                </c:pt>
                <c:pt idx="1126">
                  <c:v>-8.3043520761929415</c:v>
                </c:pt>
                <c:pt idx="1127">
                  <c:v>-7.0810662254854053</c:v>
                </c:pt>
                <c:pt idx="1128">
                  <c:v>-3.668108369769695</c:v>
                </c:pt>
                <c:pt idx="1129">
                  <c:v>-7.0819128756369683</c:v>
                </c:pt>
                <c:pt idx="1130">
                  <c:v>-1.2544469198262327</c:v>
                </c:pt>
                <c:pt idx="1131">
                  <c:v>-19.931568569324174</c:v>
                </c:pt>
                <c:pt idx="1132">
                  <c:v>-9.0311394653519503</c:v>
                </c:pt>
                <c:pt idx="1133">
                  <c:v>-7.1957104995379817</c:v>
                </c:pt>
                <c:pt idx="1134">
                  <c:v>-9.7275220256734372</c:v>
                </c:pt>
                <c:pt idx="1135">
                  <c:v>-4.0933064923039479</c:v>
                </c:pt>
                <c:pt idx="1136">
                  <c:v>-4.2737097407205553</c:v>
                </c:pt>
                <c:pt idx="1137">
                  <c:v>-19.931568569324174</c:v>
                </c:pt>
                <c:pt idx="1138">
                  <c:v>-7.7989428905263214</c:v>
                </c:pt>
                <c:pt idx="1139">
                  <c:v>-7.393403164938209</c:v>
                </c:pt>
                <c:pt idx="1140">
                  <c:v>-8.4720959656144785</c:v>
                </c:pt>
                <c:pt idx="1141">
                  <c:v>-4.6070745420843267</c:v>
                </c:pt>
                <c:pt idx="1142">
                  <c:v>-10.073416575220589</c:v>
                </c:pt>
                <c:pt idx="1143">
                  <c:v>-5.7573516943747727</c:v>
                </c:pt>
                <c:pt idx="1144">
                  <c:v>-2.4885569224486641</c:v>
                </c:pt>
                <c:pt idx="1145">
                  <c:v>-4.5647535184608499</c:v>
                </c:pt>
                <c:pt idx="1146">
                  <c:v>-7.73118486662481</c:v>
                </c:pt>
                <c:pt idx="1147">
                  <c:v>-3.8389073594189909</c:v>
                </c:pt>
                <c:pt idx="1148">
                  <c:v>-1.3851760751335773</c:v>
                </c:pt>
                <c:pt idx="1149">
                  <c:v>-19.931568569324174</c:v>
                </c:pt>
                <c:pt idx="1150">
                  <c:v>-5.9554400050799208</c:v>
                </c:pt>
                <c:pt idx="1151">
                  <c:v>-19.931568569324174</c:v>
                </c:pt>
                <c:pt idx="1152">
                  <c:v>-7.86360724381721</c:v>
                </c:pt>
                <c:pt idx="1153">
                  <c:v>-6.140314497508224</c:v>
                </c:pt>
                <c:pt idx="1154">
                  <c:v>-9.0630662203711729</c:v>
                </c:pt>
                <c:pt idx="1155">
                  <c:v>-6.1828655194974385</c:v>
                </c:pt>
                <c:pt idx="1156">
                  <c:v>-6.012532364326594</c:v>
                </c:pt>
                <c:pt idx="1157">
                  <c:v>-10.253977525280073</c:v>
                </c:pt>
                <c:pt idx="1158">
                  <c:v>-6.8229173595826555</c:v>
                </c:pt>
                <c:pt idx="1159">
                  <c:v>-4.4803252548369432</c:v>
                </c:pt>
                <c:pt idx="1160">
                  <c:v>-4.8700496632585883</c:v>
                </c:pt>
                <c:pt idx="1161">
                  <c:v>-7.7987690858776624</c:v>
                </c:pt>
                <c:pt idx="1162">
                  <c:v>-11.155912202066133</c:v>
                </c:pt>
                <c:pt idx="1163">
                  <c:v>-10.253528364402014</c:v>
                </c:pt>
                <c:pt idx="1164">
                  <c:v>-1.9052650966446543</c:v>
                </c:pt>
                <c:pt idx="1165">
                  <c:v>-8.242131366811952</c:v>
                </c:pt>
                <c:pt idx="1166">
                  <c:v>-9.292397014144548</c:v>
                </c:pt>
                <c:pt idx="1167">
                  <c:v>-7.5636070409001803</c:v>
                </c:pt>
                <c:pt idx="1168">
                  <c:v>-8.0050653780842165</c:v>
                </c:pt>
                <c:pt idx="1169">
                  <c:v>-11.79303564834022</c:v>
                </c:pt>
                <c:pt idx="1170">
                  <c:v>-7.4110925448708622</c:v>
                </c:pt>
                <c:pt idx="1171">
                  <c:v>-5.2145075003804235</c:v>
                </c:pt>
                <c:pt idx="1172">
                  <c:v>-6.6433396531609441</c:v>
                </c:pt>
                <c:pt idx="1173">
                  <c:v>-5.2741844071503339</c:v>
                </c:pt>
                <c:pt idx="1174">
                  <c:v>-8.097747510577685</c:v>
                </c:pt>
                <c:pt idx="1175">
                  <c:v>-1.1826394817926233</c:v>
                </c:pt>
                <c:pt idx="1176">
                  <c:v>-5.0689442383066696</c:v>
                </c:pt>
                <c:pt idx="1177">
                  <c:v>-8.0384684381848466</c:v>
                </c:pt>
                <c:pt idx="1178">
                  <c:v>-4.5880541825818257</c:v>
                </c:pt>
                <c:pt idx="1179">
                  <c:v>-19.931568569324174</c:v>
                </c:pt>
                <c:pt idx="1180">
                  <c:v>-6.0901596046788971</c:v>
                </c:pt>
                <c:pt idx="1181">
                  <c:v>-5.1626142957492078</c:v>
                </c:pt>
                <c:pt idx="1182">
                  <c:v>-5.4684334032744397</c:v>
                </c:pt>
                <c:pt idx="1183">
                  <c:v>-6.4098454566663232</c:v>
                </c:pt>
                <c:pt idx="1184">
                  <c:v>-9.7547309609323385</c:v>
                </c:pt>
                <c:pt idx="1185">
                  <c:v>-10.01159988819313</c:v>
                </c:pt>
                <c:pt idx="1186">
                  <c:v>-10.36719040075911</c:v>
                </c:pt>
                <c:pt idx="1187">
                  <c:v>-4.5237015550975501</c:v>
                </c:pt>
                <c:pt idx="1188">
                  <c:v>-8.0595978960740151</c:v>
                </c:pt>
                <c:pt idx="1189">
                  <c:v>-4.7610547363033975</c:v>
                </c:pt>
                <c:pt idx="1190">
                  <c:v>-2.5425912086808289</c:v>
                </c:pt>
                <c:pt idx="1191">
                  <c:v>-5.0741257216829574</c:v>
                </c:pt>
                <c:pt idx="1192">
                  <c:v>-10.595037462707358</c:v>
                </c:pt>
                <c:pt idx="1193">
                  <c:v>-5.6930583636507039</c:v>
                </c:pt>
                <c:pt idx="1194">
                  <c:v>-8.3669360384258322</c:v>
                </c:pt>
                <c:pt idx="1195">
                  <c:v>-5.6314009340796662</c:v>
                </c:pt>
                <c:pt idx="1196">
                  <c:v>-4.5751840378681381</c:v>
                </c:pt>
                <c:pt idx="1197">
                  <c:v>-19.931568569324174</c:v>
                </c:pt>
                <c:pt idx="1198">
                  <c:v>-19.931568569324174</c:v>
                </c:pt>
                <c:pt idx="1199">
                  <c:v>-8.9933496847975434</c:v>
                </c:pt>
                <c:pt idx="1200">
                  <c:v>-7.302313961591369</c:v>
                </c:pt>
                <c:pt idx="1201">
                  <c:v>-6.9605497761644921</c:v>
                </c:pt>
                <c:pt idx="1202">
                  <c:v>-9.2706011020204659</c:v>
                </c:pt>
                <c:pt idx="1203">
                  <c:v>-6.3148771860466626</c:v>
                </c:pt>
                <c:pt idx="1204">
                  <c:v>-6.9143296958602249</c:v>
                </c:pt>
                <c:pt idx="1205">
                  <c:v>-2.7239837624120367</c:v>
                </c:pt>
                <c:pt idx="1206">
                  <c:v>-5.6571235830453421</c:v>
                </c:pt>
                <c:pt idx="1207">
                  <c:v>-19.931568569324174</c:v>
                </c:pt>
                <c:pt idx="1208">
                  <c:v>-19.931568569324174</c:v>
                </c:pt>
                <c:pt idx="1209">
                  <c:v>-6.8974407397977036</c:v>
                </c:pt>
                <c:pt idx="1210">
                  <c:v>-19.931568569324174</c:v>
                </c:pt>
                <c:pt idx="1211">
                  <c:v>-5.7081341781929433</c:v>
                </c:pt>
                <c:pt idx="1212">
                  <c:v>-6.6654386804060293</c:v>
                </c:pt>
                <c:pt idx="1213">
                  <c:v>-5.1447033708582275</c:v>
                </c:pt>
                <c:pt idx="1214">
                  <c:v>-3.1589147307863001</c:v>
                </c:pt>
                <c:pt idx="1215">
                  <c:v>-6.2335358193015642</c:v>
                </c:pt>
                <c:pt idx="1216">
                  <c:v>-8.1118153764797469</c:v>
                </c:pt>
                <c:pt idx="1217">
                  <c:v>-7.595071214674058</c:v>
                </c:pt>
                <c:pt idx="1218">
                  <c:v>-6.9417602321931309</c:v>
                </c:pt>
                <c:pt idx="1219">
                  <c:v>-7.592573750246979</c:v>
                </c:pt>
                <c:pt idx="1220">
                  <c:v>-19.931568569324174</c:v>
                </c:pt>
                <c:pt idx="1221">
                  <c:v>-5.5993921232614792</c:v>
                </c:pt>
                <c:pt idx="1222">
                  <c:v>-5.6822961266266425</c:v>
                </c:pt>
                <c:pt idx="1223">
                  <c:v>-6.7007127595866258</c:v>
                </c:pt>
                <c:pt idx="1224">
                  <c:v>-10.686198885415539</c:v>
                </c:pt>
                <c:pt idx="1225">
                  <c:v>-7.3382953414781538</c:v>
                </c:pt>
                <c:pt idx="1226">
                  <c:v>-9.6971738319483638</c:v>
                </c:pt>
                <c:pt idx="1227">
                  <c:v>-4.5382792448611182</c:v>
                </c:pt>
                <c:pt idx="1228">
                  <c:v>-7.6311359250546777</c:v>
                </c:pt>
                <c:pt idx="1229">
                  <c:v>-10.553113302446196</c:v>
                </c:pt>
                <c:pt idx="1230">
                  <c:v>-19.931568569324174</c:v>
                </c:pt>
                <c:pt idx="1231">
                  <c:v>-6.0477430215208514</c:v>
                </c:pt>
                <c:pt idx="1232">
                  <c:v>-4.3521867159949723</c:v>
                </c:pt>
                <c:pt idx="1233">
                  <c:v>-9.4805913991542585</c:v>
                </c:pt>
                <c:pt idx="1234">
                  <c:v>-4.8350394043780502</c:v>
                </c:pt>
                <c:pt idx="1235">
                  <c:v>-8.307955895444568</c:v>
                </c:pt>
                <c:pt idx="1236">
                  <c:v>-19.931568569324174</c:v>
                </c:pt>
                <c:pt idx="1237">
                  <c:v>-6.0595679699030951</c:v>
                </c:pt>
                <c:pt idx="1238">
                  <c:v>-6.2406497764593141</c:v>
                </c:pt>
                <c:pt idx="1239">
                  <c:v>-5.7922776737483055</c:v>
                </c:pt>
                <c:pt idx="1240">
                  <c:v>-5.2516516039006333</c:v>
                </c:pt>
                <c:pt idx="1241">
                  <c:v>-3.2786350267503201</c:v>
                </c:pt>
                <c:pt idx="1242">
                  <c:v>-6.11361780893243</c:v>
                </c:pt>
                <c:pt idx="1243">
                  <c:v>-6.2004026206075542</c:v>
                </c:pt>
                <c:pt idx="1244">
                  <c:v>-5.4949501912384004</c:v>
                </c:pt>
                <c:pt idx="1245">
                  <c:v>-19.931568569324174</c:v>
                </c:pt>
                <c:pt idx="1246">
                  <c:v>-7.3316796638029542</c:v>
                </c:pt>
                <c:pt idx="1247">
                  <c:v>-7.3139211227504015</c:v>
                </c:pt>
                <c:pt idx="1248">
                  <c:v>-19.931568569324174</c:v>
                </c:pt>
                <c:pt idx="1249">
                  <c:v>-10.77272413093784</c:v>
                </c:pt>
                <c:pt idx="1250">
                  <c:v>-7.1009380939548121</c:v>
                </c:pt>
                <c:pt idx="1251">
                  <c:v>-7.9687585789307036</c:v>
                </c:pt>
                <c:pt idx="1252">
                  <c:v>-8.3803409657258854</c:v>
                </c:pt>
                <c:pt idx="1253">
                  <c:v>-19.931568569324174</c:v>
                </c:pt>
                <c:pt idx="1254">
                  <c:v>-7.1900215290524887</c:v>
                </c:pt>
                <c:pt idx="1255">
                  <c:v>-8.8409718030961209</c:v>
                </c:pt>
                <c:pt idx="1256">
                  <c:v>-8.4995983274284868</c:v>
                </c:pt>
                <c:pt idx="1257">
                  <c:v>-7.0044880537153329</c:v>
                </c:pt>
                <c:pt idx="1258">
                  <c:v>-6.2726903513068457</c:v>
                </c:pt>
                <c:pt idx="1259">
                  <c:v>-9.0778987750571609</c:v>
                </c:pt>
                <c:pt idx="1260">
                  <c:v>-8.4214324416860791</c:v>
                </c:pt>
                <c:pt idx="1261">
                  <c:v>-9.6093959132729552</c:v>
                </c:pt>
                <c:pt idx="1262">
                  <c:v>-6.7261702521927305</c:v>
                </c:pt>
                <c:pt idx="1263">
                  <c:v>-13.442925029470389</c:v>
                </c:pt>
                <c:pt idx="1264">
                  <c:v>-5.7158406854408712</c:v>
                </c:pt>
                <c:pt idx="1265">
                  <c:v>-6.5795901324986419</c:v>
                </c:pt>
                <c:pt idx="1266">
                  <c:v>-5.639889619666417</c:v>
                </c:pt>
                <c:pt idx="1267">
                  <c:v>-5.0313345882910614</c:v>
                </c:pt>
                <c:pt idx="1268">
                  <c:v>-8.0655550593723984</c:v>
                </c:pt>
                <c:pt idx="1269">
                  <c:v>-5.3872850870421418</c:v>
                </c:pt>
                <c:pt idx="1270">
                  <c:v>-3.4808443042901467</c:v>
                </c:pt>
                <c:pt idx="1271">
                  <c:v>-7.5050511554212695</c:v>
                </c:pt>
                <c:pt idx="1272">
                  <c:v>-10.645218737116901</c:v>
                </c:pt>
                <c:pt idx="1273">
                  <c:v>-19.931568569324174</c:v>
                </c:pt>
                <c:pt idx="1274">
                  <c:v>-11.554791997441193</c:v>
                </c:pt>
                <c:pt idx="1275">
                  <c:v>-19.931568569324174</c:v>
                </c:pt>
                <c:pt idx="1276">
                  <c:v>-9.2612380697242713</c:v>
                </c:pt>
                <c:pt idx="1277">
                  <c:v>-9.9901320894714782</c:v>
                </c:pt>
                <c:pt idx="1278">
                  <c:v>-3.2987751012611275</c:v>
                </c:pt>
                <c:pt idx="1279">
                  <c:v>-5.4958471378915839</c:v>
                </c:pt>
                <c:pt idx="1280">
                  <c:v>-7.844843839459184</c:v>
                </c:pt>
                <c:pt idx="1281">
                  <c:v>-10.218345322742449</c:v>
                </c:pt>
                <c:pt idx="1282">
                  <c:v>-4.302062131686518</c:v>
                </c:pt>
                <c:pt idx="1283">
                  <c:v>-4.9087407538439276</c:v>
                </c:pt>
                <c:pt idx="1284">
                  <c:v>-5.548264623574048</c:v>
                </c:pt>
                <c:pt idx="1285">
                  <c:v>-2.457261275290378</c:v>
                </c:pt>
                <c:pt idx="1286">
                  <c:v>-8.4059582062947822</c:v>
                </c:pt>
                <c:pt idx="1287">
                  <c:v>-19.931568569324174</c:v>
                </c:pt>
                <c:pt idx="1288">
                  <c:v>-6.1469223760824319</c:v>
                </c:pt>
                <c:pt idx="1289">
                  <c:v>-9.2416675376927184</c:v>
                </c:pt>
                <c:pt idx="1290">
                  <c:v>-6.1842552349087487</c:v>
                </c:pt>
                <c:pt idx="1291">
                  <c:v>-1.5759143305780956</c:v>
                </c:pt>
                <c:pt idx="1292">
                  <c:v>-5.7575206580807405</c:v>
                </c:pt>
                <c:pt idx="1293">
                  <c:v>-10.837195247257929</c:v>
                </c:pt>
                <c:pt idx="1294">
                  <c:v>-4.3764528920265198</c:v>
                </c:pt>
                <c:pt idx="1295">
                  <c:v>-5.7523592317073184</c:v>
                </c:pt>
                <c:pt idx="1296">
                  <c:v>-19.931568569324174</c:v>
                </c:pt>
                <c:pt idx="1297">
                  <c:v>-6.8427319766251395</c:v>
                </c:pt>
                <c:pt idx="1298">
                  <c:v>-9.0812559116495706</c:v>
                </c:pt>
                <c:pt idx="1299">
                  <c:v>-19.931568569324174</c:v>
                </c:pt>
                <c:pt idx="1300">
                  <c:v>-6.8317054852986177</c:v>
                </c:pt>
                <c:pt idx="1301">
                  <c:v>-5.9242200090843937</c:v>
                </c:pt>
                <c:pt idx="1302">
                  <c:v>-11.263158653772498</c:v>
                </c:pt>
                <c:pt idx="1303">
                  <c:v>-9.4011563795187598</c:v>
                </c:pt>
                <c:pt idx="1304">
                  <c:v>-19.931568569324174</c:v>
                </c:pt>
                <c:pt idx="1305">
                  <c:v>-8.9495996433803739</c:v>
                </c:pt>
                <c:pt idx="1306">
                  <c:v>-7.3188152342795245</c:v>
                </c:pt>
                <c:pt idx="1307">
                  <c:v>-7.8148435139918595</c:v>
                </c:pt>
                <c:pt idx="1308">
                  <c:v>-3.0881228325722261</c:v>
                </c:pt>
                <c:pt idx="1309">
                  <c:v>-5.676077572983913</c:v>
                </c:pt>
                <c:pt idx="1310">
                  <c:v>-8.9955416969004141</c:v>
                </c:pt>
                <c:pt idx="1311">
                  <c:v>-7.0304914465260966</c:v>
                </c:pt>
                <c:pt idx="1312">
                  <c:v>-4.695083836218422</c:v>
                </c:pt>
                <c:pt idx="1313">
                  <c:v>-7.3467986286428779</c:v>
                </c:pt>
                <c:pt idx="1314">
                  <c:v>-6.0406430502783959</c:v>
                </c:pt>
                <c:pt idx="1315">
                  <c:v>-8.0333073020346593</c:v>
                </c:pt>
                <c:pt idx="1316">
                  <c:v>-8.073815345218323</c:v>
                </c:pt>
                <c:pt idx="1317">
                  <c:v>-4.4656316861179937</c:v>
                </c:pt>
                <c:pt idx="1318">
                  <c:v>-3.8996984102534435</c:v>
                </c:pt>
                <c:pt idx="1319">
                  <c:v>-4.1976244197295323</c:v>
                </c:pt>
                <c:pt idx="1320">
                  <c:v>-2.8268367395042051</c:v>
                </c:pt>
                <c:pt idx="1321">
                  <c:v>-3.6123257118910135</c:v>
                </c:pt>
                <c:pt idx="1322">
                  <c:v>-19.931568569324174</c:v>
                </c:pt>
                <c:pt idx="1323">
                  <c:v>-5.19046261786493</c:v>
                </c:pt>
                <c:pt idx="1324">
                  <c:v>-7.0371964130011264</c:v>
                </c:pt>
                <c:pt idx="1325">
                  <c:v>-4.3698248114622071</c:v>
                </c:pt>
                <c:pt idx="1326">
                  <c:v>-3.7314608977525623</c:v>
                </c:pt>
                <c:pt idx="1327">
                  <c:v>-8.4488362275266837</c:v>
                </c:pt>
                <c:pt idx="1328">
                  <c:v>-7.3789076362190542</c:v>
                </c:pt>
                <c:pt idx="1329">
                  <c:v>-19.931568569324174</c:v>
                </c:pt>
                <c:pt idx="1330">
                  <c:v>-9.251427092982107</c:v>
                </c:pt>
                <c:pt idx="1331">
                  <c:v>-19.931568569324174</c:v>
                </c:pt>
                <c:pt idx="1332">
                  <c:v>-7.3287748421080394</c:v>
                </c:pt>
                <c:pt idx="1333">
                  <c:v>-8.719457075737683</c:v>
                </c:pt>
                <c:pt idx="1334">
                  <c:v>-19.931568569324174</c:v>
                </c:pt>
                <c:pt idx="1335">
                  <c:v>-5.9059556571301899</c:v>
                </c:pt>
                <c:pt idx="1336">
                  <c:v>-9.0798281154041565</c:v>
                </c:pt>
                <c:pt idx="1337">
                  <c:v>-9.2941222453917245</c:v>
                </c:pt>
                <c:pt idx="1338">
                  <c:v>-8.5587252694818883</c:v>
                </c:pt>
                <c:pt idx="1339">
                  <c:v>-8.6531313078524548</c:v>
                </c:pt>
                <c:pt idx="1340">
                  <c:v>-6.9973609675188664</c:v>
                </c:pt>
                <c:pt idx="1341">
                  <c:v>-19.931568569324174</c:v>
                </c:pt>
                <c:pt idx="1342">
                  <c:v>-11.480143130149694</c:v>
                </c:pt>
                <c:pt idx="1343">
                  <c:v>-7.2046628665020807</c:v>
                </c:pt>
                <c:pt idx="1344">
                  <c:v>-6.9822658241331332</c:v>
                </c:pt>
                <c:pt idx="1345">
                  <c:v>-8.8719990007353875</c:v>
                </c:pt>
                <c:pt idx="1346">
                  <c:v>-4.1136233033340037</c:v>
                </c:pt>
                <c:pt idx="1347">
                  <c:v>-5.5400730942270719</c:v>
                </c:pt>
                <c:pt idx="1348">
                  <c:v>-11.155964872470319</c:v>
                </c:pt>
                <c:pt idx="1349">
                  <c:v>-6.9338291293036027</c:v>
                </c:pt>
                <c:pt idx="1350">
                  <c:v>-19.931568569324174</c:v>
                </c:pt>
                <c:pt idx="1351">
                  <c:v>-6.8198331509096421</c:v>
                </c:pt>
                <c:pt idx="1352">
                  <c:v>-9.6207694989155463</c:v>
                </c:pt>
                <c:pt idx="1353">
                  <c:v>-9.0449262141517117</c:v>
                </c:pt>
                <c:pt idx="1354">
                  <c:v>-9.375797460848899</c:v>
                </c:pt>
                <c:pt idx="1355">
                  <c:v>-8.6414650299210383</c:v>
                </c:pt>
                <c:pt idx="1356">
                  <c:v>-6.5023695113335442</c:v>
                </c:pt>
                <c:pt idx="1357">
                  <c:v>-19.931568569324174</c:v>
                </c:pt>
                <c:pt idx="1358">
                  <c:v>-8.0808707048848767</c:v>
                </c:pt>
                <c:pt idx="1359">
                  <c:v>-9.1318619739827707</c:v>
                </c:pt>
                <c:pt idx="1360">
                  <c:v>-9.0034247956409335</c:v>
                </c:pt>
                <c:pt idx="1361">
                  <c:v>-8.6188841116821902</c:v>
                </c:pt>
                <c:pt idx="1362">
                  <c:v>-6.6828577819219053</c:v>
                </c:pt>
                <c:pt idx="1363">
                  <c:v>-19.931568569324174</c:v>
                </c:pt>
                <c:pt idx="1364">
                  <c:v>-5.1658721213905752</c:v>
                </c:pt>
                <c:pt idx="1365">
                  <c:v>-6.1365535322180982</c:v>
                </c:pt>
                <c:pt idx="1366">
                  <c:v>-3.3602595937294142</c:v>
                </c:pt>
                <c:pt idx="1367">
                  <c:v>-4.9920230997032276</c:v>
                </c:pt>
                <c:pt idx="1368">
                  <c:v>-9.2729562944314825</c:v>
                </c:pt>
                <c:pt idx="1369">
                  <c:v>-10.287371583101036</c:v>
                </c:pt>
                <c:pt idx="1370">
                  <c:v>-8.0400434354133186</c:v>
                </c:pt>
                <c:pt idx="1371">
                  <c:v>-3.0053794392227871</c:v>
                </c:pt>
                <c:pt idx="1372">
                  <c:v>-6.672596724123725</c:v>
                </c:pt>
                <c:pt idx="1373">
                  <c:v>-2.6514209676026668</c:v>
                </c:pt>
                <c:pt idx="1374">
                  <c:v>-9.9563597120626284</c:v>
                </c:pt>
                <c:pt idx="1375">
                  <c:v>-4.6113994434286791</c:v>
                </c:pt>
                <c:pt idx="1376">
                  <c:v>-3.3197051293530802</c:v>
                </c:pt>
                <c:pt idx="1377">
                  <c:v>-7.9162695644666634</c:v>
                </c:pt>
                <c:pt idx="1378">
                  <c:v>-5.6507988864340142</c:v>
                </c:pt>
                <c:pt idx="1379">
                  <c:v>-8.1662261067128608</c:v>
                </c:pt>
                <c:pt idx="1380">
                  <c:v>-7.8048195775087459</c:v>
                </c:pt>
                <c:pt idx="1381">
                  <c:v>-2.718899637589093</c:v>
                </c:pt>
                <c:pt idx="1382">
                  <c:v>-5.6321724260372079</c:v>
                </c:pt>
                <c:pt idx="1383">
                  <c:v>-2.5645892741490037</c:v>
                </c:pt>
                <c:pt idx="1384">
                  <c:v>-6.2121715123796406</c:v>
                </c:pt>
                <c:pt idx="1385">
                  <c:v>-3.5639749257009008</c:v>
                </c:pt>
                <c:pt idx="1386">
                  <c:v>-3.6161988224902615</c:v>
                </c:pt>
                <c:pt idx="1387">
                  <c:v>-9.1898555367605166</c:v>
                </c:pt>
                <c:pt idx="1388">
                  <c:v>-13.37238270353644</c:v>
                </c:pt>
                <c:pt idx="1389">
                  <c:v>-3.1693788456685614</c:v>
                </c:pt>
                <c:pt idx="1390">
                  <c:v>-6.9757757432711696</c:v>
                </c:pt>
                <c:pt idx="1391">
                  <c:v>-5.8781020855783428</c:v>
                </c:pt>
                <c:pt idx="1392">
                  <c:v>-8.0497663181768004</c:v>
                </c:pt>
                <c:pt idx="1393">
                  <c:v>-19.931568569324174</c:v>
                </c:pt>
                <c:pt idx="1394">
                  <c:v>-5.9107058801915908</c:v>
                </c:pt>
                <c:pt idx="1395">
                  <c:v>-4.3153196385699086</c:v>
                </c:pt>
                <c:pt idx="1396">
                  <c:v>-10.121919397532416</c:v>
                </c:pt>
                <c:pt idx="1397">
                  <c:v>-8.4840709895060158</c:v>
                </c:pt>
                <c:pt idx="1398">
                  <c:v>-9.2169512620963125</c:v>
                </c:pt>
                <c:pt idx="1399">
                  <c:v>-7.0112620550900377</c:v>
                </c:pt>
                <c:pt idx="1400">
                  <c:v>-19.931568569324174</c:v>
                </c:pt>
                <c:pt idx="1401">
                  <c:v>-12.106425328328239</c:v>
                </c:pt>
                <c:pt idx="1402">
                  <c:v>-8.2152005029882567</c:v>
                </c:pt>
                <c:pt idx="1403">
                  <c:v>-9.3264733890003679</c:v>
                </c:pt>
                <c:pt idx="1404">
                  <c:v>-6.5844689295421359</c:v>
                </c:pt>
                <c:pt idx="1405">
                  <c:v>-2.8597605745530004</c:v>
                </c:pt>
                <c:pt idx="1406">
                  <c:v>-10.959984781411379</c:v>
                </c:pt>
                <c:pt idx="1407">
                  <c:v>-4.0605416586696945</c:v>
                </c:pt>
                <c:pt idx="1408">
                  <c:v>-8.9016684997179194</c:v>
                </c:pt>
                <c:pt idx="1409">
                  <c:v>-6.5451493613565717</c:v>
                </c:pt>
                <c:pt idx="1410">
                  <c:v>-19.931568569324174</c:v>
                </c:pt>
                <c:pt idx="1411">
                  <c:v>-7.9118256571752905</c:v>
                </c:pt>
                <c:pt idx="1412">
                  <c:v>-19.931568569324174</c:v>
                </c:pt>
                <c:pt idx="1413">
                  <c:v>-5.2307284591694057</c:v>
                </c:pt>
                <c:pt idx="1414">
                  <c:v>-7.5354005156449775</c:v>
                </c:pt>
                <c:pt idx="1415">
                  <c:v>-19.931568569324174</c:v>
                </c:pt>
                <c:pt idx="1416">
                  <c:v>-19.931568569324174</c:v>
                </c:pt>
                <c:pt idx="1417">
                  <c:v>-5.6645415507066819</c:v>
                </c:pt>
                <c:pt idx="1418">
                  <c:v>-7.6506209523210336</c:v>
                </c:pt>
                <c:pt idx="1419">
                  <c:v>-19.931568569324174</c:v>
                </c:pt>
                <c:pt idx="1420">
                  <c:v>-7.1398529706677643</c:v>
                </c:pt>
                <c:pt idx="1421">
                  <c:v>-2.8242828471814634</c:v>
                </c:pt>
                <c:pt idx="1422">
                  <c:v>-4.9211359673459398</c:v>
                </c:pt>
                <c:pt idx="1423">
                  <c:v>-7.2803094159307173</c:v>
                </c:pt>
                <c:pt idx="1424">
                  <c:v>-6.3002155082846087</c:v>
                </c:pt>
                <c:pt idx="1425">
                  <c:v>-4.8931136107009943</c:v>
                </c:pt>
                <c:pt idx="1426">
                  <c:v>-7.9467182923591801</c:v>
                </c:pt>
                <c:pt idx="1427">
                  <c:v>-3.6377173828355129</c:v>
                </c:pt>
                <c:pt idx="1428">
                  <c:v>-19.931568569324174</c:v>
                </c:pt>
                <c:pt idx="1429">
                  <c:v>-7.3348819238677194</c:v>
                </c:pt>
                <c:pt idx="1430">
                  <c:v>-7.3868644052001162</c:v>
                </c:pt>
                <c:pt idx="1431">
                  <c:v>-8.1521225150651002</c:v>
                </c:pt>
                <c:pt idx="1432">
                  <c:v>-19.931568569324174</c:v>
                </c:pt>
                <c:pt idx="1433">
                  <c:v>-19.931568569324174</c:v>
                </c:pt>
                <c:pt idx="1434">
                  <c:v>-6.0448142009752859</c:v>
                </c:pt>
                <c:pt idx="1435">
                  <c:v>-8.2833049228534232</c:v>
                </c:pt>
                <c:pt idx="1436">
                  <c:v>-2.5390386726150989</c:v>
                </c:pt>
                <c:pt idx="1437">
                  <c:v>-4.4776279374574788</c:v>
                </c:pt>
                <c:pt idx="1438">
                  <c:v>-5.1637856119743768</c:v>
                </c:pt>
                <c:pt idx="1439">
                  <c:v>-6.9697077943521251</c:v>
                </c:pt>
                <c:pt idx="1440">
                  <c:v>-19.931568569324174</c:v>
                </c:pt>
                <c:pt idx="1441">
                  <c:v>-10.736777248196626</c:v>
                </c:pt>
                <c:pt idx="1442">
                  <c:v>-6.6867763304723553</c:v>
                </c:pt>
                <c:pt idx="1443">
                  <c:v>-8.2653015082654093</c:v>
                </c:pt>
                <c:pt idx="1444">
                  <c:v>-7.7411027836172739</c:v>
                </c:pt>
                <c:pt idx="1445">
                  <c:v>-6.0133009579177035</c:v>
                </c:pt>
                <c:pt idx="1446">
                  <c:v>-6.0242068266315405</c:v>
                </c:pt>
                <c:pt idx="1447">
                  <c:v>-6.7195958868850134</c:v>
                </c:pt>
                <c:pt idx="1448">
                  <c:v>-6.7587765261987496</c:v>
                </c:pt>
                <c:pt idx="1449">
                  <c:v>-9.1864699257452589</c:v>
                </c:pt>
                <c:pt idx="1450">
                  <c:v>-9.5496655300612954</c:v>
                </c:pt>
                <c:pt idx="1451">
                  <c:v>-19.931568569324174</c:v>
                </c:pt>
                <c:pt idx="1452">
                  <c:v>-19.931568569324174</c:v>
                </c:pt>
                <c:pt idx="1453">
                  <c:v>-6.5468598154248987</c:v>
                </c:pt>
                <c:pt idx="1454">
                  <c:v>-5.892654979863007</c:v>
                </c:pt>
                <c:pt idx="1455">
                  <c:v>-4.2357442722736076</c:v>
                </c:pt>
                <c:pt idx="1456">
                  <c:v>-5.0272955604199794</c:v>
                </c:pt>
                <c:pt idx="1457">
                  <c:v>-3.482321196754917</c:v>
                </c:pt>
                <c:pt idx="1458">
                  <c:v>-8.3877701584247326</c:v>
                </c:pt>
                <c:pt idx="1459">
                  <c:v>-8.0860769502338687</c:v>
                </c:pt>
                <c:pt idx="1460">
                  <c:v>-5.9115222929847331</c:v>
                </c:pt>
                <c:pt idx="1461">
                  <c:v>-6.4099616276731632</c:v>
                </c:pt>
                <c:pt idx="1462">
                  <c:v>-9.8689017609069722</c:v>
                </c:pt>
                <c:pt idx="1463">
                  <c:v>-4.1757017049402902</c:v>
                </c:pt>
                <c:pt idx="1464">
                  <c:v>-5.6979233550512447</c:v>
                </c:pt>
                <c:pt idx="1465">
                  <c:v>-5.9263556258455674</c:v>
                </c:pt>
                <c:pt idx="1466">
                  <c:v>-7.3722469313624392</c:v>
                </c:pt>
                <c:pt idx="1467">
                  <c:v>-4.7624164291604414</c:v>
                </c:pt>
                <c:pt idx="1468">
                  <c:v>-7.6921096624802017</c:v>
                </c:pt>
                <c:pt idx="1469">
                  <c:v>-3.8801024673136171</c:v>
                </c:pt>
                <c:pt idx="1470">
                  <c:v>-8.0848131869373976</c:v>
                </c:pt>
                <c:pt idx="1471">
                  <c:v>-8.1738106404625768</c:v>
                </c:pt>
                <c:pt idx="1472">
                  <c:v>-6.802155458067185</c:v>
                </c:pt>
                <c:pt idx="1473">
                  <c:v>-5.1888773496310643</c:v>
                </c:pt>
                <c:pt idx="1474">
                  <c:v>-5.3925695615397062</c:v>
                </c:pt>
                <c:pt idx="1475">
                  <c:v>-7.7768479087544895</c:v>
                </c:pt>
                <c:pt idx="1476">
                  <c:v>-4.130931440325889</c:v>
                </c:pt>
                <c:pt idx="1477">
                  <c:v>-8.1204877434628528</c:v>
                </c:pt>
                <c:pt idx="1478">
                  <c:v>-6.9347965802310849</c:v>
                </c:pt>
                <c:pt idx="1479">
                  <c:v>-9.4807398223432617</c:v>
                </c:pt>
                <c:pt idx="1480">
                  <c:v>-6.5105995159466401</c:v>
                </c:pt>
                <c:pt idx="1481">
                  <c:v>-5.9323709745437219</c:v>
                </c:pt>
                <c:pt idx="1482">
                  <c:v>-8.8496411397544001</c:v>
                </c:pt>
                <c:pt idx="1483">
                  <c:v>-8.155118264123173</c:v>
                </c:pt>
                <c:pt idx="1484">
                  <c:v>-6.359777418130844</c:v>
                </c:pt>
                <c:pt idx="1485">
                  <c:v>-4.719802417890314</c:v>
                </c:pt>
                <c:pt idx="1486">
                  <c:v>-7.6149216011209262</c:v>
                </c:pt>
                <c:pt idx="1487">
                  <c:v>-10.836530286789221</c:v>
                </c:pt>
                <c:pt idx="1488">
                  <c:v>-5.3820318708575643</c:v>
                </c:pt>
                <c:pt idx="1489">
                  <c:v>-4.6430879788945747</c:v>
                </c:pt>
                <c:pt idx="1490">
                  <c:v>-5.176172759083955</c:v>
                </c:pt>
                <c:pt idx="1491">
                  <c:v>-4.4680359583082643</c:v>
                </c:pt>
                <c:pt idx="1492">
                  <c:v>-5.7000378335126545</c:v>
                </c:pt>
                <c:pt idx="1493">
                  <c:v>-6.0085608412111302</c:v>
                </c:pt>
                <c:pt idx="1494">
                  <c:v>-9.0051005882637867</c:v>
                </c:pt>
                <c:pt idx="1495">
                  <c:v>-8.9908130539064466</c:v>
                </c:pt>
                <c:pt idx="1496">
                  <c:v>-6.6544372467813577</c:v>
                </c:pt>
                <c:pt idx="1497">
                  <c:v>-5.3565019865305903</c:v>
                </c:pt>
                <c:pt idx="1498">
                  <c:v>-5.7026747404182929</c:v>
                </c:pt>
                <c:pt idx="1499">
                  <c:v>-9.6764963179110044</c:v>
                </c:pt>
                <c:pt idx="1500">
                  <c:v>-4.1473697571269739</c:v>
                </c:pt>
                <c:pt idx="1501">
                  <c:v>-19.931568569324174</c:v>
                </c:pt>
                <c:pt idx="1502">
                  <c:v>-19.931568569324174</c:v>
                </c:pt>
                <c:pt idx="1503">
                  <c:v>-5.167174483945896</c:v>
                </c:pt>
                <c:pt idx="1504">
                  <c:v>-4.5368526080365283</c:v>
                </c:pt>
                <c:pt idx="1505">
                  <c:v>-10.860886760369203</c:v>
                </c:pt>
                <c:pt idx="1506">
                  <c:v>-6.0735341348393312</c:v>
                </c:pt>
                <c:pt idx="1507">
                  <c:v>-8.9122725255388335</c:v>
                </c:pt>
                <c:pt idx="1508">
                  <c:v>-8.0717014888783893</c:v>
                </c:pt>
                <c:pt idx="1509">
                  <c:v>-4.5782333881846577</c:v>
                </c:pt>
                <c:pt idx="1510">
                  <c:v>-4.0661327496853783</c:v>
                </c:pt>
                <c:pt idx="1511">
                  <c:v>-6.7956989926756517</c:v>
                </c:pt>
                <c:pt idx="1512">
                  <c:v>-2.9444288329258743</c:v>
                </c:pt>
                <c:pt idx="1513">
                  <c:v>-3.8544383771629671</c:v>
                </c:pt>
                <c:pt idx="1514">
                  <c:v>-4.3514778038006288</c:v>
                </c:pt>
                <c:pt idx="1515">
                  <c:v>-8.7428987520029597</c:v>
                </c:pt>
                <c:pt idx="1516">
                  <c:v>-8.1795505238711677</c:v>
                </c:pt>
                <c:pt idx="1517">
                  <c:v>-5.736775324855631</c:v>
                </c:pt>
                <c:pt idx="1518">
                  <c:v>-4.8723344359595107</c:v>
                </c:pt>
                <c:pt idx="1519">
                  <c:v>-19.931568569324174</c:v>
                </c:pt>
                <c:pt idx="1520">
                  <c:v>-4.8210357513179796</c:v>
                </c:pt>
                <c:pt idx="1521">
                  <c:v>-6.3786825315686997</c:v>
                </c:pt>
                <c:pt idx="1522">
                  <c:v>-6.8800958609699459</c:v>
                </c:pt>
                <c:pt idx="1523">
                  <c:v>-6.2607259103823436</c:v>
                </c:pt>
                <c:pt idx="1524">
                  <c:v>-8.2695308988529082</c:v>
                </c:pt>
                <c:pt idx="1525">
                  <c:v>-19.931568569324174</c:v>
                </c:pt>
                <c:pt idx="1526">
                  <c:v>-5.8364188303558295</c:v>
                </c:pt>
                <c:pt idx="1527">
                  <c:v>-5.7346185659590976</c:v>
                </c:pt>
                <c:pt idx="1528">
                  <c:v>-7.2303247121573326</c:v>
                </c:pt>
                <c:pt idx="1529">
                  <c:v>-6.1332019770100423</c:v>
                </c:pt>
                <c:pt idx="1530">
                  <c:v>-8.4253001681674373</c:v>
                </c:pt>
                <c:pt idx="1531">
                  <c:v>-7.4242402050279868</c:v>
                </c:pt>
                <c:pt idx="1532">
                  <c:v>-8.5707275192428511</c:v>
                </c:pt>
                <c:pt idx="1533">
                  <c:v>-19.931568569324174</c:v>
                </c:pt>
                <c:pt idx="1534">
                  <c:v>-6.9046089607698402</c:v>
                </c:pt>
                <c:pt idx="1535">
                  <c:v>-6.4286088821249203</c:v>
                </c:pt>
                <c:pt idx="1536">
                  <c:v>-19.931568569324174</c:v>
                </c:pt>
                <c:pt idx="1537">
                  <c:v>-2.3598482804799619</c:v>
                </c:pt>
                <c:pt idx="1538">
                  <c:v>-9.0729068076537569</c:v>
                </c:pt>
                <c:pt idx="1539">
                  <c:v>-5.6519654600121356</c:v>
                </c:pt>
                <c:pt idx="1540">
                  <c:v>-19.931568569324174</c:v>
                </c:pt>
                <c:pt idx="1541">
                  <c:v>-7.1590381022220546</c:v>
                </c:pt>
                <c:pt idx="1542">
                  <c:v>-7.4286457918361677</c:v>
                </c:pt>
                <c:pt idx="1543">
                  <c:v>-5.7031145059616826</c:v>
                </c:pt>
                <c:pt idx="1544">
                  <c:v>-19.931568569324174</c:v>
                </c:pt>
                <c:pt idx="1545">
                  <c:v>-19.931568569324174</c:v>
                </c:pt>
                <c:pt idx="1546">
                  <c:v>-7.033506687490422</c:v>
                </c:pt>
                <c:pt idx="1547">
                  <c:v>-9.7258779369409041</c:v>
                </c:pt>
                <c:pt idx="1548">
                  <c:v>-3.0807605775115916</c:v>
                </c:pt>
                <c:pt idx="1549">
                  <c:v>-8.3102675860372539</c:v>
                </c:pt>
                <c:pt idx="1550">
                  <c:v>-4.6344027722772809</c:v>
                </c:pt>
                <c:pt idx="1551">
                  <c:v>-19.931568569324174</c:v>
                </c:pt>
                <c:pt idx="1552">
                  <c:v>-19.931568569324174</c:v>
                </c:pt>
                <c:pt idx="1553">
                  <c:v>-5.4404400706817491</c:v>
                </c:pt>
                <c:pt idx="1554">
                  <c:v>-5.7551393552208969</c:v>
                </c:pt>
                <c:pt idx="1555">
                  <c:v>-19.931568569324174</c:v>
                </c:pt>
                <c:pt idx="1556">
                  <c:v>-19.931568569324174</c:v>
                </c:pt>
                <c:pt idx="1557">
                  <c:v>-5.7601571807549146</c:v>
                </c:pt>
                <c:pt idx="1558">
                  <c:v>-6.0351029531347482</c:v>
                </c:pt>
                <c:pt idx="1559">
                  <c:v>-7.5220988705520977</c:v>
                </c:pt>
                <c:pt idx="1560">
                  <c:v>-2.5327337350001828</c:v>
                </c:pt>
                <c:pt idx="1561">
                  <c:v>-5.1143388032276462</c:v>
                </c:pt>
                <c:pt idx="1562">
                  <c:v>-6.2218867741736226</c:v>
                </c:pt>
                <c:pt idx="1563">
                  <c:v>-5.0637881497557036</c:v>
                </c:pt>
                <c:pt idx="1564">
                  <c:v>-19.931568569324174</c:v>
                </c:pt>
                <c:pt idx="1565">
                  <c:v>-19.931568569324174</c:v>
                </c:pt>
                <c:pt idx="1566">
                  <c:v>-9.4446712166389748</c:v>
                </c:pt>
                <c:pt idx="1567">
                  <c:v>-3.457973790758841</c:v>
                </c:pt>
                <c:pt idx="1568">
                  <c:v>-19.931568569324174</c:v>
                </c:pt>
                <c:pt idx="1569">
                  <c:v>-8.4363121252745721</c:v>
                </c:pt>
                <c:pt idx="1570">
                  <c:v>-9.1505195605160807</c:v>
                </c:pt>
                <c:pt idx="1571">
                  <c:v>-5.269706873358909</c:v>
                </c:pt>
                <c:pt idx="1572">
                  <c:v>-0.59312845879046672</c:v>
                </c:pt>
                <c:pt idx="1573">
                  <c:v>-4.8478067141779659</c:v>
                </c:pt>
                <c:pt idx="1574">
                  <c:v>-8.8793143592020911</c:v>
                </c:pt>
                <c:pt idx="1575">
                  <c:v>-7.5207345992675236</c:v>
                </c:pt>
                <c:pt idx="1576">
                  <c:v>-10.064773383392019</c:v>
                </c:pt>
                <c:pt idx="1577">
                  <c:v>-7.0372625458338414</c:v>
                </c:pt>
                <c:pt idx="1578">
                  <c:v>-4.968462291691746</c:v>
                </c:pt>
                <c:pt idx="1579">
                  <c:v>-5.9240957866614146</c:v>
                </c:pt>
                <c:pt idx="1580">
                  <c:v>-8.2172234404393851</c:v>
                </c:pt>
                <c:pt idx="1581">
                  <c:v>-19.931568569324174</c:v>
                </c:pt>
                <c:pt idx="1582">
                  <c:v>-6.8660802343809788</c:v>
                </c:pt>
                <c:pt idx="1583">
                  <c:v>-5.1924059830065827</c:v>
                </c:pt>
                <c:pt idx="1584">
                  <c:v>-19.931568569324174</c:v>
                </c:pt>
                <c:pt idx="1585">
                  <c:v>-3.5964947810620282</c:v>
                </c:pt>
                <c:pt idx="1586">
                  <c:v>-7.6770495190189054</c:v>
                </c:pt>
                <c:pt idx="1587">
                  <c:v>-8.2219617238234655</c:v>
                </c:pt>
                <c:pt idx="1588">
                  <c:v>-8.5781079807466174</c:v>
                </c:pt>
                <c:pt idx="1589">
                  <c:v>-5.462401390849724</c:v>
                </c:pt>
                <c:pt idx="1590">
                  <c:v>-8.6086123570915092</c:v>
                </c:pt>
                <c:pt idx="1591">
                  <c:v>-8.0011808615999858</c:v>
                </c:pt>
                <c:pt idx="1592">
                  <c:v>-9.05687686524338</c:v>
                </c:pt>
                <c:pt idx="1593">
                  <c:v>-19.931568569324174</c:v>
                </c:pt>
                <c:pt idx="1594">
                  <c:v>-4.8502654377676038</c:v>
                </c:pt>
                <c:pt idx="1595">
                  <c:v>-7.7125008110737827</c:v>
                </c:pt>
                <c:pt idx="1596">
                  <c:v>-3.5303479738713897</c:v>
                </c:pt>
                <c:pt idx="1597">
                  <c:v>-4.349881265876717</c:v>
                </c:pt>
                <c:pt idx="1598">
                  <c:v>-7.1235457905955215</c:v>
                </c:pt>
                <c:pt idx="1599">
                  <c:v>-9.5770502914387556</c:v>
                </c:pt>
                <c:pt idx="1600">
                  <c:v>-12.056218528839135</c:v>
                </c:pt>
                <c:pt idx="1601">
                  <c:v>-8.6251388458806346</c:v>
                </c:pt>
                <c:pt idx="1602">
                  <c:v>-6.1691579801524563</c:v>
                </c:pt>
                <c:pt idx="1603">
                  <c:v>-8.0917762470605403</c:v>
                </c:pt>
                <c:pt idx="1604">
                  <c:v>-19.931568569324174</c:v>
                </c:pt>
                <c:pt idx="1605">
                  <c:v>-6.3586771250031617</c:v>
                </c:pt>
                <c:pt idx="1606">
                  <c:v>-4.0520512963763533</c:v>
                </c:pt>
                <c:pt idx="1607">
                  <c:v>-2.4904412365671638</c:v>
                </c:pt>
                <c:pt idx="1608">
                  <c:v>-19.931568569324174</c:v>
                </c:pt>
                <c:pt idx="1609">
                  <c:v>-7.7367935582313221</c:v>
                </c:pt>
                <c:pt idx="1610">
                  <c:v>-9.4369599537703532</c:v>
                </c:pt>
                <c:pt idx="1611">
                  <c:v>-5.9405872151024708</c:v>
                </c:pt>
                <c:pt idx="1612">
                  <c:v>-19.931568569324174</c:v>
                </c:pt>
                <c:pt idx="1613">
                  <c:v>-5.4942473805549916</c:v>
                </c:pt>
                <c:pt idx="1614">
                  <c:v>-4.3847585544109089</c:v>
                </c:pt>
                <c:pt idx="1615">
                  <c:v>-5.0212325378301124</c:v>
                </c:pt>
                <c:pt idx="1616">
                  <c:v>-5.8548371319387424</c:v>
                </c:pt>
                <c:pt idx="1617">
                  <c:v>-9.0266163940274922</c:v>
                </c:pt>
                <c:pt idx="1618">
                  <c:v>-6.1962913805771827</c:v>
                </c:pt>
                <c:pt idx="1619">
                  <c:v>-5.2507691502376419</c:v>
                </c:pt>
                <c:pt idx="1620">
                  <c:v>-7.9654236559785723</c:v>
                </c:pt>
                <c:pt idx="1621">
                  <c:v>-5.4969668582281734</c:v>
                </c:pt>
                <c:pt idx="1622">
                  <c:v>-3.4354398316308834</c:v>
                </c:pt>
                <c:pt idx="1623">
                  <c:v>-8.7875107246970998</c:v>
                </c:pt>
                <c:pt idx="1624">
                  <c:v>-8.6234536977046741</c:v>
                </c:pt>
                <c:pt idx="1625">
                  <c:v>-6.8376375695047766</c:v>
                </c:pt>
                <c:pt idx="1626">
                  <c:v>-3.7594459778669469</c:v>
                </c:pt>
                <c:pt idx="1627">
                  <c:v>-4.1640871246588311</c:v>
                </c:pt>
                <c:pt idx="1628">
                  <c:v>-7.6980043127698226</c:v>
                </c:pt>
                <c:pt idx="1629">
                  <c:v>-8.1008263993502911</c:v>
                </c:pt>
                <c:pt idx="1630">
                  <c:v>-8.489275572935</c:v>
                </c:pt>
                <c:pt idx="1631">
                  <c:v>-6.7569193466595348</c:v>
                </c:pt>
                <c:pt idx="1632">
                  <c:v>-4.767534765578926</c:v>
                </c:pt>
                <c:pt idx="1633">
                  <c:v>-0.66976873129933079</c:v>
                </c:pt>
                <c:pt idx="1634">
                  <c:v>-2.1821501462496227</c:v>
                </c:pt>
                <c:pt idx="1635">
                  <c:v>-7.1436505059403848</c:v>
                </c:pt>
                <c:pt idx="1636">
                  <c:v>-3.2378821769411608</c:v>
                </c:pt>
                <c:pt idx="1637">
                  <c:v>-6.2568858108630234</c:v>
                </c:pt>
                <c:pt idx="1638">
                  <c:v>-4.4543033100208582</c:v>
                </c:pt>
                <c:pt idx="1639">
                  <c:v>-3.8260957088187362</c:v>
                </c:pt>
                <c:pt idx="1640">
                  <c:v>-12.52248317743037</c:v>
                </c:pt>
                <c:pt idx="1641">
                  <c:v>-4.1245739634802456</c:v>
                </c:pt>
                <c:pt idx="1642">
                  <c:v>-9.5878665081097161</c:v>
                </c:pt>
                <c:pt idx="1643">
                  <c:v>-7.532816060943226</c:v>
                </c:pt>
                <c:pt idx="1644">
                  <c:v>-3.9840694244598938</c:v>
                </c:pt>
                <c:pt idx="1645">
                  <c:v>-6.6370086997721023</c:v>
                </c:pt>
                <c:pt idx="1646">
                  <c:v>-8.1148708743329188</c:v>
                </c:pt>
                <c:pt idx="1647">
                  <c:v>-0.20276642085955121</c:v>
                </c:pt>
                <c:pt idx="1648">
                  <c:v>-3.1308785006584254</c:v>
                </c:pt>
                <c:pt idx="1649">
                  <c:v>-2.5205057705256593</c:v>
                </c:pt>
                <c:pt idx="1650">
                  <c:v>-6.2709514397743913</c:v>
                </c:pt>
                <c:pt idx="1651">
                  <c:v>-7.1026617424916534</c:v>
                </c:pt>
                <c:pt idx="1652">
                  <c:v>-11.079800791730548</c:v>
                </c:pt>
                <c:pt idx="1653">
                  <c:v>-4.2721138447486302</c:v>
                </c:pt>
                <c:pt idx="1654">
                  <c:v>-11.435317954546859</c:v>
                </c:pt>
                <c:pt idx="1655">
                  <c:v>-4.5974225102413238</c:v>
                </c:pt>
                <c:pt idx="1656">
                  <c:v>-7.1539569401309153</c:v>
                </c:pt>
                <c:pt idx="1657">
                  <c:v>-0.76680676723519103</c:v>
                </c:pt>
                <c:pt idx="1658">
                  <c:v>-5.4995996328440677</c:v>
                </c:pt>
                <c:pt idx="1659">
                  <c:v>-7.1873017063497606</c:v>
                </c:pt>
                <c:pt idx="1660">
                  <c:v>-4.055197986031609</c:v>
                </c:pt>
                <c:pt idx="1661">
                  <c:v>-2.7013368332349508</c:v>
                </c:pt>
                <c:pt idx="1662">
                  <c:v>-3.1505483081832506</c:v>
                </c:pt>
                <c:pt idx="1663">
                  <c:v>-2.7995646504832412</c:v>
                </c:pt>
                <c:pt idx="1664">
                  <c:v>-3.2463817727288262</c:v>
                </c:pt>
                <c:pt idx="1665">
                  <c:v>-5.7139253217898593</c:v>
                </c:pt>
                <c:pt idx="1666">
                  <c:v>-6.6886174946934549</c:v>
                </c:pt>
                <c:pt idx="1667">
                  <c:v>-6.4860466959409946</c:v>
                </c:pt>
                <c:pt idx="1668">
                  <c:v>-2.4036565020017497</c:v>
                </c:pt>
                <c:pt idx="1669">
                  <c:v>-6.0820583978686757</c:v>
                </c:pt>
                <c:pt idx="1670">
                  <c:v>-9.9073666480903455</c:v>
                </c:pt>
                <c:pt idx="1671">
                  <c:v>-5.8352464215988711</c:v>
                </c:pt>
                <c:pt idx="1672">
                  <c:v>-4.5570300739549019</c:v>
                </c:pt>
                <c:pt idx="1673">
                  <c:v>-5.7218741146503493</c:v>
                </c:pt>
                <c:pt idx="1674">
                  <c:v>-9.5504842387768178</c:v>
                </c:pt>
                <c:pt idx="1675">
                  <c:v>-8.863605899765485</c:v>
                </c:pt>
                <c:pt idx="1676">
                  <c:v>-8.5936975062043999</c:v>
                </c:pt>
                <c:pt idx="1677">
                  <c:v>-4.4266284830500755</c:v>
                </c:pt>
                <c:pt idx="1678">
                  <c:v>-7.0930666119981858</c:v>
                </c:pt>
                <c:pt idx="1679">
                  <c:v>-8.0612697435671468</c:v>
                </c:pt>
                <c:pt idx="1680">
                  <c:v>-2.7836204729759517</c:v>
                </c:pt>
                <c:pt idx="1681">
                  <c:v>-7.8782620395448415</c:v>
                </c:pt>
                <c:pt idx="1682">
                  <c:v>-3.3247212577749203</c:v>
                </c:pt>
                <c:pt idx="1683">
                  <c:v>-4.5982708088358528</c:v>
                </c:pt>
                <c:pt idx="1684">
                  <c:v>-9.1790992729301557</c:v>
                </c:pt>
                <c:pt idx="1685">
                  <c:v>-3.6906664683682902</c:v>
                </c:pt>
                <c:pt idx="1686">
                  <c:v>-5.2801911758160438</c:v>
                </c:pt>
                <c:pt idx="1687">
                  <c:v>-4.9982581378485058</c:v>
                </c:pt>
                <c:pt idx="1688">
                  <c:v>-4.0827371905582144</c:v>
                </c:pt>
                <c:pt idx="1689">
                  <c:v>-6.9187792402438317</c:v>
                </c:pt>
                <c:pt idx="1690">
                  <c:v>-4.7242571129471589</c:v>
                </c:pt>
                <c:pt idx="1691">
                  <c:v>-2.7319934310277532</c:v>
                </c:pt>
                <c:pt idx="1692">
                  <c:v>-4.4417380093668033</c:v>
                </c:pt>
                <c:pt idx="1693">
                  <c:v>-4.1125929446340779</c:v>
                </c:pt>
                <c:pt idx="1694">
                  <c:v>-4.4336384762712653</c:v>
                </c:pt>
                <c:pt idx="1695">
                  <c:v>-5.5549818275166132</c:v>
                </c:pt>
                <c:pt idx="1696">
                  <c:v>-6.9905598561005</c:v>
                </c:pt>
                <c:pt idx="1697">
                  <c:v>-11.577596952199249</c:v>
                </c:pt>
                <c:pt idx="1698">
                  <c:v>-12.45373746177181</c:v>
                </c:pt>
                <c:pt idx="1699">
                  <c:v>-0.60566357345861155</c:v>
                </c:pt>
                <c:pt idx="1700">
                  <c:v>-9.6762767493887321</c:v>
                </c:pt>
                <c:pt idx="1701">
                  <c:v>-7.3660354133404784</c:v>
                </c:pt>
                <c:pt idx="1702">
                  <c:v>-8.0713296897650935</c:v>
                </c:pt>
                <c:pt idx="1703">
                  <c:v>-5.6668569550134986</c:v>
                </c:pt>
                <c:pt idx="1704">
                  <c:v>-4.8344745512740825</c:v>
                </c:pt>
                <c:pt idx="1705">
                  <c:v>-11.757092238988122</c:v>
                </c:pt>
                <c:pt idx="1706">
                  <c:v>-4.4548930781574834</c:v>
                </c:pt>
                <c:pt idx="1707">
                  <c:v>-4.5138069507803396</c:v>
                </c:pt>
                <c:pt idx="1708">
                  <c:v>-8.1677773314377173</c:v>
                </c:pt>
                <c:pt idx="1709">
                  <c:v>-7.217078973457614</c:v>
                </c:pt>
                <c:pt idx="1710">
                  <c:v>-6.6326681582958953</c:v>
                </c:pt>
                <c:pt idx="1711">
                  <c:v>-5.8526609956337685</c:v>
                </c:pt>
                <c:pt idx="1712">
                  <c:v>-3.1466367837521352</c:v>
                </c:pt>
                <c:pt idx="1713">
                  <c:v>-3.3124697541071844</c:v>
                </c:pt>
                <c:pt idx="1714">
                  <c:v>-6.987497848607271</c:v>
                </c:pt>
                <c:pt idx="1715">
                  <c:v>-8.4730281515586974</c:v>
                </c:pt>
                <c:pt idx="1716">
                  <c:v>-19.931568569324174</c:v>
                </c:pt>
                <c:pt idx="1717">
                  <c:v>-2.5927896358812919</c:v>
                </c:pt>
                <c:pt idx="1718">
                  <c:v>-19.931568569324174</c:v>
                </c:pt>
                <c:pt idx="1719">
                  <c:v>-19.931568569324174</c:v>
                </c:pt>
                <c:pt idx="1720">
                  <c:v>-5.1740861545907011</c:v>
                </c:pt>
                <c:pt idx="1721">
                  <c:v>-5.1686053545457931</c:v>
                </c:pt>
                <c:pt idx="1722">
                  <c:v>-7.8428336543433028</c:v>
                </c:pt>
                <c:pt idx="1723">
                  <c:v>-9.1896651325747563</c:v>
                </c:pt>
                <c:pt idx="1724">
                  <c:v>-5.8587603417049197</c:v>
                </c:pt>
                <c:pt idx="1725">
                  <c:v>-6.1903953976286017</c:v>
                </c:pt>
                <c:pt idx="1726">
                  <c:v>-8.6888874718084264</c:v>
                </c:pt>
                <c:pt idx="1727">
                  <c:v>-3.5825051920163773</c:v>
                </c:pt>
                <c:pt idx="1728">
                  <c:v>-8.538061199324197</c:v>
                </c:pt>
                <c:pt idx="1729">
                  <c:v>-10.273010738498725</c:v>
                </c:pt>
                <c:pt idx="1730">
                  <c:v>-19.931568569324174</c:v>
                </c:pt>
                <c:pt idx="1731">
                  <c:v>-6.2255480239545813</c:v>
                </c:pt>
                <c:pt idx="1732">
                  <c:v>-7.8675126289113004</c:v>
                </c:pt>
                <c:pt idx="1733">
                  <c:v>-10.016476465594412</c:v>
                </c:pt>
                <c:pt idx="1734">
                  <c:v>-8.0999929236965684</c:v>
                </c:pt>
                <c:pt idx="1735">
                  <c:v>-9.8235342416626228</c:v>
                </c:pt>
                <c:pt idx="1736">
                  <c:v>-19.931568569324174</c:v>
                </c:pt>
                <c:pt idx="1737">
                  <c:v>-5.9598602248973283</c:v>
                </c:pt>
                <c:pt idx="1738">
                  <c:v>-19.931568569324174</c:v>
                </c:pt>
                <c:pt idx="1739">
                  <c:v>-5.091266001192488</c:v>
                </c:pt>
                <c:pt idx="1740">
                  <c:v>-3.6278260398034217</c:v>
                </c:pt>
                <c:pt idx="1741">
                  <c:v>-4.676868797595791</c:v>
                </c:pt>
                <c:pt idx="1742">
                  <c:v>-5.0042211933915945</c:v>
                </c:pt>
                <c:pt idx="1743">
                  <c:v>-4.3276814779922885</c:v>
                </c:pt>
                <c:pt idx="1744">
                  <c:v>-6.9249670584263683</c:v>
                </c:pt>
                <c:pt idx="1745">
                  <c:v>-7.1023671218056936</c:v>
                </c:pt>
                <c:pt idx="1746">
                  <c:v>-6.1222236664403198</c:v>
                </c:pt>
                <c:pt idx="1747">
                  <c:v>-8.7147633072619612</c:v>
                </c:pt>
                <c:pt idx="1748">
                  <c:v>-6.8868363579341247</c:v>
                </c:pt>
                <c:pt idx="1749">
                  <c:v>-4.8476201930472342</c:v>
                </c:pt>
                <c:pt idx="1750">
                  <c:v>-19.931568569324174</c:v>
                </c:pt>
                <c:pt idx="1751">
                  <c:v>-5.872510106856331</c:v>
                </c:pt>
                <c:pt idx="1752">
                  <c:v>-19.931568569324174</c:v>
                </c:pt>
                <c:pt idx="1753">
                  <c:v>-5.4577209160165605</c:v>
                </c:pt>
                <c:pt idx="1754">
                  <c:v>-10.115365684092311</c:v>
                </c:pt>
                <c:pt idx="1755">
                  <c:v>-4.442829893857831</c:v>
                </c:pt>
                <c:pt idx="1756">
                  <c:v>-12.038230630215361</c:v>
                </c:pt>
                <c:pt idx="1757">
                  <c:v>-3.857238919411647</c:v>
                </c:pt>
                <c:pt idx="1758">
                  <c:v>-8.8090492019356859</c:v>
                </c:pt>
                <c:pt idx="1759">
                  <c:v>-3.531006991798606</c:v>
                </c:pt>
                <c:pt idx="1760">
                  <c:v>-4.7129117244542327</c:v>
                </c:pt>
                <c:pt idx="1761">
                  <c:v>-6.1210511571583526</c:v>
                </c:pt>
                <c:pt idx="1762">
                  <c:v>-1.430152054313538</c:v>
                </c:pt>
                <c:pt idx="1763">
                  <c:v>-5.043288934881005</c:v>
                </c:pt>
                <c:pt idx="1764">
                  <c:v>-4.5162642106742474</c:v>
                </c:pt>
                <c:pt idx="1765">
                  <c:v>-9.1985193421602283</c:v>
                </c:pt>
                <c:pt idx="1766">
                  <c:v>-7.4864101338032718</c:v>
                </c:pt>
                <c:pt idx="1767">
                  <c:v>-19.931568569324174</c:v>
                </c:pt>
                <c:pt idx="1768">
                  <c:v>-4.6523512139762193</c:v>
                </c:pt>
                <c:pt idx="1769">
                  <c:v>-2.3434938470691407</c:v>
                </c:pt>
                <c:pt idx="1770">
                  <c:v>-9.1549381462731247</c:v>
                </c:pt>
                <c:pt idx="1771">
                  <c:v>-7.4082430797774652</c:v>
                </c:pt>
                <c:pt idx="1772">
                  <c:v>-4.6595114347767073</c:v>
                </c:pt>
                <c:pt idx="1773">
                  <c:v>-2.6102375236018456</c:v>
                </c:pt>
                <c:pt idx="1774">
                  <c:v>-6.1292434587892854</c:v>
                </c:pt>
                <c:pt idx="1775">
                  <c:v>-7.1481241928538779</c:v>
                </c:pt>
                <c:pt idx="1776">
                  <c:v>-5.6744793299884106</c:v>
                </c:pt>
                <c:pt idx="1777">
                  <c:v>-19.931568569324174</c:v>
                </c:pt>
                <c:pt idx="1778">
                  <c:v>-6.3671196606646854</c:v>
                </c:pt>
                <c:pt idx="1779">
                  <c:v>-6.533887920703048</c:v>
                </c:pt>
                <c:pt idx="1780">
                  <c:v>-3.0779488190969997</c:v>
                </c:pt>
                <c:pt idx="1781">
                  <c:v>-6.2050161761001927</c:v>
                </c:pt>
                <c:pt idx="1782">
                  <c:v>-10.445640669769334</c:v>
                </c:pt>
                <c:pt idx="1783">
                  <c:v>-19.931568569324174</c:v>
                </c:pt>
                <c:pt idx="1784">
                  <c:v>-8.7363501755620625</c:v>
                </c:pt>
                <c:pt idx="1785">
                  <c:v>-5.1916787069580606</c:v>
                </c:pt>
                <c:pt idx="1786">
                  <c:v>-4.7162090916962036</c:v>
                </c:pt>
                <c:pt idx="1787">
                  <c:v>-6.0316801753878986</c:v>
                </c:pt>
                <c:pt idx="1788">
                  <c:v>-6.9178123498751836</c:v>
                </c:pt>
                <c:pt idx="1789">
                  <c:v>-19.931568569324174</c:v>
                </c:pt>
                <c:pt idx="1790">
                  <c:v>-8.7805640846624868</c:v>
                </c:pt>
                <c:pt idx="1791">
                  <c:v>-7.7136996041734216</c:v>
                </c:pt>
                <c:pt idx="1792">
                  <c:v>-8.9095954706128406</c:v>
                </c:pt>
                <c:pt idx="1793">
                  <c:v>-7.6339544068144987</c:v>
                </c:pt>
                <c:pt idx="1794">
                  <c:v>-9.610828933012403</c:v>
                </c:pt>
                <c:pt idx="1795">
                  <c:v>-19.931568569324174</c:v>
                </c:pt>
                <c:pt idx="1796">
                  <c:v>-9.0140458129186083</c:v>
                </c:pt>
                <c:pt idx="1797">
                  <c:v>-6.0487579921430354</c:v>
                </c:pt>
                <c:pt idx="1798">
                  <c:v>-6.9203388674724495</c:v>
                </c:pt>
                <c:pt idx="1799">
                  <c:v>-3.6989790077896165</c:v>
                </c:pt>
                <c:pt idx="1800">
                  <c:v>-3.9603858015991076</c:v>
                </c:pt>
                <c:pt idx="1801">
                  <c:v>-9.500462771081537</c:v>
                </c:pt>
                <c:pt idx="1802">
                  <c:v>-19.931568569324174</c:v>
                </c:pt>
                <c:pt idx="1803">
                  <c:v>-4.4574113823413359</c:v>
                </c:pt>
                <c:pt idx="1804">
                  <c:v>-9.9337412915514065</c:v>
                </c:pt>
                <c:pt idx="1805">
                  <c:v>-10.811372171681215</c:v>
                </c:pt>
                <c:pt idx="1806">
                  <c:v>-19.931568569324174</c:v>
                </c:pt>
                <c:pt idx="1807">
                  <c:v>-3.8707047424578378</c:v>
                </c:pt>
                <c:pt idx="1808">
                  <c:v>-6.8275990846347812</c:v>
                </c:pt>
                <c:pt idx="1809">
                  <c:v>-6.2681100874395126</c:v>
                </c:pt>
                <c:pt idx="1810">
                  <c:v>-6.630009786512657</c:v>
                </c:pt>
                <c:pt idx="1811">
                  <c:v>-7.6782360446706983</c:v>
                </c:pt>
                <c:pt idx="1812">
                  <c:v>-2.8356556737782403</c:v>
                </c:pt>
                <c:pt idx="1813">
                  <c:v>-2.5283706519125748</c:v>
                </c:pt>
                <c:pt idx="1814">
                  <c:v>-19.931568569324174</c:v>
                </c:pt>
                <c:pt idx="1815">
                  <c:v>-5.7217825936051652</c:v>
                </c:pt>
                <c:pt idx="1816">
                  <c:v>-5.9322123077745506</c:v>
                </c:pt>
                <c:pt idx="1817">
                  <c:v>-7.1879662982596422</c:v>
                </c:pt>
                <c:pt idx="1818">
                  <c:v>-5.4858391506207074</c:v>
                </c:pt>
                <c:pt idx="1819">
                  <c:v>-6.5247901082714588</c:v>
                </c:pt>
                <c:pt idx="1820">
                  <c:v>-5.3623412514748621</c:v>
                </c:pt>
                <c:pt idx="1821">
                  <c:v>-6.1380082367413813</c:v>
                </c:pt>
                <c:pt idx="1822">
                  <c:v>-7.753174482440147</c:v>
                </c:pt>
                <c:pt idx="1823">
                  <c:v>-7.3574625660687163</c:v>
                </c:pt>
                <c:pt idx="1824">
                  <c:v>-7.3276230772707178</c:v>
                </c:pt>
                <c:pt idx="1825">
                  <c:v>-9.7896683556953956</c:v>
                </c:pt>
                <c:pt idx="1826">
                  <c:v>-6.6756726657418142</c:v>
                </c:pt>
                <c:pt idx="1827">
                  <c:v>-19.365971393469952</c:v>
                </c:pt>
                <c:pt idx="1828">
                  <c:v>-19.931568569324174</c:v>
                </c:pt>
                <c:pt idx="1829">
                  <c:v>-4.0863296152312945</c:v>
                </c:pt>
                <c:pt idx="1830">
                  <c:v>-6.9142028420220418</c:v>
                </c:pt>
                <c:pt idx="1831">
                  <c:v>-11.39600157223796</c:v>
                </c:pt>
                <c:pt idx="1832">
                  <c:v>-6.5250099768497334</c:v>
                </c:pt>
                <c:pt idx="1833">
                  <c:v>-6.9509666177476861</c:v>
                </c:pt>
                <c:pt idx="1834">
                  <c:v>-1.904828896526475</c:v>
                </c:pt>
                <c:pt idx="1835">
                  <c:v>-4.1080164510365549</c:v>
                </c:pt>
                <c:pt idx="1836">
                  <c:v>-4.3840942789591866</c:v>
                </c:pt>
                <c:pt idx="1837">
                  <c:v>-4.489471590158324</c:v>
                </c:pt>
                <c:pt idx="1838">
                  <c:v>-10.82230727175647</c:v>
                </c:pt>
                <c:pt idx="1839">
                  <c:v>-9.7729841253382705</c:v>
                </c:pt>
                <c:pt idx="1840">
                  <c:v>-19.931568569324174</c:v>
                </c:pt>
                <c:pt idx="1841">
                  <c:v>-8.9005725195535188</c:v>
                </c:pt>
                <c:pt idx="1842">
                  <c:v>-8.4651127427837825</c:v>
                </c:pt>
                <c:pt idx="1843">
                  <c:v>-8.4852740803973958</c:v>
                </c:pt>
                <c:pt idx="1844">
                  <c:v>-1.6381250894176373</c:v>
                </c:pt>
                <c:pt idx="1845">
                  <c:v>-7.6700345220300337</c:v>
                </c:pt>
                <c:pt idx="1846">
                  <c:v>-19.931568569324174</c:v>
                </c:pt>
                <c:pt idx="1847">
                  <c:v>-19.931568569324174</c:v>
                </c:pt>
                <c:pt idx="1848">
                  <c:v>-6.9720871007975829</c:v>
                </c:pt>
                <c:pt idx="1849">
                  <c:v>-5.1177372853989889</c:v>
                </c:pt>
                <c:pt idx="1850">
                  <c:v>-8.5838016099460308</c:v>
                </c:pt>
                <c:pt idx="1851">
                  <c:v>-6.9469101560326267</c:v>
                </c:pt>
                <c:pt idx="1852">
                  <c:v>-19.931568569324174</c:v>
                </c:pt>
                <c:pt idx="1853">
                  <c:v>-3.5698029851857043</c:v>
                </c:pt>
                <c:pt idx="1854">
                  <c:v>-6.9189560762448608</c:v>
                </c:pt>
                <c:pt idx="1855">
                  <c:v>-9.2655327950141171</c:v>
                </c:pt>
                <c:pt idx="1856">
                  <c:v>-6.6722005904769777</c:v>
                </c:pt>
                <c:pt idx="1857">
                  <c:v>-6.9195909791145418</c:v>
                </c:pt>
                <c:pt idx="1858">
                  <c:v>-6.9026881499703654</c:v>
                </c:pt>
                <c:pt idx="1859">
                  <c:v>-19.931568569324174</c:v>
                </c:pt>
                <c:pt idx="1860">
                  <c:v>-3.2628474954476019</c:v>
                </c:pt>
                <c:pt idx="1861">
                  <c:v>-8.1966274083522475</c:v>
                </c:pt>
                <c:pt idx="1862">
                  <c:v>-4.9342337282364275</c:v>
                </c:pt>
                <c:pt idx="1863">
                  <c:v>-6.0889108216070351</c:v>
                </c:pt>
                <c:pt idx="1864">
                  <c:v>-8.7894710874629656</c:v>
                </c:pt>
                <c:pt idx="1865">
                  <c:v>-9.7370012965012442</c:v>
                </c:pt>
                <c:pt idx="1866">
                  <c:v>-8.8187524731550724</c:v>
                </c:pt>
                <c:pt idx="1867">
                  <c:v>-3.360096470549184</c:v>
                </c:pt>
                <c:pt idx="1868">
                  <c:v>-8.0106932224048339</c:v>
                </c:pt>
                <c:pt idx="1869">
                  <c:v>-9.0616732643905635</c:v>
                </c:pt>
                <c:pt idx="1870">
                  <c:v>-5.8987067345427153</c:v>
                </c:pt>
                <c:pt idx="1871">
                  <c:v>-4.9610488442549343</c:v>
                </c:pt>
                <c:pt idx="1872">
                  <c:v>-4.8623947881950702</c:v>
                </c:pt>
                <c:pt idx="1873">
                  <c:v>-4.8240999759578616</c:v>
                </c:pt>
                <c:pt idx="1874">
                  <c:v>-3.8503469638605083</c:v>
                </c:pt>
                <c:pt idx="1875">
                  <c:v>-3.8238532213543945</c:v>
                </c:pt>
                <c:pt idx="1876">
                  <c:v>-8.1644906797629329</c:v>
                </c:pt>
                <c:pt idx="1877">
                  <c:v>-3.207226430154372</c:v>
                </c:pt>
                <c:pt idx="1878">
                  <c:v>-7.6237009382892982</c:v>
                </c:pt>
                <c:pt idx="1879">
                  <c:v>-2.3275674162833373</c:v>
                </c:pt>
                <c:pt idx="1880">
                  <c:v>-9.10847922611228</c:v>
                </c:pt>
                <c:pt idx="1881">
                  <c:v>-4.3781097536251412</c:v>
                </c:pt>
                <c:pt idx="1882">
                  <c:v>-6.1158483570965148</c:v>
                </c:pt>
                <c:pt idx="1883">
                  <c:v>-7.5148713056475049</c:v>
                </c:pt>
                <c:pt idx="1884">
                  <c:v>-3.5830445186027799</c:v>
                </c:pt>
                <c:pt idx="1885">
                  <c:v>-5.494496658664807</c:v>
                </c:pt>
                <c:pt idx="1886">
                  <c:v>-0.22431561287052165</c:v>
                </c:pt>
                <c:pt idx="1887">
                  <c:v>-6.2179165679361406</c:v>
                </c:pt>
                <c:pt idx="1888">
                  <c:v>-8.5529128138169863</c:v>
                </c:pt>
                <c:pt idx="1889">
                  <c:v>-5.4325096289234933</c:v>
                </c:pt>
                <c:pt idx="1890">
                  <c:v>-19.931568569324174</c:v>
                </c:pt>
                <c:pt idx="1891">
                  <c:v>-11.429962234096886</c:v>
                </c:pt>
                <c:pt idx="1892">
                  <c:v>-11.904530661923843</c:v>
                </c:pt>
                <c:pt idx="1893">
                  <c:v>-5.6368839286055801</c:v>
                </c:pt>
                <c:pt idx="1894">
                  <c:v>-0.91473977956017005</c:v>
                </c:pt>
                <c:pt idx="1895">
                  <c:v>-7.9156455268247923</c:v>
                </c:pt>
                <c:pt idx="1896">
                  <c:v>-1.9999942292313782</c:v>
                </c:pt>
                <c:pt idx="1897">
                  <c:v>-6.2615606829178052</c:v>
                </c:pt>
                <c:pt idx="1898">
                  <c:v>-7.3688348346263881</c:v>
                </c:pt>
                <c:pt idx="1899">
                  <c:v>-11.857673376093897</c:v>
                </c:pt>
                <c:pt idx="1900">
                  <c:v>-1.9768394534467366</c:v>
                </c:pt>
                <c:pt idx="1901">
                  <c:v>-7.0219687033748261</c:v>
                </c:pt>
                <c:pt idx="1902">
                  <c:v>-5.6051055152135989</c:v>
                </c:pt>
                <c:pt idx="1903">
                  <c:v>-19.931568569324174</c:v>
                </c:pt>
                <c:pt idx="1904">
                  <c:v>-7.6950992705554917</c:v>
                </c:pt>
                <c:pt idx="1905">
                  <c:v>-7.4429190048655931</c:v>
                </c:pt>
                <c:pt idx="1906">
                  <c:v>-7.8091462682302186</c:v>
                </c:pt>
                <c:pt idx="1907">
                  <c:v>-9.643894277426563</c:v>
                </c:pt>
                <c:pt idx="1908">
                  <c:v>-8.427257543447876</c:v>
                </c:pt>
                <c:pt idx="1909">
                  <c:v>-19.931568569324174</c:v>
                </c:pt>
                <c:pt idx="1910">
                  <c:v>-8.0590383505288177</c:v>
                </c:pt>
                <c:pt idx="1911">
                  <c:v>-6.4649632421927041</c:v>
                </c:pt>
                <c:pt idx="1912">
                  <c:v>-5.2378093898037585</c:v>
                </c:pt>
                <c:pt idx="1913">
                  <c:v>-10.790861477570308</c:v>
                </c:pt>
                <c:pt idx="1914">
                  <c:v>-10.550999279109243</c:v>
                </c:pt>
                <c:pt idx="1915">
                  <c:v>-3.2465871512399556</c:v>
                </c:pt>
                <c:pt idx="1916">
                  <c:v>-5.6007732977168727</c:v>
                </c:pt>
                <c:pt idx="1917">
                  <c:v>-19.931568569324174</c:v>
                </c:pt>
                <c:pt idx="1918">
                  <c:v>-7.0246999524403355</c:v>
                </c:pt>
                <c:pt idx="1919">
                  <c:v>-8.2957470791988754</c:v>
                </c:pt>
                <c:pt idx="1920">
                  <c:v>-5.7234942059552578</c:v>
                </c:pt>
                <c:pt idx="1921">
                  <c:v>-8.8852541843901349</c:v>
                </c:pt>
                <c:pt idx="1922">
                  <c:v>-3.0796400560594575</c:v>
                </c:pt>
                <c:pt idx="1923">
                  <c:v>-4.5725811473180755</c:v>
                </c:pt>
                <c:pt idx="1924">
                  <c:v>-8.0903238512945563</c:v>
                </c:pt>
                <c:pt idx="1925">
                  <c:v>-9.2350799930450336</c:v>
                </c:pt>
                <c:pt idx="1926">
                  <c:v>-5.2635883223878608</c:v>
                </c:pt>
                <c:pt idx="1927">
                  <c:v>-10.620862640283267</c:v>
                </c:pt>
                <c:pt idx="1928">
                  <c:v>-6.2651852130083032</c:v>
                </c:pt>
                <c:pt idx="1929">
                  <c:v>-4.0898387584819851</c:v>
                </c:pt>
                <c:pt idx="1930">
                  <c:v>-4.1453157398577494</c:v>
                </c:pt>
                <c:pt idx="1931">
                  <c:v>-8.3741714036370887</c:v>
                </c:pt>
                <c:pt idx="1932">
                  <c:v>-4.4874991200030614</c:v>
                </c:pt>
                <c:pt idx="1933">
                  <c:v>-5.3043767043024026</c:v>
                </c:pt>
                <c:pt idx="1934">
                  <c:v>-9.8555132591241517</c:v>
                </c:pt>
                <c:pt idx="1935">
                  <c:v>-10.980744424465151</c:v>
                </c:pt>
                <c:pt idx="1936">
                  <c:v>-4.4323395463040516</c:v>
                </c:pt>
                <c:pt idx="1937">
                  <c:v>-7.5764666621690937</c:v>
                </c:pt>
                <c:pt idx="1938">
                  <c:v>-7.2647516297456125</c:v>
                </c:pt>
                <c:pt idx="1939">
                  <c:v>-8.941288712369408</c:v>
                </c:pt>
                <c:pt idx="1940">
                  <c:v>-2.3598792287719692</c:v>
                </c:pt>
                <c:pt idx="1941">
                  <c:v>-10.195528625664794</c:v>
                </c:pt>
                <c:pt idx="1942">
                  <c:v>-7.5267024254816342</c:v>
                </c:pt>
                <c:pt idx="1943">
                  <c:v>-8.2885633697151722</c:v>
                </c:pt>
                <c:pt idx="1944">
                  <c:v>-6.4795706304238427</c:v>
                </c:pt>
                <c:pt idx="1945">
                  <c:v>-19.931568569324174</c:v>
                </c:pt>
                <c:pt idx="1946">
                  <c:v>-0.44936730169603395</c:v>
                </c:pt>
                <c:pt idx="1947">
                  <c:v>-8.2984907012194853</c:v>
                </c:pt>
                <c:pt idx="1948">
                  <c:v>-3.4412565794090368</c:v>
                </c:pt>
                <c:pt idx="1949">
                  <c:v>-4.9035874343442893</c:v>
                </c:pt>
                <c:pt idx="1950">
                  <c:v>-3.0706908717017418</c:v>
                </c:pt>
                <c:pt idx="1951">
                  <c:v>-3.4718774835952084</c:v>
                </c:pt>
                <c:pt idx="1952">
                  <c:v>-6.8681603420426169</c:v>
                </c:pt>
                <c:pt idx="1953">
                  <c:v>-4.7302133720842932</c:v>
                </c:pt>
                <c:pt idx="1954">
                  <c:v>-11.172772388603871</c:v>
                </c:pt>
                <c:pt idx="1955">
                  <c:v>-19.931568569324174</c:v>
                </c:pt>
                <c:pt idx="1956">
                  <c:v>-5.4154063839256921</c:v>
                </c:pt>
                <c:pt idx="1957">
                  <c:v>-19.931568569324174</c:v>
                </c:pt>
                <c:pt idx="1958">
                  <c:v>-10.327291489422866</c:v>
                </c:pt>
                <c:pt idx="1959">
                  <c:v>-10.338919060971675</c:v>
                </c:pt>
                <c:pt idx="1960">
                  <c:v>-2.4212116228381091</c:v>
                </c:pt>
                <c:pt idx="1961">
                  <c:v>-19.931568569324174</c:v>
                </c:pt>
                <c:pt idx="1962">
                  <c:v>-5.1977053731243004</c:v>
                </c:pt>
                <c:pt idx="1963">
                  <c:v>-5.1346478305882179</c:v>
                </c:pt>
                <c:pt idx="1964">
                  <c:v>-7.770113218717035</c:v>
                </c:pt>
                <c:pt idx="1965">
                  <c:v>-8.5634375629414059</c:v>
                </c:pt>
                <c:pt idx="1966">
                  <c:v>-5.6724800211497231</c:v>
                </c:pt>
                <c:pt idx="1967">
                  <c:v>-9.2513101522963819</c:v>
                </c:pt>
                <c:pt idx="1968">
                  <c:v>-6.9088964699021105</c:v>
                </c:pt>
                <c:pt idx="1969">
                  <c:v>-7.1938883559558837</c:v>
                </c:pt>
                <c:pt idx="1970">
                  <c:v>-6.0955535323149697</c:v>
                </c:pt>
                <c:pt idx="1971">
                  <c:v>-7.7035802685326953</c:v>
                </c:pt>
                <c:pt idx="1972">
                  <c:v>-5.1196280380800614</c:v>
                </c:pt>
                <c:pt idx="1973">
                  <c:v>-10.884087436693365</c:v>
                </c:pt>
                <c:pt idx="1974">
                  <c:v>-6.1045831093346727</c:v>
                </c:pt>
                <c:pt idx="1975">
                  <c:v>-9.1585818841422295</c:v>
                </c:pt>
                <c:pt idx="1976">
                  <c:v>-19.931568569324174</c:v>
                </c:pt>
                <c:pt idx="1977">
                  <c:v>-9.5120970950416872</c:v>
                </c:pt>
                <c:pt idx="1978">
                  <c:v>-6.9704470276905237</c:v>
                </c:pt>
                <c:pt idx="1979">
                  <c:v>-2.9434907390468217</c:v>
                </c:pt>
                <c:pt idx="1980">
                  <c:v>-6.3291754396037287</c:v>
                </c:pt>
                <c:pt idx="1981">
                  <c:v>-7.608743014105916</c:v>
                </c:pt>
                <c:pt idx="1982">
                  <c:v>-2.7859604554685937</c:v>
                </c:pt>
                <c:pt idx="1983">
                  <c:v>-6.2363230926309843</c:v>
                </c:pt>
                <c:pt idx="1984">
                  <c:v>-9.632081198944725</c:v>
                </c:pt>
                <c:pt idx="1985">
                  <c:v>-19.931568569324174</c:v>
                </c:pt>
                <c:pt idx="1986">
                  <c:v>-6.0186570652974147</c:v>
                </c:pt>
                <c:pt idx="1987">
                  <c:v>-19.931568569324174</c:v>
                </c:pt>
                <c:pt idx="1988">
                  <c:v>-1.2920830048549805</c:v>
                </c:pt>
                <c:pt idx="1989">
                  <c:v>-6.2887864599743999</c:v>
                </c:pt>
                <c:pt idx="1990">
                  <c:v>-19.931568569324174</c:v>
                </c:pt>
                <c:pt idx="1991">
                  <c:v>-5.9307980286917283</c:v>
                </c:pt>
                <c:pt idx="1992">
                  <c:v>-7.675504098527127</c:v>
                </c:pt>
                <c:pt idx="1993">
                  <c:v>-4.4035711115703382</c:v>
                </c:pt>
                <c:pt idx="1994">
                  <c:v>-10.115156059239551</c:v>
                </c:pt>
                <c:pt idx="1995">
                  <c:v>-5.3079656112512055</c:v>
                </c:pt>
                <c:pt idx="1996">
                  <c:v>-19.931568569324174</c:v>
                </c:pt>
                <c:pt idx="1997">
                  <c:v>-7.5304202534025508</c:v>
                </c:pt>
                <c:pt idx="1998">
                  <c:v>-19.931568569324174</c:v>
                </c:pt>
                <c:pt idx="1999">
                  <c:v>-4.3504553627926263</c:v>
                </c:pt>
                <c:pt idx="2000">
                  <c:v>-6.8570925685896746</c:v>
                </c:pt>
                <c:pt idx="2001">
                  <c:v>-5.541931382401792</c:v>
                </c:pt>
                <c:pt idx="2002">
                  <c:v>-1.405748955285623</c:v>
                </c:pt>
                <c:pt idx="2003">
                  <c:v>-4.7399807051630614</c:v>
                </c:pt>
                <c:pt idx="2004">
                  <c:v>-3.031508114664498</c:v>
                </c:pt>
                <c:pt idx="2005">
                  <c:v>-2.9425274129190062</c:v>
                </c:pt>
                <c:pt idx="2006">
                  <c:v>-4.2949449116347918</c:v>
                </c:pt>
                <c:pt idx="2007">
                  <c:v>-6.3174230783913004</c:v>
                </c:pt>
                <c:pt idx="2008">
                  <c:v>-4.069309901114047</c:v>
                </c:pt>
                <c:pt idx="2009">
                  <c:v>-8.6387988962772351</c:v>
                </c:pt>
                <c:pt idx="2010">
                  <c:v>-4.8275144097913651</c:v>
                </c:pt>
                <c:pt idx="2011">
                  <c:v>-6.120714708865834</c:v>
                </c:pt>
                <c:pt idx="2012">
                  <c:v>-19.931568569324174</c:v>
                </c:pt>
                <c:pt idx="2013">
                  <c:v>-9.5111388022240853</c:v>
                </c:pt>
                <c:pt idx="2014">
                  <c:v>-2.0848761407213097</c:v>
                </c:pt>
                <c:pt idx="2015">
                  <c:v>-9.3676935414887588</c:v>
                </c:pt>
                <c:pt idx="2016">
                  <c:v>-3.9437279054214831</c:v>
                </c:pt>
                <c:pt idx="2017">
                  <c:v>-19.931568569324174</c:v>
                </c:pt>
                <c:pt idx="2018">
                  <c:v>-7.9987315401559496</c:v>
                </c:pt>
                <c:pt idx="2019">
                  <c:v>-3.5407253215435781</c:v>
                </c:pt>
                <c:pt idx="2020">
                  <c:v>-8.2218583460146348</c:v>
                </c:pt>
                <c:pt idx="2021">
                  <c:v>-5.7034872693816094</c:v>
                </c:pt>
                <c:pt idx="2022">
                  <c:v>-4.868932197903427</c:v>
                </c:pt>
                <c:pt idx="2023">
                  <c:v>-19.931568569324174</c:v>
                </c:pt>
                <c:pt idx="2024">
                  <c:v>-5.542505641808396</c:v>
                </c:pt>
                <c:pt idx="2025">
                  <c:v>-4.9896714008518304</c:v>
                </c:pt>
                <c:pt idx="2026">
                  <c:v>-9.4398447202145324</c:v>
                </c:pt>
                <c:pt idx="2027">
                  <c:v>-6.7598841649610684</c:v>
                </c:pt>
                <c:pt idx="2028">
                  <c:v>-19.931568569324174</c:v>
                </c:pt>
                <c:pt idx="2029">
                  <c:v>-19.931568569324174</c:v>
                </c:pt>
                <c:pt idx="2030">
                  <c:v>-19.931568569324174</c:v>
                </c:pt>
                <c:pt idx="2031">
                  <c:v>-7.2724498845476537</c:v>
                </c:pt>
                <c:pt idx="2032">
                  <c:v>-9.4627124106624461</c:v>
                </c:pt>
                <c:pt idx="2033">
                  <c:v>-19.931568569324174</c:v>
                </c:pt>
                <c:pt idx="2034">
                  <c:v>-19.931568569324174</c:v>
                </c:pt>
                <c:pt idx="2035">
                  <c:v>-19.931568569324174</c:v>
                </c:pt>
                <c:pt idx="2036">
                  <c:v>-2.264935148925721</c:v>
                </c:pt>
                <c:pt idx="2037">
                  <c:v>-3.5608667077167104</c:v>
                </c:pt>
                <c:pt idx="2038">
                  <c:v>-19.931568569324174</c:v>
                </c:pt>
                <c:pt idx="2039">
                  <c:v>-2.3610473807857177</c:v>
                </c:pt>
                <c:pt idx="2040">
                  <c:v>-0.8114567879900888</c:v>
                </c:pt>
                <c:pt idx="2041">
                  <c:v>-5.9442157240850859</c:v>
                </c:pt>
                <c:pt idx="2042">
                  <c:v>-19.931568569324174</c:v>
                </c:pt>
                <c:pt idx="2043">
                  <c:v>-19.931568569324174</c:v>
                </c:pt>
                <c:pt idx="2044">
                  <c:v>-4.1340075493223836</c:v>
                </c:pt>
                <c:pt idx="2045">
                  <c:v>-1.4690283942084963</c:v>
                </c:pt>
                <c:pt idx="2046">
                  <c:v>-1.373973663504507</c:v>
                </c:pt>
                <c:pt idx="2047">
                  <c:v>-19.931568569324174</c:v>
                </c:pt>
                <c:pt idx="2048">
                  <c:v>-4.1647007148302215</c:v>
                </c:pt>
                <c:pt idx="2049">
                  <c:v>-4.8976079268049819</c:v>
                </c:pt>
                <c:pt idx="2050">
                  <c:v>-9.7599939279874377</c:v>
                </c:pt>
                <c:pt idx="2051">
                  <c:v>-7.5821792391982816</c:v>
                </c:pt>
                <c:pt idx="2052">
                  <c:v>-5.8385263360405144</c:v>
                </c:pt>
                <c:pt idx="2053">
                  <c:v>-2.6666361553919904</c:v>
                </c:pt>
                <c:pt idx="2054">
                  <c:v>-12.519905057740603</c:v>
                </c:pt>
                <c:pt idx="2055">
                  <c:v>-0.38425943414413777</c:v>
                </c:pt>
                <c:pt idx="2056">
                  <c:v>-2.6547707575363617</c:v>
                </c:pt>
                <c:pt idx="2057">
                  <c:v>-19.931568569324174</c:v>
                </c:pt>
                <c:pt idx="2058">
                  <c:v>-7.7520901756246854</c:v>
                </c:pt>
                <c:pt idx="2059">
                  <c:v>-4.6374375842317042</c:v>
                </c:pt>
                <c:pt idx="2060">
                  <c:v>-4.425320006519323</c:v>
                </c:pt>
                <c:pt idx="2061">
                  <c:v>-19.931568569324174</c:v>
                </c:pt>
                <c:pt idx="2062">
                  <c:v>-3.912405943965144</c:v>
                </c:pt>
                <c:pt idx="2063">
                  <c:v>-7.6852311505918003</c:v>
                </c:pt>
                <c:pt idx="2064">
                  <c:v>-19.931568569324174</c:v>
                </c:pt>
                <c:pt idx="2065">
                  <c:v>-4.4764102962915731</c:v>
                </c:pt>
                <c:pt idx="2066">
                  <c:v>-4.5734325124103217</c:v>
                </c:pt>
                <c:pt idx="2067">
                  <c:v>-9.5752222465433547</c:v>
                </c:pt>
                <c:pt idx="2068">
                  <c:v>-4.1771804717608729</c:v>
                </c:pt>
                <c:pt idx="2069">
                  <c:v>-6.5733294688980424</c:v>
                </c:pt>
                <c:pt idx="2070">
                  <c:v>-19.931568569324174</c:v>
                </c:pt>
                <c:pt idx="2071">
                  <c:v>-6.3425695213355144</c:v>
                </c:pt>
                <c:pt idx="2072">
                  <c:v>-2.4754240758401687</c:v>
                </c:pt>
                <c:pt idx="2073">
                  <c:v>-19.931568569324174</c:v>
                </c:pt>
                <c:pt idx="2074">
                  <c:v>-9.3317979585946116</c:v>
                </c:pt>
                <c:pt idx="2075">
                  <c:v>-19.931568569324174</c:v>
                </c:pt>
                <c:pt idx="2076">
                  <c:v>-5.5983586995915884</c:v>
                </c:pt>
                <c:pt idx="2077">
                  <c:v>-3.9483130443454044</c:v>
                </c:pt>
                <c:pt idx="2078">
                  <c:v>-5.4288539082002627</c:v>
                </c:pt>
                <c:pt idx="2079">
                  <c:v>-6.591229680304397</c:v>
                </c:pt>
                <c:pt idx="2080">
                  <c:v>-6.8721884471956987</c:v>
                </c:pt>
                <c:pt idx="2081">
                  <c:v>-5.1672556646900532</c:v>
                </c:pt>
                <c:pt idx="2082">
                  <c:v>-5.4274242340951382</c:v>
                </c:pt>
                <c:pt idx="2083">
                  <c:v>-6.8411368729009174</c:v>
                </c:pt>
                <c:pt idx="2084">
                  <c:v>-5.6975204314319274</c:v>
                </c:pt>
                <c:pt idx="2085">
                  <c:v>-4.5140997497591968</c:v>
                </c:pt>
                <c:pt idx="2086">
                  <c:v>-19.931568569324174</c:v>
                </c:pt>
                <c:pt idx="2087">
                  <c:v>-3.4432922640835355</c:v>
                </c:pt>
                <c:pt idx="2088">
                  <c:v>-7.2088564384512965</c:v>
                </c:pt>
                <c:pt idx="2089">
                  <c:v>-5.6735298779531282</c:v>
                </c:pt>
                <c:pt idx="2090">
                  <c:v>-5.9950761032717272</c:v>
                </c:pt>
                <c:pt idx="2091">
                  <c:v>-8.6850826913296721</c:v>
                </c:pt>
                <c:pt idx="2092">
                  <c:v>-19.931568569324174</c:v>
                </c:pt>
                <c:pt idx="2093">
                  <c:v>-6.9820659178452846</c:v>
                </c:pt>
                <c:pt idx="2094">
                  <c:v>-7.3406215922503364</c:v>
                </c:pt>
                <c:pt idx="2095">
                  <c:v>-19.931568569324174</c:v>
                </c:pt>
                <c:pt idx="2096">
                  <c:v>-7.2597201555080311</c:v>
                </c:pt>
                <c:pt idx="2097">
                  <c:v>-7.6451029282949658</c:v>
                </c:pt>
                <c:pt idx="2098">
                  <c:v>-7.5504763955713203</c:v>
                </c:pt>
                <c:pt idx="2099">
                  <c:v>-7.6087190782071987</c:v>
                </c:pt>
                <c:pt idx="2100">
                  <c:v>-6.1757357562881436</c:v>
                </c:pt>
                <c:pt idx="2101">
                  <c:v>-9.182383788587428</c:v>
                </c:pt>
                <c:pt idx="2102">
                  <c:v>-6.1400219561981499</c:v>
                </c:pt>
                <c:pt idx="2103">
                  <c:v>-4.9558337864009046</c:v>
                </c:pt>
                <c:pt idx="2104">
                  <c:v>-3.618303388061896</c:v>
                </c:pt>
                <c:pt idx="2105">
                  <c:v>-6.2421517883288224</c:v>
                </c:pt>
                <c:pt idx="2106">
                  <c:v>-19.931568569324174</c:v>
                </c:pt>
                <c:pt idx="2107">
                  <c:v>-5.8953090846215677</c:v>
                </c:pt>
                <c:pt idx="2108">
                  <c:v>-9.4304519168798535</c:v>
                </c:pt>
                <c:pt idx="2109">
                  <c:v>-5.1933988661724824</c:v>
                </c:pt>
                <c:pt idx="2110">
                  <c:v>-5.9248551297424994</c:v>
                </c:pt>
                <c:pt idx="2111">
                  <c:v>-19.931568569324174</c:v>
                </c:pt>
                <c:pt idx="2112">
                  <c:v>-6.7956989926756517</c:v>
                </c:pt>
                <c:pt idx="2113">
                  <c:v>-19.931568569324174</c:v>
                </c:pt>
                <c:pt idx="2114">
                  <c:v>-2.1320052937963974</c:v>
                </c:pt>
                <c:pt idx="2115">
                  <c:v>-5.9359486451449959</c:v>
                </c:pt>
                <c:pt idx="2116">
                  <c:v>-19.931568569324174</c:v>
                </c:pt>
                <c:pt idx="2117">
                  <c:v>0.51352891207326257</c:v>
                </c:pt>
                <c:pt idx="2118">
                  <c:v>-19.931568569324174</c:v>
                </c:pt>
                <c:pt idx="2119">
                  <c:v>-19.931568569324174</c:v>
                </c:pt>
                <c:pt idx="2120">
                  <c:v>-6.6379760782832555</c:v>
                </c:pt>
                <c:pt idx="2121">
                  <c:v>-6.3936395543852536</c:v>
                </c:pt>
                <c:pt idx="2122">
                  <c:v>-6.9865637536041794</c:v>
                </c:pt>
                <c:pt idx="2123">
                  <c:v>-7.8679308120850697</c:v>
                </c:pt>
                <c:pt idx="2124">
                  <c:v>-6.4717875902853148</c:v>
                </c:pt>
                <c:pt idx="2125">
                  <c:v>-8.910353985920457</c:v>
                </c:pt>
                <c:pt idx="2126">
                  <c:v>-5.2414213255526398</c:v>
                </c:pt>
                <c:pt idx="2127">
                  <c:v>-19.931568569324174</c:v>
                </c:pt>
                <c:pt idx="2128">
                  <c:v>-7.0115736404731095</c:v>
                </c:pt>
                <c:pt idx="2129">
                  <c:v>-6.7519021771960768</c:v>
                </c:pt>
                <c:pt idx="2130">
                  <c:v>-19.931568569324174</c:v>
                </c:pt>
                <c:pt idx="2131">
                  <c:v>-19.931568569324174</c:v>
                </c:pt>
                <c:pt idx="2132">
                  <c:v>-19.931568569324174</c:v>
                </c:pt>
                <c:pt idx="2133">
                  <c:v>-3.7485341775093559</c:v>
                </c:pt>
                <c:pt idx="2134">
                  <c:v>-19.931568569324174</c:v>
                </c:pt>
                <c:pt idx="2135">
                  <c:v>-4.231328682403432</c:v>
                </c:pt>
                <c:pt idx="2136">
                  <c:v>-11.066989297400056</c:v>
                </c:pt>
                <c:pt idx="2137">
                  <c:v>-6.7711237050338058</c:v>
                </c:pt>
                <c:pt idx="2138">
                  <c:v>-19.931568569324174</c:v>
                </c:pt>
                <c:pt idx="2139">
                  <c:v>-3.7605328573789905</c:v>
                </c:pt>
                <c:pt idx="2140">
                  <c:v>-7.5366731846857551</c:v>
                </c:pt>
                <c:pt idx="2141">
                  <c:v>-6.6499460893611548</c:v>
                </c:pt>
                <c:pt idx="2142">
                  <c:v>-4.6908942745830124</c:v>
                </c:pt>
                <c:pt idx="2143">
                  <c:v>-8.0770398669986996</c:v>
                </c:pt>
                <c:pt idx="2144">
                  <c:v>-9.5912121535989456</c:v>
                </c:pt>
                <c:pt idx="2145">
                  <c:v>-7.574328614242277</c:v>
                </c:pt>
                <c:pt idx="2146">
                  <c:v>-10.011319937129649</c:v>
                </c:pt>
                <c:pt idx="2147">
                  <c:v>-19.931568569324174</c:v>
                </c:pt>
                <c:pt idx="2148">
                  <c:v>-19.931568569324174</c:v>
                </c:pt>
                <c:pt idx="2149">
                  <c:v>-19.931568569324174</c:v>
                </c:pt>
                <c:pt idx="2150">
                  <c:v>-19.931568569324174</c:v>
                </c:pt>
                <c:pt idx="2151">
                  <c:v>-19.931568569324174</c:v>
                </c:pt>
                <c:pt idx="2152">
                  <c:v>-6.1704490257314522</c:v>
                </c:pt>
                <c:pt idx="2153">
                  <c:v>-19.931568569324174</c:v>
                </c:pt>
                <c:pt idx="2154">
                  <c:v>-4.5551587602415893</c:v>
                </c:pt>
                <c:pt idx="2155">
                  <c:v>-6.6068264431249561</c:v>
                </c:pt>
                <c:pt idx="2156">
                  <c:v>-6.0273707921565798</c:v>
                </c:pt>
                <c:pt idx="2157">
                  <c:v>-19.931568569324174</c:v>
                </c:pt>
                <c:pt idx="2158">
                  <c:v>-6.3419157844480081</c:v>
                </c:pt>
                <c:pt idx="2159">
                  <c:v>-5.5645448512512594</c:v>
                </c:pt>
                <c:pt idx="2160">
                  <c:v>-6.9844114529106944</c:v>
                </c:pt>
                <c:pt idx="2161">
                  <c:v>-19.931568569324174</c:v>
                </c:pt>
                <c:pt idx="2162">
                  <c:v>-5.26614826050087</c:v>
                </c:pt>
                <c:pt idx="2163">
                  <c:v>-4.2138104401157355</c:v>
                </c:pt>
                <c:pt idx="2164">
                  <c:v>-19.931568569324174</c:v>
                </c:pt>
                <c:pt idx="2165">
                  <c:v>-5.9247333941495217</c:v>
                </c:pt>
                <c:pt idx="2166">
                  <c:v>-19.931568569324174</c:v>
                </c:pt>
                <c:pt idx="2167">
                  <c:v>-19.931568569324174</c:v>
                </c:pt>
                <c:pt idx="2168">
                  <c:v>-5.7215680520497312</c:v>
                </c:pt>
                <c:pt idx="2169">
                  <c:v>-19.931568569324174</c:v>
                </c:pt>
                <c:pt idx="2170">
                  <c:v>-5.0890684931722108</c:v>
                </c:pt>
                <c:pt idx="2171">
                  <c:v>-3.0751432595540975</c:v>
                </c:pt>
                <c:pt idx="2172">
                  <c:v>-9.215734385895928</c:v>
                </c:pt>
                <c:pt idx="2173">
                  <c:v>-6.1964657328271135</c:v>
                </c:pt>
                <c:pt idx="2174">
                  <c:v>-7.2180993531258428</c:v>
                </c:pt>
                <c:pt idx="2175">
                  <c:v>-19.931568569324174</c:v>
                </c:pt>
                <c:pt idx="2176">
                  <c:v>-3.8669213222972445</c:v>
                </c:pt>
                <c:pt idx="2177">
                  <c:v>-19.931568569324174</c:v>
                </c:pt>
                <c:pt idx="2178">
                  <c:v>-10.35801036970245</c:v>
                </c:pt>
                <c:pt idx="2179">
                  <c:v>-2.6785166746007727</c:v>
                </c:pt>
                <c:pt idx="2180">
                  <c:v>-6.44172575062706</c:v>
                </c:pt>
                <c:pt idx="2181">
                  <c:v>-19.931568569324174</c:v>
                </c:pt>
                <c:pt idx="2182">
                  <c:v>-8.1789504203555161</c:v>
                </c:pt>
                <c:pt idx="2183">
                  <c:v>-5.8699758755079809</c:v>
                </c:pt>
                <c:pt idx="2184">
                  <c:v>-5.8491393176616207</c:v>
                </c:pt>
                <c:pt idx="2185">
                  <c:v>-2.3014797086453549</c:v>
                </c:pt>
                <c:pt idx="2186">
                  <c:v>-3.9616095133073554</c:v>
                </c:pt>
                <c:pt idx="2187">
                  <c:v>-3.9068689481318404</c:v>
                </c:pt>
                <c:pt idx="2188">
                  <c:v>-11.023115900058567</c:v>
                </c:pt>
                <c:pt idx="2189">
                  <c:v>-19.931568569324174</c:v>
                </c:pt>
                <c:pt idx="2190">
                  <c:v>-7.4616920025802891</c:v>
                </c:pt>
                <c:pt idx="2191">
                  <c:v>-7.2820265311526322</c:v>
                </c:pt>
                <c:pt idx="2192">
                  <c:v>-4.0427061232430903</c:v>
                </c:pt>
                <c:pt idx="2193">
                  <c:v>-4.0643865660235363</c:v>
                </c:pt>
                <c:pt idx="2194">
                  <c:v>-5.404695989459797</c:v>
                </c:pt>
                <c:pt idx="2195">
                  <c:v>-7.6795915375741979</c:v>
                </c:pt>
                <c:pt idx="2196">
                  <c:v>-8.0221813423188113</c:v>
                </c:pt>
                <c:pt idx="2197">
                  <c:v>-3.6798509373707673</c:v>
                </c:pt>
                <c:pt idx="2198">
                  <c:v>-7.5230007875904032</c:v>
                </c:pt>
                <c:pt idx="2199">
                  <c:v>-6.5279731660254905</c:v>
                </c:pt>
                <c:pt idx="2200">
                  <c:v>-1.1741529805542645</c:v>
                </c:pt>
                <c:pt idx="2201">
                  <c:v>-5.0897238667544693</c:v>
                </c:pt>
                <c:pt idx="2202">
                  <c:v>-19.931568569324174</c:v>
                </c:pt>
                <c:pt idx="2203">
                  <c:v>-5.3230203398519533</c:v>
                </c:pt>
                <c:pt idx="2204">
                  <c:v>-19.931568569324174</c:v>
                </c:pt>
                <c:pt idx="2205">
                  <c:v>-5.0277360911829625</c:v>
                </c:pt>
                <c:pt idx="2206">
                  <c:v>-19.931568569324174</c:v>
                </c:pt>
                <c:pt idx="2207">
                  <c:v>-9.2089813007198025</c:v>
                </c:pt>
                <c:pt idx="2208">
                  <c:v>-4.8006360911859778</c:v>
                </c:pt>
                <c:pt idx="2209">
                  <c:v>-4.5630426351115636</c:v>
                </c:pt>
                <c:pt idx="2210">
                  <c:v>-19.931568569324174</c:v>
                </c:pt>
                <c:pt idx="2211">
                  <c:v>-8.3803409657258854</c:v>
                </c:pt>
                <c:pt idx="2212">
                  <c:v>-19.931568569324174</c:v>
                </c:pt>
                <c:pt idx="2213">
                  <c:v>-5.8457506648806046</c:v>
                </c:pt>
                <c:pt idx="2214">
                  <c:v>-12.163245276030217</c:v>
                </c:pt>
                <c:pt idx="2215">
                  <c:v>-6.7867607438492312</c:v>
                </c:pt>
                <c:pt idx="2216">
                  <c:v>-6.870905733548538</c:v>
                </c:pt>
                <c:pt idx="2217">
                  <c:v>-3.6230182845931145</c:v>
                </c:pt>
                <c:pt idx="2218">
                  <c:v>-5.1027119589159113</c:v>
                </c:pt>
                <c:pt idx="2219">
                  <c:v>-1.461543491743907</c:v>
                </c:pt>
                <c:pt idx="2220">
                  <c:v>-6.5786058149986557</c:v>
                </c:pt>
                <c:pt idx="2221">
                  <c:v>-5.5165811522625372</c:v>
                </c:pt>
                <c:pt idx="2222">
                  <c:v>-8.049233500980268</c:v>
                </c:pt>
                <c:pt idx="2223">
                  <c:v>-5.6590500231063263</c:v>
                </c:pt>
                <c:pt idx="2224">
                  <c:v>-9.0993929609723541</c:v>
                </c:pt>
                <c:pt idx="2225">
                  <c:v>-5.957772653311121</c:v>
                </c:pt>
                <c:pt idx="2226">
                  <c:v>-3.4193044701634769</c:v>
                </c:pt>
                <c:pt idx="2227">
                  <c:v>-9.492511692649451</c:v>
                </c:pt>
                <c:pt idx="2228">
                  <c:v>-6.1309663974948956</c:v>
                </c:pt>
                <c:pt idx="2229">
                  <c:v>-10.636582598334508</c:v>
                </c:pt>
                <c:pt idx="2230">
                  <c:v>-3.5477536965155076</c:v>
                </c:pt>
                <c:pt idx="2231">
                  <c:v>-8.3457037271938752</c:v>
                </c:pt>
                <c:pt idx="2232">
                  <c:v>0</c:v>
                </c:pt>
                <c:pt idx="2233">
                  <c:v>-19.931568569324174</c:v>
                </c:pt>
                <c:pt idx="2234">
                  <c:v>-11.020886867878504</c:v>
                </c:pt>
                <c:pt idx="2235">
                  <c:v>-6.0897350681111222</c:v>
                </c:pt>
                <c:pt idx="2236">
                  <c:v>-19.931568569324174</c:v>
                </c:pt>
                <c:pt idx="2237">
                  <c:v>-5.8641621921480276</c:v>
                </c:pt>
                <c:pt idx="2238">
                  <c:v>-5.3027623435572355</c:v>
                </c:pt>
                <c:pt idx="2239">
                  <c:v>-2.157805467514784</c:v>
                </c:pt>
                <c:pt idx="2240">
                  <c:v>-6.6354374284884141</c:v>
                </c:pt>
                <c:pt idx="2241">
                  <c:v>-6.8844980092774275</c:v>
                </c:pt>
                <c:pt idx="2242">
                  <c:v>-6.5409538118386488</c:v>
                </c:pt>
                <c:pt idx="2243">
                  <c:v>-6.233237971036143</c:v>
                </c:pt>
                <c:pt idx="2244">
                  <c:v>-19.931568569324174</c:v>
                </c:pt>
                <c:pt idx="2245">
                  <c:v>-4.5136992468225756</c:v>
                </c:pt>
                <c:pt idx="2246">
                  <c:v>-5.1260653511190721</c:v>
                </c:pt>
                <c:pt idx="2247">
                  <c:v>-3.2088525566885879</c:v>
                </c:pt>
                <c:pt idx="2248">
                  <c:v>-6.3408403676800003</c:v>
                </c:pt>
                <c:pt idx="2249">
                  <c:v>-19.931568569324174</c:v>
                </c:pt>
                <c:pt idx="2250">
                  <c:v>-2.1541901255190776</c:v>
                </c:pt>
                <c:pt idx="2251">
                  <c:v>-19.931568569324174</c:v>
                </c:pt>
                <c:pt idx="2252">
                  <c:v>-4.5323144807271065</c:v>
                </c:pt>
                <c:pt idx="2253">
                  <c:v>-19.931568569324174</c:v>
                </c:pt>
                <c:pt idx="2254">
                  <c:v>-19.931568569324174</c:v>
                </c:pt>
                <c:pt idx="2255">
                  <c:v>-5.886778736513393</c:v>
                </c:pt>
                <c:pt idx="2256">
                  <c:v>-4.18564558146032</c:v>
                </c:pt>
                <c:pt idx="2257">
                  <c:v>-19.931568569324174</c:v>
                </c:pt>
                <c:pt idx="2258">
                  <c:v>-10.634675298955365</c:v>
                </c:pt>
                <c:pt idx="2259">
                  <c:v>-6.7091992940899319</c:v>
                </c:pt>
                <c:pt idx="2260">
                  <c:v>-3.0348863793466956</c:v>
                </c:pt>
                <c:pt idx="2261">
                  <c:v>-5.5642831039802152</c:v>
                </c:pt>
                <c:pt idx="2262">
                  <c:v>-11.540707457572525</c:v>
                </c:pt>
                <c:pt idx="2263">
                  <c:v>-7.6346236923195701</c:v>
                </c:pt>
                <c:pt idx="2264">
                  <c:v>-8.4518696359844192</c:v>
                </c:pt>
                <c:pt idx="2265">
                  <c:v>-6.0921206777186612</c:v>
                </c:pt>
                <c:pt idx="2266">
                  <c:v>-4.8128012759217604</c:v>
                </c:pt>
                <c:pt idx="2267">
                  <c:v>-7.1008675906802141</c:v>
                </c:pt>
                <c:pt idx="2268">
                  <c:v>-5.7730603340327917</c:v>
                </c:pt>
                <c:pt idx="2269">
                  <c:v>-7.1261989195428663</c:v>
                </c:pt>
                <c:pt idx="2270">
                  <c:v>-9.8309679863464794</c:v>
                </c:pt>
                <c:pt idx="2271">
                  <c:v>-7.4371552091390605</c:v>
                </c:pt>
                <c:pt idx="2272">
                  <c:v>-7.0809970773094788</c:v>
                </c:pt>
                <c:pt idx="2273">
                  <c:v>-7.0818208201260946</c:v>
                </c:pt>
                <c:pt idx="2274">
                  <c:v>-19.931568569324174</c:v>
                </c:pt>
                <c:pt idx="2275">
                  <c:v>-1.2600468107290401</c:v>
                </c:pt>
                <c:pt idx="2276">
                  <c:v>-7.1329600791404717</c:v>
                </c:pt>
                <c:pt idx="2277">
                  <c:v>-10.482003068014778</c:v>
                </c:pt>
                <c:pt idx="2278">
                  <c:v>-10.425703436253562</c:v>
                </c:pt>
                <c:pt idx="2279">
                  <c:v>-6.1586806195188224</c:v>
                </c:pt>
                <c:pt idx="2280">
                  <c:v>-19.931568569324174</c:v>
                </c:pt>
                <c:pt idx="2281">
                  <c:v>-19.931568569324174</c:v>
                </c:pt>
                <c:pt idx="2282">
                  <c:v>-6.5907315041023278</c:v>
                </c:pt>
                <c:pt idx="2283">
                  <c:v>-19.931568569324174</c:v>
                </c:pt>
                <c:pt idx="2284">
                  <c:v>-7.3871737465584806</c:v>
                </c:pt>
                <c:pt idx="2285">
                  <c:v>-8.7347027616699169</c:v>
                </c:pt>
                <c:pt idx="2286">
                  <c:v>-4.830824686848481</c:v>
                </c:pt>
                <c:pt idx="2287">
                  <c:v>-6.2945416452058325</c:v>
                </c:pt>
                <c:pt idx="2288">
                  <c:v>-5.2835437781371368</c:v>
                </c:pt>
                <c:pt idx="2289">
                  <c:v>-5.9542721865997246</c:v>
                </c:pt>
                <c:pt idx="2290">
                  <c:v>-9.0524808526230309</c:v>
                </c:pt>
                <c:pt idx="2291">
                  <c:v>-19.931568569324174</c:v>
                </c:pt>
                <c:pt idx="2292">
                  <c:v>-10.831715838267753</c:v>
                </c:pt>
                <c:pt idx="2293">
                  <c:v>-11.375158314316341</c:v>
                </c:pt>
                <c:pt idx="2294">
                  <c:v>-3.1131969500160781</c:v>
                </c:pt>
                <c:pt idx="2295">
                  <c:v>-7.1461520668160832</c:v>
                </c:pt>
                <c:pt idx="2296">
                  <c:v>-8.572146232655081</c:v>
                </c:pt>
                <c:pt idx="2297">
                  <c:v>-6.5686178094093703</c:v>
                </c:pt>
                <c:pt idx="2298">
                  <c:v>-7.9689805067131427</c:v>
                </c:pt>
                <c:pt idx="2299">
                  <c:v>-4.6707702574139685</c:v>
                </c:pt>
                <c:pt idx="2300">
                  <c:v>-6.671006373273964</c:v>
                </c:pt>
                <c:pt idx="2301">
                  <c:v>-11.90050977936853</c:v>
                </c:pt>
                <c:pt idx="2302">
                  <c:v>-6.2404624757520146</c:v>
                </c:pt>
                <c:pt idx="2303">
                  <c:v>-4.9160976310109508</c:v>
                </c:pt>
                <c:pt idx="2304">
                  <c:v>-7.2301377723400497</c:v>
                </c:pt>
                <c:pt idx="2305">
                  <c:v>-5.572319551251943</c:v>
                </c:pt>
                <c:pt idx="2306">
                  <c:v>-5.7932636464317584</c:v>
                </c:pt>
                <c:pt idx="2307">
                  <c:v>-2.7656445430960073</c:v>
                </c:pt>
                <c:pt idx="2308">
                  <c:v>-5.5423512644391977</c:v>
                </c:pt>
                <c:pt idx="2309">
                  <c:v>-19.931568569324174</c:v>
                </c:pt>
                <c:pt idx="2310">
                  <c:v>-3.535725621599481</c:v>
                </c:pt>
                <c:pt idx="2311">
                  <c:v>-6.4819761158207907</c:v>
                </c:pt>
                <c:pt idx="2312">
                  <c:v>-8.7995039630093963</c:v>
                </c:pt>
                <c:pt idx="2313">
                  <c:v>-19.931568569324174</c:v>
                </c:pt>
                <c:pt idx="2314">
                  <c:v>-7.6486599854494246</c:v>
                </c:pt>
                <c:pt idx="2315">
                  <c:v>-19.931568569324174</c:v>
                </c:pt>
                <c:pt idx="2316">
                  <c:v>-19.931568569324174</c:v>
                </c:pt>
                <c:pt idx="2317">
                  <c:v>-19.931568569324174</c:v>
                </c:pt>
                <c:pt idx="2318">
                  <c:v>-9.987349934334274</c:v>
                </c:pt>
                <c:pt idx="2319">
                  <c:v>-1.4033466937968477</c:v>
                </c:pt>
                <c:pt idx="2320">
                  <c:v>-5.9437664009086886</c:v>
                </c:pt>
                <c:pt idx="2321">
                  <c:v>-2.7678876255591032</c:v>
                </c:pt>
                <c:pt idx="2322">
                  <c:v>-6.7751887026531339</c:v>
                </c:pt>
                <c:pt idx="2323">
                  <c:v>-4.3622561501257762</c:v>
                </c:pt>
                <c:pt idx="2324">
                  <c:v>-19.931568569324174</c:v>
                </c:pt>
                <c:pt idx="2325">
                  <c:v>-10.700918818603654</c:v>
                </c:pt>
                <c:pt idx="2326">
                  <c:v>-9.3449492360038882</c:v>
                </c:pt>
                <c:pt idx="2327">
                  <c:v>-11.051060576015068</c:v>
                </c:pt>
                <c:pt idx="2328">
                  <c:v>-7.5414891124441112</c:v>
                </c:pt>
                <c:pt idx="2329">
                  <c:v>-5.1920597559939763</c:v>
                </c:pt>
                <c:pt idx="2330">
                  <c:v>-9.8183121576509116</c:v>
                </c:pt>
                <c:pt idx="2331">
                  <c:v>-5.3783232772841485</c:v>
                </c:pt>
                <c:pt idx="2332">
                  <c:v>-3.8318811466301428</c:v>
                </c:pt>
                <c:pt idx="2333">
                  <c:v>-8.7840252741179334</c:v>
                </c:pt>
                <c:pt idx="2334">
                  <c:v>-6.7085977166818962</c:v>
                </c:pt>
                <c:pt idx="2335">
                  <c:v>-10.365931412240988</c:v>
                </c:pt>
                <c:pt idx="2336">
                  <c:v>-5.1610921481033385</c:v>
                </c:pt>
                <c:pt idx="2337">
                  <c:v>-4.8983859796312448</c:v>
                </c:pt>
                <c:pt idx="2338">
                  <c:v>-3.6833660164510555</c:v>
                </c:pt>
                <c:pt idx="2339">
                  <c:v>-7.9680200294053671</c:v>
                </c:pt>
                <c:pt idx="2340">
                  <c:v>-6.8049658823357042</c:v>
                </c:pt>
                <c:pt idx="2341">
                  <c:v>-5.2909855975535116</c:v>
                </c:pt>
                <c:pt idx="2342">
                  <c:v>-4.9722607209519696</c:v>
                </c:pt>
                <c:pt idx="2343">
                  <c:v>-19.931568569324174</c:v>
                </c:pt>
                <c:pt idx="2344">
                  <c:v>-5.5743787271645209</c:v>
                </c:pt>
                <c:pt idx="2345">
                  <c:v>-9.680866300715369</c:v>
                </c:pt>
                <c:pt idx="2346">
                  <c:v>-6.0545390966348531</c:v>
                </c:pt>
                <c:pt idx="2347">
                  <c:v>-5.3316405635808755</c:v>
                </c:pt>
                <c:pt idx="2348">
                  <c:v>-7.2042317757322385</c:v>
                </c:pt>
                <c:pt idx="2349">
                  <c:v>-7.5387351855155273</c:v>
                </c:pt>
                <c:pt idx="2350">
                  <c:v>-19.931568569324174</c:v>
                </c:pt>
                <c:pt idx="2351">
                  <c:v>-5.8402020300241739</c:v>
                </c:pt>
                <c:pt idx="2352">
                  <c:v>-10.136608545656415</c:v>
                </c:pt>
                <c:pt idx="2353">
                  <c:v>-5.6110106284885957</c:v>
                </c:pt>
                <c:pt idx="2354">
                  <c:v>-4.5488974330413177</c:v>
                </c:pt>
                <c:pt idx="2355">
                  <c:v>-5.5046886248363212</c:v>
                </c:pt>
                <c:pt idx="2356">
                  <c:v>-6.2051437932152957</c:v>
                </c:pt>
                <c:pt idx="2357">
                  <c:v>-5.5065301284289809</c:v>
                </c:pt>
                <c:pt idx="2358">
                  <c:v>-19.931568569324174</c:v>
                </c:pt>
                <c:pt idx="2359">
                  <c:v>-5.2116204488128473</c:v>
                </c:pt>
                <c:pt idx="2360">
                  <c:v>-4.2213236456419851</c:v>
                </c:pt>
                <c:pt idx="2361">
                  <c:v>-7.4006355837223099</c:v>
                </c:pt>
                <c:pt idx="2362">
                  <c:v>-7.3145679203193588</c:v>
                </c:pt>
                <c:pt idx="2363">
                  <c:v>-1.3172221978221879</c:v>
                </c:pt>
                <c:pt idx="2364">
                  <c:v>-4.5433826317513955</c:v>
                </c:pt>
                <c:pt idx="2365">
                  <c:v>-6.0436915969597944</c:v>
                </c:pt>
                <c:pt idx="2366">
                  <c:v>-4.1765302464125211</c:v>
                </c:pt>
                <c:pt idx="2367">
                  <c:v>-19.931568569324174</c:v>
                </c:pt>
                <c:pt idx="2368">
                  <c:v>-4.6973583876802092</c:v>
                </c:pt>
                <c:pt idx="2369">
                  <c:v>-9.5607242616187484</c:v>
                </c:pt>
                <c:pt idx="2370">
                  <c:v>-3.7225813333062687</c:v>
                </c:pt>
                <c:pt idx="2371">
                  <c:v>-5.0222722015829095</c:v>
                </c:pt>
                <c:pt idx="2372">
                  <c:v>-19.931568569324174</c:v>
                </c:pt>
                <c:pt idx="2373">
                  <c:v>-4.40517536605664</c:v>
                </c:pt>
                <c:pt idx="2374">
                  <c:v>-8.2556256459383732</c:v>
                </c:pt>
                <c:pt idx="2375">
                  <c:v>-5.2443479139414801</c:v>
                </c:pt>
                <c:pt idx="2376">
                  <c:v>-9.4745140266047247</c:v>
                </c:pt>
                <c:pt idx="2377">
                  <c:v>-5.5584375844234559</c:v>
                </c:pt>
                <c:pt idx="2378">
                  <c:v>-3.1549170723092343</c:v>
                </c:pt>
                <c:pt idx="2379">
                  <c:v>-19.931568569324174</c:v>
                </c:pt>
                <c:pt idx="2380">
                  <c:v>-19.931568569324174</c:v>
                </c:pt>
                <c:pt idx="2381">
                  <c:v>-5.1921661892740243</c:v>
                </c:pt>
                <c:pt idx="2382">
                  <c:v>-19.931568569324174</c:v>
                </c:pt>
                <c:pt idx="2383">
                  <c:v>-4.9619871983721664</c:v>
                </c:pt>
                <c:pt idx="2384">
                  <c:v>-7.4729425436766848</c:v>
                </c:pt>
                <c:pt idx="2385">
                  <c:v>-4.2989992935481238</c:v>
                </c:pt>
                <c:pt idx="2386">
                  <c:v>-5.9509403793460738</c:v>
                </c:pt>
                <c:pt idx="2387">
                  <c:v>-6.7241535053310981</c:v>
                </c:pt>
                <c:pt idx="2388">
                  <c:v>-6.5815962953045988</c:v>
                </c:pt>
                <c:pt idx="2389">
                  <c:v>-7.1380481665926236</c:v>
                </c:pt>
                <c:pt idx="2390">
                  <c:v>-4.5347010326079014</c:v>
                </c:pt>
                <c:pt idx="2391">
                  <c:v>-6.9199548296472928</c:v>
                </c:pt>
                <c:pt idx="2392">
                  <c:v>-3.823650712655748</c:v>
                </c:pt>
                <c:pt idx="2393">
                  <c:v>-4.1907628555621264</c:v>
                </c:pt>
                <c:pt idx="2394">
                  <c:v>-4.814520978471923</c:v>
                </c:pt>
                <c:pt idx="2395">
                  <c:v>-9.3929547499939066</c:v>
                </c:pt>
                <c:pt idx="2396">
                  <c:v>-19.931568569324174</c:v>
                </c:pt>
                <c:pt idx="2397">
                  <c:v>-19.931568569324174</c:v>
                </c:pt>
                <c:pt idx="2398">
                  <c:v>-19.931568569324174</c:v>
                </c:pt>
                <c:pt idx="2399">
                  <c:v>-5.0180002767433045</c:v>
                </c:pt>
                <c:pt idx="2400">
                  <c:v>-8.574261799720265</c:v>
                </c:pt>
                <c:pt idx="2401">
                  <c:v>-5.9153378756224297</c:v>
                </c:pt>
                <c:pt idx="2402">
                  <c:v>-7.9866347411571317</c:v>
                </c:pt>
                <c:pt idx="2403">
                  <c:v>-4.7820137849374085</c:v>
                </c:pt>
                <c:pt idx="2404">
                  <c:v>-4.2398486009896832</c:v>
                </c:pt>
                <c:pt idx="2405">
                  <c:v>-4.3393823255852313</c:v>
                </c:pt>
                <c:pt idx="2406">
                  <c:v>-5.8293298011767742</c:v>
                </c:pt>
                <c:pt idx="2407">
                  <c:v>-2.1635943060313134</c:v>
                </c:pt>
                <c:pt idx="2408">
                  <c:v>-2.4604324501922967</c:v>
                </c:pt>
                <c:pt idx="2409">
                  <c:v>-4.5333560004600155</c:v>
                </c:pt>
                <c:pt idx="2410">
                  <c:v>-4.7267135752421776</c:v>
                </c:pt>
                <c:pt idx="2411">
                  <c:v>-9.5273136358681327</c:v>
                </c:pt>
                <c:pt idx="2412">
                  <c:v>-19.931568569324174</c:v>
                </c:pt>
                <c:pt idx="2413">
                  <c:v>-7.8711303330087912</c:v>
                </c:pt>
                <c:pt idx="2414">
                  <c:v>-7.9920521620924845</c:v>
                </c:pt>
                <c:pt idx="2415">
                  <c:v>-11.261546183143665</c:v>
                </c:pt>
                <c:pt idx="2416">
                  <c:v>-19.931568569324174</c:v>
                </c:pt>
                <c:pt idx="2417">
                  <c:v>-7.2306106924659703</c:v>
                </c:pt>
                <c:pt idx="2418">
                  <c:v>-11.34807581116668</c:v>
                </c:pt>
                <c:pt idx="2419">
                  <c:v>-3.0530993586779771</c:v>
                </c:pt>
                <c:pt idx="2420">
                  <c:v>-10.86259955655856</c:v>
                </c:pt>
                <c:pt idx="2421">
                  <c:v>-6.7510348094616255</c:v>
                </c:pt>
                <c:pt idx="2422">
                  <c:v>-6.4707172403707451</c:v>
                </c:pt>
                <c:pt idx="2423">
                  <c:v>-19.931568569324174</c:v>
                </c:pt>
                <c:pt idx="2424">
                  <c:v>-8.2509369726762998</c:v>
                </c:pt>
                <c:pt idx="2425">
                  <c:v>-19.931568569324174</c:v>
                </c:pt>
                <c:pt idx="2426">
                  <c:v>-8.115646965286377</c:v>
                </c:pt>
                <c:pt idx="2427">
                  <c:v>-11.238625338490845</c:v>
                </c:pt>
                <c:pt idx="2428">
                  <c:v>-7.8420707495193849</c:v>
                </c:pt>
                <c:pt idx="2429">
                  <c:v>-8.0494662498545875</c:v>
                </c:pt>
                <c:pt idx="2430">
                  <c:v>-6.6689994630528675</c:v>
                </c:pt>
                <c:pt idx="2431">
                  <c:v>-6.3839898113187745</c:v>
                </c:pt>
                <c:pt idx="2432">
                  <c:v>-19.931568569324174</c:v>
                </c:pt>
                <c:pt idx="2433">
                  <c:v>-8.1913164187676468</c:v>
                </c:pt>
                <c:pt idx="2434">
                  <c:v>-19.931568569324174</c:v>
                </c:pt>
                <c:pt idx="2435">
                  <c:v>-6.2774890970444837</c:v>
                </c:pt>
                <c:pt idx="2436">
                  <c:v>-11.269534015229249</c:v>
                </c:pt>
                <c:pt idx="2437">
                  <c:v>-19.931568569324174</c:v>
                </c:pt>
                <c:pt idx="2438">
                  <c:v>-9.9299661519903317</c:v>
                </c:pt>
                <c:pt idx="2439">
                  <c:v>-7.1538453789241361</c:v>
                </c:pt>
                <c:pt idx="2440">
                  <c:v>-9.430929816411652</c:v>
                </c:pt>
                <c:pt idx="2441">
                  <c:v>-11.995755263119642</c:v>
                </c:pt>
                <c:pt idx="2442">
                  <c:v>-4.0653341920155404</c:v>
                </c:pt>
                <c:pt idx="2443">
                  <c:v>-1.2356204695024537</c:v>
                </c:pt>
                <c:pt idx="2444">
                  <c:v>-7.6635383574640423</c:v>
                </c:pt>
                <c:pt idx="2445">
                  <c:v>-1.8935178946580009</c:v>
                </c:pt>
                <c:pt idx="2446">
                  <c:v>-4.9416657917559395</c:v>
                </c:pt>
                <c:pt idx="2447">
                  <c:v>-19.931568569324174</c:v>
                </c:pt>
                <c:pt idx="2448">
                  <c:v>-8.6621660040514783</c:v>
                </c:pt>
                <c:pt idx="2449">
                  <c:v>-6.4939422312199229</c:v>
                </c:pt>
                <c:pt idx="2450">
                  <c:v>-9.7887160994002649</c:v>
                </c:pt>
                <c:pt idx="2451">
                  <c:v>-4.6162163546390689</c:v>
                </c:pt>
                <c:pt idx="2452">
                  <c:v>-8.5795786798774394</c:v>
                </c:pt>
                <c:pt idx="2453">
                  <c:v>-7.790878410650067</c:v>
                </c:pt>
                <c:pt idx="2454">
                  <c:v>-6.7775536575013762</c:v>
                </c:pt>
                <c:pt idx="2455">
                  <c:v>-3.380806755945859</c:v>
                </c:pt>
                <c:pt idx="2456">
                  <c:v>-6.8281168276080857</c:v>
                </c:pt>
                <c:pt idx="2457">
                  <c:v>-3.5413064241618137</c:v>
                </c:pt>
                <c:pt idx="2458">
                  <c:v>-5.4030135491356406</c:v>
                </c:pt>
                <c:pt idx="2459">
                  <c:v>-4.4027566068850517</c:v>
                </c:pt>
                <c:pt idx="2460">
                  <c:v>-3.4595600242100693</c:v>
                </c:pt>
                <c:pt idx="2461">
                  <c:v>-19.931568569324174</c:v>
                </c:pt>
                <c:pt idx="2462">
                  <c:v>-6.5374673976461679</c:v>
                </c:pt>
                <c:pt idx="2463">
                  <c:v>-4.7610547363033975</c:v>
                </c:pt>
                <c:pt idx="2464">
                  <c:v>-19.931568569324174</c:v>
                </c:pt>
                <c:pt idx="2465">
                  <c:v>-7.8775283489024464</c:v>
                </c:pt>
                <c:pt idx="2466">
                  <c:v>-3.9264871942537445</c:v>
                </c:pt>
                <c:pt idx="2467">
                  <c:v>-5.1889135026395934</c:v>
                </c:pt>
                <c:pt idx="2468">
                  <c:v>-7.9254388846287052</c:v>
                </c:pt>
                <c:pt idx="2469">
                  <c:v>-8.9278503944051177</c:v>
                </c:pt>
                <c:pt idx="2470">
                  <c:v>-19.931568569324174</c:v>
                </c:pt>
                <c:pt idx="2471">
                  <c:v>-7.9308731015540301</c:v>
                </c:pt>
                <c:pt idx="2472">
                  <c:v>-7.7312719278009343</c:v>
                </c:pt>
                <c:pt idx="2473">
                  <c:v>-7.7250059248907208</c:v>
                </c:pt>
                <c:pt idx="2474">
                  <c:v>-6.3088709542710548</c:v>
                </c:pt>
                <c:pt idx="2475">
                  <c:v>-7.8009918934171187</c:v>
                </c:pt>
                <c:pt idx="2476">
                  <c:v>-7.1559850358683867</c:v>
                </c:pt>
                <c:pt idx="2477">
                  <c:v>-7.0865970800947586</c:v>
                </c:pt>
                <c:pt idx="2478">
                  <c:v>-19.931568569324174</c:v>
                </c:pt>
                <c:pt idx="2479">
                  <c:v>-6.6653757108699496</c:v>
                </c:pt>
                <c:pt idx="2480">
                  <c:v>-10.578677657385983</c:v>
                </c:pt>
                <c:pt idx="2481">
                  <c:v>-7.3431127520895725</c:v>
                </c:pt>
                <c:pt idx="2482">
                  <c:v>-7.1525518579298808</c:v>
                </c:pt>
                <c:pt idx="2483">
                  <c:v>-5.1445929821944016</c:v>
                </c:pt>
                <c:pt idx="2484">
                  <c:v>-4.1254972566643255</c:v>
                </c:pt>
                <c:pt idx="2485">
                  <c:v>-9.8790698021488641</c:v>
                </c:pt>
                <c:pt idx="2486">
                  <c:v>-4.5327914820539608</c:v>
                </c:pt>
                <c:pt idx="2487">
                  <c:v>-5.6061277625048014</c:v>
                </c:pt>
                <c:pt idx="2488">
                  <c:v>-7.2695237757322628</c:v>
                </c:pt>
                <c:pt idx="2489">
                  <c:v>-4.6676766881427492</c:v>
                </c:pt>
                <c:pt idx="2490">
                  <c:v>-5.1400652485722222</c:v>
                </c:pt>
                <c:pt idx="2491">
                  <c:v>-8.7941700751371101</c:v>
                </c:pt>
                <c:pt idx="2492">
                  <c:v>-2.7238616841597034</c:v>
                </c:pt>
                <c:pt idx="2493">
                  <c:v>-19.931568569324174</c:v>
                </c:pt>
                <c:pt idx="2494">
                  <c:v>-19.931568569324174</c:v>
                </c:pt>
                <c:pt idx="2495">
                  <c:v>-3.0588816666449881</c:v>
                </c:pt>
                <c:pt idx="2496">
                  <c:v>-6.5499543773679667</c:v>
                </c:pt>
                <c:pt idx="2497">
                  <c:v>-10.135133044532155</c:v>
                </c:pt>
                <c:pt idx="2498">
                  <c:v>-6.9263763320485392</c:v>
                </c:pt>
                <c:pt idx="2499">
                  <c:v>-6.534038854831377</c:v>
                </c:pt>
                <c:pt idx="2500">
                  <c:v>-6.8633482009841851</c:v>
                </c:pt>
                <c:pt idx="2501">
                  <c:v>-9.6228575356686719</c:v>
                </c:pt>
                <c:pt idx="2502">
                  <c:v>-5.8482435754020132</c:v>
                </c:pt>
                <c:pt idx="2503">
                  <c:v>-7.5227784392025852</c:v>
                </c:pt>
                <c:pt idx="2504">
                  <c:v>-8.0934550893739896</c:v>
                </c:pt>
                <c:pt idx="2505">
                  <c:v>-10.005327436548681</c:v>
                </c:pt>
                <c:pt idx="2506">
                  <c:v>-5.3388975730750925</c:v>
                </c:pt>
                <c:pt idx="2507">
                  <c:v>-8.406804051994575</c:v>
                </c:pt>
                <c:pt idx="2508">
                  <c:v>-19.931568569324174</c:v>
                </c:pt>
                <c:pt idx="2509">
                  <c:v>-5.6772449170045851</c:v>
                </c:pt>
                <c:pt idx="2510">
                  <c:v>-6.8655172299207932</c:v>
                </c:pt>
                <c:pt idx="2511">
                  <c:v>-4.0789607193758766</c:v>
                </c:pt>
                <c:pt idx="2512">
                  <c:v>-4.2314419278659967</c:v>
                </c:pt>
                <c:pt idx="2513">
                  <c:v>-6.2744012086441066</c:v>
                </c:pt>
                <c:pt idx="2514">
                  <c:v>-4.1478614176656032</c:v>
                </c:pt>
                <c:pt idx="2515">
                  <c:v>-3.1462858347192353</c:v>
                </c:pt>
                <c:pt idx="2516">
                  <c:v>-5.2529187531658055</c:v>
                </c:pt>
                <c:pt idx="2517">
                  <c:v>-7.7471088047467491</c:v>
                </c:pt>
                <c:pt idx="2518">
                  <c:v>-2.4517302068599478</c:v>
                </c:pt>
                <c:pt idx="2519">
                  <c:v>-5.3887903549868472</c:v>
                </c:pt>
                <c:pt idx="2520">
                  <c:v>-3.0073517920604798</c:v>
                </c:pt>
                <c:pt idx="2521">
                  <c:v>-5.2256833005503145</c:v>
                </c:pt>
                <c:pt idx="2522">
                  <c:v>-8.4635677586487965</c:v>
                </c:pt>
                <c:pt idx="2523">
                  <c:v>-5.055013877209162</c:v>
                </c:pt>
                <c:pt idx="2524">
                  <c:v>-3.2138276670906625</c:v>
                </c:pt>
                <c:pt idx="2525">
                  <c:v>-7.5416154422550248</c:v>
                </c:pt>
                <c:pt idx="2526">
                  <c:v>-7.2752453865569571</c:v>
                </c:pt>
                <c:pt idx="2527">
                  <c:v>-5.6218361569958928</c:v>
                </c:pt>
                <c:pt idx="2528">
                  <c:v>-8.6372579872598259</c:v>
                </c:pt>
                <c:pt idx="2529">
                  <c:v>-10.83136355040288</c:v>
                </c:pt>
                <c:pt idx="2530">
                  <c:v>-19.931568569324174</c:v>
                </c:pt>
                <c:pt idx="2531">
                  <c:v>-3.076597545215364</c:v>
                </c:pt>
                <c:pt idx="2532">
                  <c:v>-2.2682492130325684</c:v>
                </c:pt>
                <c:pt idx="2533">
                  <c:v>-5.1826698525875869</c:v>
                </c:pt>
                <c:pt idx="2534">
                  <c:v>-7.6345058640871351</c:v>
                </c:pt>
                <c:pt idx="2535">
                  <c:v>-19.931568569324174</c:v>
                </c:pt>
                <c:pt idx="2536">
                  <c:v>-5.9338599972534842</c:v>
                </c:pt>
                <c:pt idx="2537">
                  <c:v>-5.854604535940874</c:v>
                </c:pt>
                <c:pt idx="2538">
                  <c:v>-6.445634759562358</c:v>
                </c:pt>
                <c:pt idx="2539">
                  <c:v>-8.1119339120182783</c:v>
                </c:pt>
                <c:pt idx="2540">
                  <c:v>-5.6854389449834564</c:v>
                </c:pt>
                <c:pt idx="2541">
                  <c:v>-4.7917063371713997</c:v>
                </c:pt>
                <c:pt idx="2542">
                  <c:v>-4.3605197608480717</c:v>
                </c:pt>
                <c:pt idx="2543">
                  <c:v>-19.931568569324174</c:v>
                </c:pt>
                <c:pt idx="2544">
                  <c:v>-8.1730804961033439</c:v>
                </c:pt>
                <c:pt idx="2545">
                  <c:v>-19.931568569324174</c:v>
                </c:pt>
                <c:pt idx="2546">
                  <c:v>-4.4543849091329077</c:v>
                </c:pt>
                <c:pt idx="2547">
                  <c:v>-5.3619034543986617</c:v>
                </c:pt>
                <c:pt idx="2548">
                  <c:v>-1.0652457603506968</c:v>
                </c:pt>
                <c:pt idx="2549">
                  <c:v>-8.2104693806169884</c:v>
                </c:pt>
                <c:pt idx="2550">
                  <c:v>-3.9517837945560927</c:v>
                </c:pt>
                <c:pt idx="2551">
                  <c:v>-5.9779444693362729</c:v>
                </c:pt>
                <c:pt idx="2552">
                  <c:v>-4.7666736599209489</c:v>
                </c:pt>
                <c:pt idx="2553">
                  <c:v>-5.444488008891331</c:v>
                </c:pt>
                <c:pt idx="2554">
                  <c:v>-8.8618247879173158</c:v>
                </c:pt>
                <c:pt idx="2555">
                  <c:v>-7.9853183806023189</c:v>
                </c:pt>
                <c:pt idx="2556">
                  <c:v>-6.7280676169627807</c:v>
                </c:pt>
                <c:pt idx="2557">
                  <c:v>-9.6885267199131793</c:v>
                </c:pt>
                <c:pt idx="2558">
                  <c:v>-4.2598862585368336</c:v>
                </c:pt>
                <c:pt idx="2559">
                  <c:v>-5.901700325928962</c:v>
                </c:pt>
                <c:pt idx="2560">
                  <c:v>-5.7957791357215802</c:v>
                </c:pt>
                <c:pt idx="2561">
                  <c:v>-19.931568569324174</c:v>
                </c:pt>
                <c:pt idx="2562">
                  <c:v>-7.6303344725048863</c:v>
                </c:pt>
                <c:pt idx="2563">
                  <c:v>-19.931568569324174</c:v>
                </c:pt>
                <c:pt idx="2564">
                  <c:v>-4.0935152073201007</c:v>
                </c:pt>
                <c:pt idx="2565">
                  <c:v>-7.8694657505920622</c:v>
                </c:pt>
                <c:pt idx="2566">
                  <c:v>-7.0842330104221363</c:v>
                </c:pt>
                <c:pt idx="2567">
                  <c:v>-19.931568569324174</c:v>
                </c:pt>
                <c:pt idx="2568">
                  <c:v>-5.1335403881913262</c:v>
                </c:pt>
                <c:pt idx="2569">
                  <c:v>-6.1892904003935856</c:v>
                </c:pt>
                <c:pt idx="2570">
                  <c:v>-9.1893736774985957</c:v>
                </c:pt>
                <c:pt idx="2571">
                  <c:v>-6.1999681341319786</c:v>
                </c:pt>
                <c:pt idx="2572">
                  <c:v>-6.2748444046899632</c:v>
                </c:pt>
                <c:pt idx="2573">
                  <c:v>-4.2101338253158875</c:v>
                </c:pt>
                <c:pt idx="2574">
                  <c:v>-5.2370164820401586</c:v>
                </c:pt>
                <c:pt idx="2575">
                  <c:v>-6.3230763599023101</c:v>
                </c:pt>
                <c:pt idx="2576">
                  <c:v>-7.3476830910873492</c:v>
                </c:pt>
                <c:pt idx="2577">
                  <c:v>-1.6461252405970139</c:v>
                </c:pt>
                <c:pt idx="2578">
                  <c:v>-6.8679356989063338</c:v>
                </c:pt>
                <c:pt idx="2579">
                  <c:v>-7.3201755351313276</c:v>
                </c:pt>
                <c:pt idx="2580">
                  <c:v>-2.9164661129466269</c:v>
                </c:pt>
                <c:pt idx="2581">
                  <c:v>-4.744344407968784</c:v>
                </c:pt>
                <c:pt idx="2582">
                  <c:v>-8.9194888100376719</c:v>
                </c:pt>
                <c:pt idx="2583">
                  <c:v>-4.0075179443436335</c:v>
                </c:pt>
                <c:pt idx="2584">
                  <c:v>-19.931568569324174</c:v>
                </c:pt>
                <c:pt idx="2585">
                  <c:v>-5.5531181118061745</c:v>
                </c:pt>
                <c:pt idx="2586">
                  <c:v>-4.3491467573771621</c:v>
                </c:pt>
                <c:pt idx="2587">
                  <c:v>-6.5139565236514159</c:v>
                </c:pt>
                <c:pt idx="2588">
                  <c:v>-6.6402608607780946</c:v>
                </c:pt>
                <c:pt idx="2589">
                  <c:v>-5.6160404059221234</c:v>
                </c:pt>
                <c:pt idx="2590">
                  <c:v>-6.0310285174616656</c:v>
                </c:pt>
                <c:pt idx="2591">
                  <c:v>-8.8478818279384424</c:v>
                </c:pt>
                <c:pt idx="2592">
                  <c:v>-5.3839639666857018</c:v>
                </c:pt>
                <c:pt idx="2593">
                  <c:v>-19.931568569324174</c:v>
                </c:pt>
                <c:pt idx="2594">
                  <c:v>-11.59165177654852</c:v>
                </c:pt>
                <c:pt idx="2595">
                  <c:v>-6.8177852258566158</c:v>
                </c:pt>
                <c:pt idx="2596">
                  <c:v>-19.931568569324174</c:v>
                </c:pt>
                <c:pt idx="2597">
                  <c:v>-4.3807917281073268</c:v>
                </c:pt>
                <c:pt idx="2598">
                  <c:v>-5.2124458393425765</c:v>
                </c:pt>
                <c:pt idx="2599">
                  <c:v>-4.5750647755331553</c:v>
                </c:pt>
                <c:pt idx="2600">
                  <c:v>-5.1424476186095571</c:v>
                </c:pt>
                <c:pt idx="2601">
                  <c:v>-6.8529597352544878</c:v>
                </c:pt>
                <c:pt idx="2602">
                  <c:v>-0.21340196542026055</c:v>
                </c:pt>
                <c:pt idx="2603">
                  <c:v>-3.8261162526253645</c:v>
                </c:pt>
                <c:pt idx="2604">
                  <c:v>-8.9657568737167139</c:v>
                </c:pt>
                <c:pt idx="2605">
                  <c:v>-7.9020014590570886</c:v>
                </c:pt>
                <c:pt idx="2606">
                  <c:v>-8.4604837615121049</c:v>
                </c:pt>
                <c:pt idx="2607">
                  <c:v>-7.0601316676836738</c:v>
                </c:pt>
                <c:pt idx="2608">
                  <c:v>-2.9372040824537056</c:v>
                </c:pt>
                <c:pt idx="2609">
                  <c:v>-4.2427846436949839</c:v>
                </c:pt>
                <c:pt idx="2610">
                  <c:v>-2.699925489014912</c:v>
                </c:pt>
                <c:pt idx="2611">
                  <c:v>-19.931568569324174</c:v>
                </c:pt>
                <c:pt idx="2612">
                  <c:v>-6.7191352616197593</c:v>
                </c:pt>
                <c:pt idx="2613">
                  <c:v>-5.5709055364986879</c:v>
                </c:pt>
                <c:pt idx="2614">
                  <c:v>-4.2365867665378865</c:v>
                </c:pt>
                <c:pt idx="2615">
                  <c:v>-9.8604199868355487</c:v>
                </c:pt>
                <c:pt idx="2616">
                  <c:v>-5.3594939146901845</c:v>
                </c:pt>
                <c:pt idx="2617">
                  <c:v>-8.471589895930169</c:v>
                </c:pt>
                <c:pt idx="2618">
                  <c:v>-19.931568569324174</c:v>
                </c:pt>
                <c:pt idx="2619">
                  <c:v>-5.5859428045056516</c:v>
                </c:pt>
                <c:pt idx="2620">
                  <c:v>-3.0975429614308507</c:v>
                </c:pt>
                <c:pt idx="2621">
                  <c:v>-11.956815573853298</c:v>
                </c:pt>
                <c:pt idx="2622">
                  <c:v>-19.931568569324174</c:v>
                </c:pt>
                <c:pt idx="2623">
                  <c:v>-5.9734774632772227</c:v>
                </c:pt>
                <c:pt idx="2624">
                  <c:v>-4.3965587097218712</c:v>
                </c:pt>
                <c:pt idx="2625">
                  <c:v>-6.5127049140634741</c:v>
                </c:pt>
                <c:pt idx="2626">
                  <c:v>-8.3434020746122215</c:v>
                </c:pt>
                <c:pt idx="2627">
                  <c:v>-5.008291508537936</c:v>
                </c:pt>
                <c:pt idx="2628">
                  <c:v>-7.6388863078386215</c:v>
                </c:pt>
                <c:pt idx="2629">
                  <c:v>-4.9922105692923813</c:v>
                </c:pt>
                <c:pt idx="2630">
                  <c:v>-7.6294494749205422</c:v>
                </c:pt>
                <c:pt idx="2631">
                  <c:v>-9.7636436874560619</c:v>
                </c:pt>
                <c:pt idx="2632">
                  <c:v>-19.931568569324174</c:v>
                </c:pt>
                <c:pt idx="2633">
                  <c:v>-8.2199269743394598</c:v>
                </c:pt>
                <c:pt idx="2634">
                  <c:v>-19.931568569324174</c:v>
                </c:pt>
                <c:pt idx="2635">
                  <c:v>-7.4018657053469123</c:v>
                </c:pt>
                <c:pt idx="2636">
                  <c:v>-2.7644302178092546</c:v>
                </c:pt>
                <c:pt idx="2637">
                  <c:v>-8.264198855850573</c:v>
                </c:pt>
                <c:pt idx="2638">
                  <c:v>2.4293484215590393</c:v>
                </c:pt>
                <c:pt idx="2639">
                  <c:v>-10.845873050750013</c:v>
                </c:pt>
                <c:pt idx="2640">
                  <c:v>-19.931568569324174</c:v>
                </c:pt>
                <c:pt idx="2641">
                  <c:v>-2.9043879243831836</c:v>
                </c:pt>
                <c:pt idx="2642">
                  <c:v>-7.7482433447995636</c:v>
                </c:pt>
                <c:pt idx="2643">
                  <c:v>-7.9633409866783458</c:v>
                </c:pt>
                <c:pt idx="2644">
                  <c:v>-5.1352950385070191</c:v>
                </c:pt>
                <c:pt idx="2645">
                  <c:v>-19.931568569324174</c:v>
                </c:pt>
                <c:pt idx="2646">
                  <c:v>-4.7452716438365288</c:v>
                </c:pt>
                <c:pt idx="2647">
                  <c:v>-5.8243466705876683</c:v>
                </c:pt>
                <c:pt idx="2648">
                  <c:v>-4.583924641522243</c:v>
                </c:pt>
                <c:pt idx="2649">
                  <c:v>-4.9925052529541674</c:v>
                </c:pt>
                <c:pt idx="2650">
                  <c:v>-3.1854840556185469</c:v>
                </c:pt>
                <c:pt idx="2651">
                  <c:v>-6.9854099639282419</c:v>
                </c:pt>
                <c:pt idx="2652">
                  <c:v>-6.8082101743000196</c:v>
                </c:pt>
                <c:pt idx="2653">
                  <c:v>-6.3585644189943507</c:v>
                </c:pt>
                <c:pt idx="2654">
                  <c:v>-19.931568569324174</c:v>
                </c:pt>
                <c:pt idx="2655">
                  <c:v>-7.2041824191640504</c:v>
                </c:pt>
                <c:pt idx="2656">
                  <c:v>-19.931568569324174</c:v>
                </c:pt>
                <c:pt idx="2657">
                  <c:v>-6.3317959830616743</c:v>
                </c:pt>
                <c:pt idx="2658">
                  <c:v>-6.5405426627986039</c:v>
                </c:pt>
                <c:pt idx="2659">
                  <c:v>-19.931568569324174</c:v>
                </c:pt>
                <c:pt idx="2660">
                  <c:v>-6.1761840783753374</c:v>
                </c:pt>
                <c:pt idx="2661">
                  <c:v>-9.1356214647168219</c:v>
                </c:pt>
                <c:pt idx="2662">
                  <c:v>-19.931568569324174</c:v>
                </c:pt>
                <c:pt idx="2663">
                  <c:v>-19.931568569324174</c:v>
                </c:pt>
                <c:pt idx="2664">
                  <c:v>-6.0917946474193663</c:v>
                </c:pt>
                <c:pt idx="2665">
                  <c:v>-7.3780079082415204</c:v>
                </c:pt>
                <c:pt idx="2666">
                  <c:v>-4.2634684245471437</c:v>
                </c:pt>
                <c:pt idx="2667">
                  <c:v>-3.6247468981884938</c:v>
                </c:pt>
                <c:pt idx="2668">
                  <c:v>-11.545585410026369</c:v>
                </c:pt>
                <c:pt idx="2669">
                  <c:v>-7.0921198903548168</c:v>
                </c:pt>
                <c:pt idx="2670">
                  <c:v>-9.4267614966341977</c:v>
                </c:pt>
                <c:pt idx="2671">
                  <c:v>-5.0133187568744022</c:v>
                </c:pt>
                <c:pt idx="2672">
                  <c:v>-4.9129993731539479</c:v>
                </c:pt>
                <c:pt idx="2673">
                  <c:v>-1.5812120446334368</c:v>
                </c:pt>
                <c:pt idx="2674">
                  <c:v>1.056584221969586</c:v>
                </c:pt>
                <c:pt idx="2675">
                  <c:v>-7.7289555613172976</c:v>
                </c:pt>
                <c:pt idx="2676">
                  <c:v>-19.931568569324174</c:v>
                </c:pt>
                <c:pt idx="2677">
                  <c:v>-19.931568569324174</c:v>
                </c:pt>
                <c:pt idx="2678">
                  <c:v>-5.7163489560055973</c:v>
                </c:pt>
                <c:pt idx="2679">
                  <c:v>-8.6227659715331022</c:v>
                </c:pt>
                <c:pt idx="2680">
                  <c:v>-8.687065585663083</c:v>
                </c:pt>
                <c:pt idx="2681">
                  <c:v>-3.7448370402410069</c:v>
                </c:pt>
                <c:pt idx="2682">
                  <c:v>-5.8616279729994574</c:v>
                </c:pt>
                <c:pt idx="2683">
                  <c:v>-19.931568569324174</c:v>
                </c:pt>
                <c:pt idx="2684">
                  <c:v>-3.8280191936849568</c:v>
                </c:pt>
                <c:pt idx="2685">
                  <c:v>-19.931568569324174</c:v>
                </c:pt>
                <c:pt idx="2686">
                  <c:v>-5.4515800110300727</c:v>
                </c:pt>
                <c:pt idx="2687">
                  <c:v>-3.6935655758812582</c:v>
                </c:pt>
                <c:pt idx="2688">
                  <c:v>-6.2636523902136574</c:v>
                </c:pt>
                <c:pt idx="2689">
                  <c:v>-9.0531842347963067</c:v>
                </c:pt>
                <c:pt idx="2690">
                  <c:v>-5.3012609401787252</c:v>
                </c:pt>
                <c:pt idx="2691">
                  <c:v>-8.1054173545239667</c:v>
                </c:pt>
                <c:pt idx="2692">
                  <c:v>-19.931568569324174</c:v>
                </c:pt>
                <c:pt idx="2693">
                  <c:v>-5.3013601545330866</c:v>
                </c:pt>
                <c:pt idx="2694">
                  <c:v>-19.931568569324174</c:v>
                </c:pt>
                <c:pt idx="2695">
                  <c:v>-3.3398236822357243</c:v>
                </c:pt>
                <c:pt idx="2696">
                  <c:v>-7.5060903816788462</c:v>
                </c:pt>
                <c:pt idx="2697">
                  <c:v>-2.7123323484757966</c:v>
                </c:pt>
                <c:pt idx="2698">
                  <c:v>-8.2328304831099359</c:v>
                </c:pt>
                <c:pt idx="2699">
                  <c:v>-4.3837559011234521</c:v>
                </c:pt>
                <c:pt idx="2700">
                  <c:v>-6.5006005814902554</c:v>
                </c:pt>
                <c:pt idx="2701">
                  <c:v>-6.8709785134539318</c:v>
                </c:pt>
                <c:pt idx="2702">
                  <c:v>-7.4614875498449322</c:v>
                </c:pt>
                <c:pt idx="2703">
                  <c:v>-3.1199757468999136</c:v>
                </c:pt>
                <c:pt idx="2704">
                  <c:v>-6.7796929500983865</c:v>
                </c:pt>
                <c:pt idx="2705">
                  <c:v>-7.508663877626593</c:v>
                </c:pt>
                <c:pt idx="2706">
                  <c:v>-9.548794337377279</c:v>
                </c:pt>
                <c:pt idx="2707">
                  <c:v>-8.836575795145901</c:v>
                </c:pt>
                <c:pt idx="2708">
                  <c:v>-6.892239766113927</c:v>
                </c:pt>
                <c:pt idx="2709">
                  <c:v>-19.931568569324174</c:v>
                </c:pt>
                <c:pt idx="2710">
                  <c:v>-2.845090841682183</c:v>
                </c:pt>
                <c:pt idx="2711">
                  <c:v>-3.5327253782737769</c:v>
                </c:pt>
                <c:pt idx="2712">
                  <c:v>-3.0609036446369586</c:v>
                </c:pt>
                <c:pt idx="2713">
                  <c:v>-7.2315385688556795</c:v>
                </c:pt>
                <c:pt idx="2714">
                  <c:v>-19.931568569324174</c:v>
                </c:pt>
                <c:pt idx="2715">
                  <c:v>-6.5352649607608813</c:v>
                </c:pt>
                <c:pt idx="2716">
                  <c:v>-9.6942665754499231</c:v>
                </c:pt>
                <c:pt idx="2717">
                  <c:v>-10.20836157791217</c:v>
                </c:pt>
                <c:pt idx="2718">
                  <c:v>-19.931568569324174</c:v>
                </c:pt>
                <c:pt idx="2719">
                  <c:v>-7.4085911113537017</c:v>
                </c:pt>
                <c:pt idx="2720">
                  <c:v>-6.9324997884969264</c:v>
                </c:pt>
                <c:pt idx="2721">
                  <c:v>-5.1155873434972561</c:v>
                </c:pt>
                <c:pt idx="2722">
                  <c:v>-8.0364886594121572</c:v>
                </c:pt>
                <c:pt idx="2723">
                  <c:v>-19.931568569324174</c:v>
                </c:pt>
                <c:pt idx="2724">
                  <c:v>-4.4620975608064697</c:v>
                </c:pt>
                <c:pt idx="2725">
                  <c:v>-19.931568569324174</c:v>
                </c:pt>
                <c:pt idx="2726">
                  <c:v>-10.407606791244907</c:v>
                </c:pt>
                <c:pt idx="2727">
                  <c:v>-3.5140019127568793</c:v>
                </c:pt>
                <c:pt idx="2728">
                  <c:v>-3.8307497784923918</c:v>
                </c:pt>
                <c:pt idx="2729">
                  <c:v>-7.3467533042719317</c:v>
                </c:pt>
                <c:pt idx="2730">
                  <c:v>-6.5299923633097192</c:v>
                </c:pt>
                <c:pt idx="2731">
                  <c:v>-5.7116846277512412</c:v>
                </c:pt>
                <c:pt idx="2732">
                  <c:v>-5.6085632933700964</c:v>
                </c:pt>
                <c:pt idx="2733">
                  <c:v>-5.4571472297273678</c:v>
                </c:pt>
                <c:pt idx="2734">
                  <c:v>-19.931568569324174</c:v>
                </c:pt>
                <c:pt idx="2735">
                  <c:v>-19.931568569324174</c:v>
                </c:pt>
                <c:pt idx="2736">
                  <c:v>-2.60020296649212</c:v>
                </c:pt>
                <c:pt idx="2737">
                  <c:v>-4.2601644202935347</c:v>
                </c:pt>
                <c:pt idx="2738">
                  <c:v>-7.1883184878090711</c:v>
                </c:pt>
                <c:pt idx="2739">
                  <c:v>-7.6592659644995598</c:v>
                </c:pt>
                <c:pt idx="2740">
                  <c:v>-4.5502936474322073</c:v>
                </c:pt>
                <c:pt idx="2741">
                  <c:v>-9.3618382531082247</c:v>
                </c:pt>
                <c:pt idx="2742">
                  <c:v>-5.5982324041786899</c:v>
                </c:pt>
                <c:pt idx="2743">
                  <c:v>-3.9893019797691101</c:v>
                </c:pt>
                <c:pt idx="2744">
                  <c:v>-6.7385105279642348</c:v>
                </c:pt>
                <c:pt idx="2745">
                  <c:v>-6.4726353967261803</c:v>
                </c:pt>
                <c:pt idx="2746">
                  <c:v>-6.8628055713601732</c:v>
                </c:pt>
                <c:pt idx="2747">
                  <c:v>-19.931568569324174</c:v>
                </c:pt>
                <c:pt idx="2748">
                  <c:v>-5.9605754711698662</c:v>
                </c:pt>
                <c:pt idx="2749">
                  <c:v>-3.7554101691056267</c:v>
                </c:pt>
                <c:pt idx="2750">
                  <c:v>-5.5948754782032992</c:v>
                </c:pt>
                <c:pt idx="2751">
                  <c:v>-10.093830270261945</c:v>
                </c:pt>
                <c:pt idx="2752">
                  <c:v>-9.2838619199406356</c:v>
                </c:pt>
                <c:pt idx="2753">
                  <c:v>-7.0829931588121156</c:v>
                </c:pt>
                <c:pt idx="2754">
                  <c:v>-10.872391779147222</c:v>
                </c:pt>
                <c:pt idx="2755">
                  <c:v>-6.300198682025635</c:v>
                </c:pt>
                <c:pt idx="2756">
                  <c:v>-8.1221392525174583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9CE-406A-A48D-B446F8DADBA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tx1"/>
                </a:solidFill>
                <a:prstDash val="sysDot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CE-406A-A48D-B446F8DADBA2}"/>
              </c:ext>
            </c:extLst>
          </c:dPt>
          <c:xVal>
            <c:numLit>
              <c:formatCode>General</c:formatCode>
              <c:ptCount val="2"/>
              <c:pt idx="0">
                <c:v>-20</c:v>
              </c:pt>
              <c:pt idx="1">
                <c:v>5</c:v>
              </c:pt>
            </c:numLit>
          </c:xVal>
          <c:yVal>
            <c:numLit>
              <c:formatCode>General</c:formatCode>
              <c:ptCount val="2"/>
              <c:pt idx="0">
                <c:v>-20</c:v>
              </c:pt>
              <c:pt idx="1">
                <c:v>5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4-D9CE-406A-A48D-B446F8DAD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217408"/>
        <c:axId val="602310160"/>
      </c:scatterChart>
      <c:valAx>
        <c:axId val="595217408"/>
        <c:scaling>
          <c:orientation val="minMax"/>
          <c:max val="5"/>
          <c:min val="-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log2 Disome Term Score (Replicate 1)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310160"/>
        <c:crosses val="autoZero"/>
        <c:crossBetween val="midCat"/>
      </c:valAx>
      <c:valAx>
        <c:axId val="602310160"/>
        <c:scaling>
          <c:orientation val="minMax"/>
          <c:max val="5"/>
          <c:min val="-2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log2</a:t>
                </a:r>
                <a:r>
                  <a:rPr lang="en-US" baseline="0"/>
                  <a:t> Disome Term Score (Replicate 2)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217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F36E-65D3-84F9-F0AA-8D76F854E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2F91E-3489-6C9D-AB80-2E17C45E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4056-3C98-7BFE-05FD-C4EF7FD4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EFFA-C285-FC5F-7396-BBD6BC66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7D35-455F-1F10-8302-7C9672AF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721F-6443-E9C3-616B-F9C2641D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E539E-73C6-0B16-8044-01EF4A34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BC96-15DE-6D6D-F9F9-A64D692A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9064-A0BE-B76C-B319-3C7BBB36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CF61-AD60-EC5B-C707-D1A8B7F2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E2C65-5E68-B42C-88AC-0748B51C3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91B0-8336-A9BA-602D-0D7826FA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8EC6-CC06-DF6C-C960-5DDDB3B9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F692-433F-CFBD-0DC6-6EDE6C84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5EDE-A324-7F50-40C4-60E8F618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4B4E-BF43-821C-C4DC-E0102473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1903-C885-42D6-AE77-E96BF142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2449-5512-71AF-1212-B01A8304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D053-9F19-B6D3-7821-A57D77F5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839A-A6B4-0B11-3DD9-2101FCA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F7FC-9694-8D71-FDD1-6E7D2C20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9CD7-F9BB-5F34-1651-5CCEA119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D646-35ED-134F-B7E9-4CC7C32D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DA99-FA1E-C557-2D71-840EAD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0EC4-6D2E-1F51-8089-2DC24622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80C5-32EA-696E-A9A8-EEF99762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5036-A0D6-F508-13D4-E41E8FE8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2E3C-9DCE-1822-3235-25F0D4EE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6EEFC-1314-631D-0829-C442C136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C358-D6E9-CA81-7ADB-5E344B4F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F82F-1C56-32A8-58B4-3A863015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01A9-605A-9941-2329-C55B6251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07D05-53C0-8787-AA94-CE988769B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8C27D-DF3E-9D23-0B2C-2B815E9F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9569E-F858-C1D4-662A-89FEC59F9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388CA-BE7A-B7E6-739C-0B8ABE03E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EF7D6-8EB2-5526-34A8-2BD2ECA2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FDCE5-AF49-CBDC-2C51-22C4AA94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EB613-1A12-248F-307C-2C60F93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0C08-6376-2259-1116-93C3E04A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2A8CB-B4BD-B214-B1CB-F3883584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A2A69-0797-9357-6D58-700496CB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DA38E-0C74-723E-5250-1F845651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8F747-7FD0-3AB8-708C-151756D2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A960B-3A61-A641-6846-FBB65414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44DE-ABE3-7E69-94E7-F1678ACA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03C1-2657-98F0-1E9F-3C0AF6AC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FAAC-258E-8088-BB4D-850DCF48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69192-FB98-1E37-7673-1E9E4E1C4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1B5C-5DA1-2374-FD39-2CBDA7AD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D1FFD-9FFA-4544-DBA6-91565069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4990-EC24-36AE-4256-A706686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FB61-B4B6-1C42-089C-EB1DAF52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071FA-CAF5-FF41-66E3-FC94D9D1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AB7B-2872-05AD-2772-EDE49455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3DE3-2039-7815-C348-C8186E7E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80CE-319E-C2D0-2577-7F5A24F3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3C845-EFA3-CECC-FC7C-8548B02D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CAC4D-FD48-AEDA-E554-19BBA051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C2CB-11CE-49CB-B0B1-DF4C6C67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B88F-AED2-2DED-D0F7-48DC24FDE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676D-0C8F-524E-8BE9-59EB8D2B413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27F7-49B7-D064-219E-AFBB9614D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58E2-B1C0-D748-A288-42D5D52C7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61AA-E61F-5046-8C41-DAB6B4444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3BBE-0A1E-FC03-6921-B9E5104D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Disome</a:t>
            </a:r>
            <a:r>
              <a:rPr lang="en-US" dirty="0"/>
              <a:t> </a:t>
            </a:r>
            <a:r>
              <a:rPr lang="en-US" dirty="0" err="1"/>
              <a:t>ribo</a:t>
            </a:r>
            <a:r>
              <a:rPr lang="en-US" dirty="0"/>
              <a:t>-seq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5D46C-2B23-C879-D890-E4044B4D0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Mankin</a:t>
            </a:r>
            <a:r>
              <a:rPr lang="en-US" dirty="0"/>
              <a:t>/Vázquez-</a:t>
            </a:r>
            <a:r>
              <a:rPr lang="en-US" dirty="0" err="1"/>
              <a:t>Laslop</a:t>
            </a:r>
            <a:r>
              <a:rPr lang="en-US" dirty="0"/>
              <a:t> Lab</a:t>
            </a:r>
          </a:p>
          <a:p>
            <a:r>
              <a:rPr lang="en-US" dirty="0"/>
              <a:t>2022-06-14</a:t>
            </a:r>
          </a:p>
        </p:txBody>
      </p:sp>
    </p:spTree>
    <p:extLst>
      <p:ext uri="{BB962C8B-B14F-4D97-AF65-F5344CB8AC3E}">
        <p14:creationId xmlns:p14="http://schemas.microsoft.com/office/powerpoint/2010/main" val="99725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6678A-51C2-B9C6-A7C4-E2D59237F077}"/>
              </a:ext>
            </a:extLst>
          </p:cNvPr>
          <p:cNvSpPr txBox="1"/>
          <p:nvPr/>
        </p:nvSpPr>
        <p:spPr>
          <a:xfrm>
            <a:off x="2705100" y="3586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Initial analyses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Correlation between termination scores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scores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2. Normalized reads relative to start and stop</a:t>
            </a:r>
          </a:p>
          <a:p>
            <a:r>
              <a:rPr lang="en-US" sz="1800" dirty="0"/>
              <a:t>3. </a:t>
            </a:r>
            <a:r>
              <a:rPr lang="en-US" sz="1800" dirty="0" err="1"/>
              <a:t>Runthrough</a:t>
            </a:r>
            <a:r>
              <a:rPr lang="en-US" sz="1800" dirty="0"/>
              <a:t>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417E2-1369-4D55-961E-B882EC27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63" y="2555152"/>
            <a:ext cx="7888430" cy="4041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D154C-CE72-106E-1B57-B9C6BB49D838}"/>
                  </a:ext>
                </a:extLst>
              </p:cNvPr>
              <p:cNvSpPr txBox="1"/>
              <p:nvPr/>
            </p:nvSpPr>
            <p:spPr>
              <a:xfrm>
                <a:off x="287907" y="4022319"/>
                <a:ext cx="3365500" cy="808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/9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𝑐𝑜𝑣𝑒𝑟𝑎𝑔𝑒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ED154C-CE72-106E-1B57-B9C6BB49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07" y="4022319"/>
                <a:ext cx="3365500" cy="808876"/>
              </a:xfrm>
              <a:prstGeom prst="rect">
                <a:avLst/>
              </a:prstGeom>
              <a:blipFill>
                <a:blip r:embed="rId3"/>
                <a:stretch>
                  <a:fillRect t="-4615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994759-9F4E-52A1-288C-C457E7D25745}"/>
              </a:ext>
            </a:extLst>
          </p:cNvPr>
          <p:cNvSpPr txBox="1"/>
          <p:nvPr/>
        </p:nvSpPr>
        <p:spPr>
          <a:xfrm>
            <a:off x="369723" y="483219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F1AFF-45C9-4568-92AE-8492A7C5D55A}"/>
              </a:ext>
            </a:extLst>
          </p:cNvPr>
          <p:cNvSpPr txBox="1"/>
          <p:nvPr/>
        </p:nvSpPr>
        <p:spPr>
          <a:xfrm>
            <a:off x="3109654" y="483219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D4FDBA-5A27-651A-8F29-33F0D55774BC}"/>
              </a:ext>
            </a:extLst>
          </p:cNvPr>
          <p:cNvGrpSpPr/>
          <p:nvPr/>
        </p:nvGrpSpPr>
        <p:grpSpPr>
          <a:xfrm flipV="1">
            <a:off x="210693" y="5303253"/>
            <a:ext cx="3545327" cy="140972"/>
            <a:chOff x="1442594" y="3897607"/>
            <a:chExt cx="9569963" cy="380527"/>
          </a:xfrm>
        </p:grpSpPr>
        <p:sp>
          <p:nvSpPr>
            <p:cNvPr id="8" name="Arrow: Right 5">
              <a:extLst>
                <a:ext uri="{FF2B5EF4-FFF2-40B4-BE49-F238E27FC236}">
                  <a16:creationId xmlns:a16="http://schemas.microsoft.com/office/drawing/2014/main" id="{4F2346D6-9066-23DE-6A9D-CB0B9FEF5DAC}"/>
                </a:ext>
              </a:extLst>
            </p:cNvPr>
            <p:cNvSpPr/>
            <p:nvPr/>
          </p:nvSpPr>
          <p:spPr>
            <a:xfrm>
              <a:off x="1442594" y="3897607"/>
              <a:ext cx="9569963" cy="380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A8C08B-8DB4-C1D3-57E9-71C35BEA36FF}"/>
                </a:ext>
              </a:extLst>
            </p:cNvPr>
            <p:cNvSpPr/>
            <p:nvPr/>
          </p:nvSpPr>
          <p:spPr>
            <a:xfrm>
              <a:off x="3294113" y="3995622"/>
              <a:ext cx="7133457" cy="1845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7">
              <a:extLst>
                <a:ext uri="{FF2B5EF4-FFF2-40B4-BE49-F238E27FC236}">
                  <a16:creationId xmlns:a16="http://schemas.microsoft.com/office/drawing/2014/main" id="{5A03C024-CB6D-8C96-8827-469B13686E61}"/>
                </a:ext>
              </a:extLst>
            </p:cNvPr>
            <p:cNvSpPr/>
            <p:nvPr/>
          </p:nvSpPr>
          <p:spPr>
            <a:xfrm>
              <a:off x="10427568" y="3897607"/>
              <a:ext cx="584989" cy="38052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6FF599-3151-E57B-1F06-9D20EC352213}"/>
              </a:ext>
            </a:extLst>
          </p:cNvPr>
          <p:cNvSpPr txBox="1"/>
          <p:nvPr/>
        </p:nvSpPr>
        <p:spPr>
          <a:xfrm>
            <a:off x="-407307" y="17597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Body = Body of ORF excluding 30 </a:t>
            </a:r>
            <a:r>
              <a:rPr lang="en-US" sz="1800" dirty="0" err="1"/>
              <a:t>nts</a:t>
            </a:r>
            <a:r>
              <a:rPr lang="en-US" sz="1800" dirty="0"/>
              <a:t> at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Tail = Last 9 nucleotides of ORF, corresponding to last two sense codons + STOP</a:t>
            </a:r>
          </a:p>
        </p:txBody>
      </p:sp>
    </p:spTree>
    <p:extLst>
      <p:ext uri="{BB962C8B-B14F-4D97-AF65-F5344CB8AC3E}">
        <p14:creationId xmlns:p14="http://schemas.microsoft.com/office/powerpoint/2010/main" val="405939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DE88A-D777-6A28-67F1-99AA8B8B9847}"/>
              </a:ext>
            </a:extLst>
          </p:cNvPr>
          <p:cNvSpPr txBox="1"/>
          <p:nvPr/>
        </p:nvSpPr>
        <p:spPr>
          <a:xfrm>
            <a:off x="2705100" y="3586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Future analyses</a:t>
            </a:r>
          </a:p>
          <a:p>
            <a:r>
              <a:rPr lang="en-US" sz="1800" dirty="0"/>
              <a:t>1. </a:t>
            </a:r>
            <a:r>
              <a:rPr lang="en-US" dirty="0"/>
              <a:t>Logos </a:t>
            </a:r>
            <a:endParaRPr lang="en-US" sz="1800" dirty="0"/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2. Normalized reads relative to start and stop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Runthrough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262362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15A564-4DF1-A588-DE64-0D612DE5FFA3}"/>
              </a:ext>
            </a:extLst>
          </p:cNvPr>
          <p:cNvGrpSpPr/>
          <p:nvPr/>
        </p:nvGrpSpPr>
        <p:grpSpPr>
          <a:xfrm>
            <a:off x="982134" y="916707"/>
            <a:ext cx="6096000" cy="5816977"/>
            <a:chOff x="982133" y="435800"/>
            <a:chExt cx="6096000" cy="58169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A6F062-448B-4BE3-9B61-CEE7347CE3D1}"/>
                </a:ext>
              </a:extLst>
            </p:cNvPr>
            <p:cNvSpPr txBox="1"/>
            <p:nvPr/>
          </p:nvSpPr>
          <p:spPr>
            <a:xfrm>
              <a:off x="982133" y="435800"/>
              <a:ext cx="6096000" cy="581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@A00749:357:HNYM5DRXY:2:2101:13006:2378 1:N:0:TTATAACC+GATATCGT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TTTCG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TACAACCCAGATGGCAACCCATTAACCATTG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CTCGC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TTTCG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TACAACCCTGATGGCAACCCATTAACCATTG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CTCGC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</a:t>
              </a:r>
            </a:p>
            <a:p>
              <a:endParaRPr lang="en-US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@A00749:357:HNYM5DRXY:2:2101:10637:3662 1:N:0:TTATAACC+GATATCGT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ACTAA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AGTACGTCAGTACCTGACTAAGGAACTG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GCATA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ACTAA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AGTACGTCAGTACCTGACTAAGGAACTG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GCATA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</a:t>
              </a:r>
            </a:p>
            <a:p>
              <a:endParaRPr lang="en-US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@A00749:357:HNYM5DRXY:2:2203:16188:20196 1:N:0:TTATAACC+GATATCGG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TCACC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GTGCTGATGCCGTCTTACGTCAACATCGGCGC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GGAGG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TCACC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GTGCTGATGCCGTCTTACGTCAACATCGGCGC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GGAGG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AGC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</a:t>
              </a:r>
            </a:p>
            <a:p>
              <a:endParaRPr lang="en-US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@A00749:357:HNYM5DRXY:2:2134:22887:31328 1:N:0:TTATAACC+GATATCGT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TTAGA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TCCACACCATTATCGGTGCGGGTGCAGCGTC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TGCGG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TTAGA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TCCACACCATTATCGGTGCGGGTGCAGCGTC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TGCGG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AT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</a:t>
              </a:r>
            </a:p>
            <a:p>
              <a:endParaRPr lang="en-US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@A00749:357:HNYM5DRXY:2:2162:3341:5619 1:N:0:TTATAACC+GATATCGT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GCTAT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TGCTATCGTTCACGACAAACA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GTACT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GCTATTGCTATCGTTCACGACAAACA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GTACT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GCTC</a:t>
              </a:r>
            </a:p>
            <a:p>
              <a:endParaRPr lang="en-US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@A00749:357:HNYM5DRXY:2:2176:6126:4711 1:N:0:TTATAACC+GATATCGT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CCATC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CGGTGGTTCTGAATGGAAGGGCCATCGC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ATGTT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CCATCCGGTGGTTCTGAATGGAAGGGCCATCGC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ATGTT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CTG</a:t>
              </a:r>
            </a:p>
            <a:p>
              <a:endParaRPr lang="en-US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@A00749:357:HNYM5DRXY:2:2177:30770:21746 1:N:0:TTATAACC+GATATCGT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TTACC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TGCACGAATGGCGTAATG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ACGGC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TTACC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TGCACGAATGGCGTAATG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ACGGC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AGCTC</a:t>
              </a:r>
            </a:p>
            <a:p>
              <a:endParaRPr lang="en-US" sz="1200" dirty="0">
                <a:solidFill>
                  <a:srgbClr val="00B05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@A00749:357:HNYM5DRXY:2:2116:7428:5650 1:N:0:TTATAACC+GATATCGT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ACAAA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ACCGATTATTTAATGCGTTTACG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GGCTT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CTAGA</a:t>
              </a:r>
            </a:p>
            <a:p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ACAAA</a:t>
              </a:r>
              <a:r>
                <a:rPr lang="en-US" sz="1200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ACCGATTATTTAATGCGTTTACG</a:t>
              </a:r>
              <a:r>
                <a:rPr lang="en-US" sz="12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GGCTT</a:t>
              </a:r>
              <a:r>
                <a:rPr lang="en-US" sz="1200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C</a:t>
              </a:r>
              <a:r>
                <a:rPr lang="en-US" sz="1200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GCTG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2D970D-AAEE-5612-D58D-94C5E0E0A130}"/>
                </a:ext>
              </a:extLst>
            </p:cNvPr>
            <p:cNvSpPr/>
            <p:nvPr/>
          </p:nvSpPr>
          <p:spPr>
            <a:xfrm>
              <a:off x="4829386" y="3054773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6E22EF-8760-2BAC-88A8-06DA7BC79CAA}"/>
                </a:ext>
              </a:extLst>
            </p:cNvPr>
            <p:cNvSpPr/>
            <p:nvPr/>
          </p:nvSpPr>
          <p:spPr>
            <a:xfrm>
              <a:off x="4575386" y="1595119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3B0CBA-51D9-BEC8-D3ED-CC8E7293B225}"/>
                </a:ext>
              </a:extLst>
            </p:cNvPr>
            <p:cNvSpPr/>
            <p:nvPr/>
          </p:nvSpPr>
          <p:spPr>
            <a:xfrm>
              <a:off x="3908212" y="3772746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D98C7D-C59D-FE84-068A-10B6D2963424}"/>
                </a:ext>
              </a:extLst>
            </p:cNvPr>
            <p:cNvSpPr/>
            <p:nvPr/>
          </p:nvSpPr>
          <p:spPr>
            <a:xfrm>
              <a:off x="4907279" y="2322263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87176E-DD1A-3A43-51A8-061FD21D20F7}"/>
                </a:ext>
              </a:extLst>
            </p:cNvPr>
            <p:cNvSpPr/>
            <p:nvPr/>
          </p:nvSpPr>
          <p:spPr>
            <a:xfrm>
              <a:off x="4829386" y="852449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C82447-D832-F12E-79C4-DD7693EBA826}"/>
                </a:ext>
              </a:extLst>
            </p:cNvPr>
            <p:cNvSpPr/>
            <p:nvPr/>
          </p:nvSpPr>
          <p:spPr>
            <a:xfrm>
              <a:off x="4575386" y="4511040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CAD774-187C-1338-B6B1-F6A43B02DC2C}"/>
                </a:ext>
              </a:extLst>
            </p:cNvPr>
            <p:cNvSpPr/>
            <p:nvPr/>
          </p:nvSpPr>
          <p:spPr>
            <a:xfrm>
              <a:off x="3654212" y="5229012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E9D11B-8EB2-E1AE-F434-A4402DFC8494}"/>
                </a:ext>
              </a:extLst>
            </p:cNvPr>
            <p:cNvSpPr/>
            <p:nvPr/>
          </p:nvSpPr>
          <p:spPr>
            <a:xfrm>
              <a:off x="4067386" y="5977466"/>
              <a:ext cx="508000" cy="1625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926ED4-E719-4489-2FFA-357E55B7E212}"/>
              </a:ext>
            </a:extLst>
          </p:cNvPr>
          <p:cNvGrpSpPr/>
          <p:nvPr/>
        </p:nvGrpSpPr>
        <p:grpSpPr>
          <a:xfrm>
            <a:off x="7802881" y="916707"/>
            <a:ext cx="6096000" cy="1477328"/>
            <a:chOff x="8161867" y="449250"/>
            <a:chExt cx="6096000" cy="1477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10AB6E-C1C0-E438-F230-993351E8CEA1}"/>
                </a:ext>
              </a:extLst>
            </p:cNvPr>
            <p:cNvSpPr txBox="1"/>
            <p:nvPr/>
          </p:nvSpPr>
          <p:spPr>
            <a:xfrm>
              <a:off x="8161867" y="449250"/>
              <a:ext cx="60960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7030A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UMI tag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BARCODE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Sequence maps to genome</a:t>
              </a:r>
              <a:endParaRPr lang="en-US" dirty="0">
                <a:solidFill>
                  <a:srgbClr val="C0000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dirty="0">
                  <a:latin typeface="Courier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Unknown?</a:t>
              </a:r>
              <a:endParaRPr lang="en-US" sz="1800" dirty="0"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CCEE9F-2194-8042-CFFF-38BAF32C17B5}"/>
                </a:ext>
              </a:extLst>
            </p:cNvPr>
            <p:cNvSpPr/>
            <p:nvPr/>
          </p:nvSpPr>
          <p:spPr>
            <a:xfrm>
              <a:off x="8229599" y="1314025"/>
              <a:ext cx="1984588" cy="3657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9676C46-F21F-6850-8B86-FCBF4F82FD1B}"/>
              </a:ext>
            </a:extLst>
          </p:cNvPr>
          <p:cNvSpPr txBox="1"/>
          <p:nvPr/>
        </p:nvSpPr>
        <p:spPr>
          <a:xfrm>
            <a:off x="982134" y="37404"/>
            <a:ext cx="71289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Random sample of sequences from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Mono1_Mono2_S1_</a:t>
            </a:r>
            <a:r>
              <a:rPr lang="en-US" b="1" dirty="0"/>
              <a:t>R1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_trimmed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Mono1_Mono2_S1_</a:t>
            </a:r>
            <a:r>
              <a:rPr lang="en-US" b="1" dirty="0"/>
              <a:t>R2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_trimmed </a:t>
            </a:r>
            <a:r>
              <a:rPr lang="en-US" dirty="0"/>
              <a:t>(reverse complement)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0625B-EA94-4AF6-029F-3C51E807AAF5}"/>
              </a:ext>
            </a:extLst>
          </p:cNvPr>
          <p:cNvSpPr txBox="1"/>
          <p:nvPr/>
        </p:nvSpPr>
        <p:spPr>
          <a:xfrm>
            <a:off x="741680" y="1056755"/>
            <a:ext cx="6949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R1</a:t>
            </a:r>
          </a:p>
          <a:p>
            <a:r>
              <a:rPr lang="en-US" sz="1400" b="1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60990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FC910BD-1BA3-63CC-6A04-8F38A788ED39}"/>
              </a:ext>
            </a:extLst>
          </p:cNvPr>
          <p:cNvSpPr txBox="1"/>
          <p:nvPr/>
        </p:nvSpPr>
        <p:spPr>
          <a:xfrm>
            <a:off x="1326215" y="2125526"/>
            <a:ext cx="2348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Trimming</a:t>
            </a:r>
          </a:p>
          <a:p>
            <a:pPr algn="ctr"/>
            <a:r>
              <a:rPr lang="en-US" dirty="0"/>
              <a:t> </a:t>
            </a:r>
            <a:r>
              <a:rPr lang="en-US" sz="1200" dirty="0"/>
              <a:t>with </a:t>
            </a:r>
            <a:r>
              <a:rPr lang="en-US" sz="1200" dirty="0" err="1"/>
              <a:t>cutadapt</a:t>
            </a:r>
            <a:r>
              <a:rPr lang="en-US" sz="1200" dirty="0"/>
              <a:t> remove UMI and demultiplexing barcode from ends</a:t>
            </a:r>
          </a:p>
        </p:txBody>
      </p:sp>
      <p:sp>
        <p:nvSpPr>
          <p:cNvPr id="33" name="Arrow: Right 4">
            <a:extLst>
              <a:ext uri="{FF2B5EF4-FFF2-40B4-BE49-F238E27FC236}">
                <a16:creationId xmlns:a16="http://schemas.microsoft.com/office/drawing/2014/main" id="{046DF5AB-244A-B801-ACAA-8E4514278338}"/>
              </a:ext>
            </a:extLst>
          </p:cNvPr>
          <p:cNvSpPr/>
          <p:nvPr/>
        </p:nvSpPr>
        <p:spPr>
          <a:xfrm rot="5400000">
            <a:off x="2216708" y="1805712"/>
            <a:ext cx="567950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5">
            <a:extLst>
              <a:ext uri="{FF2B5EF4-FFF2-40B4-BE49-F238E27FC236}">
                <a16:creationId xmlns:a16="http://schemas.microsoft.com/office/drawing/2014/main" id="{1D4FACE5-3647-1EDD-6F70-FBAD60951D89}"/>
              </a:ext>
            </a:extLst>
          </p:cNvPr>
          <p:cNvSpPr/>
          <p:nvPr/>
        </p:nvSpPr>
        <p:spPr>
          <a:xfrm rot="5400000">
            <a:off x="2216708" y="3208630"/>
            <a:ext cx="567950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E3635D-3959-531F-372D-10192B378F87}"/>
              </a:ext>
            </a:extLst>
          </p:cNvPr>
          <p:cNvSpPr txBox="1"/>
          <p:nvPr/>
        </p:nvSpPr>
        <p:spPr>
          <a:xfrm>
            <a:off x="697865" y="3607305"/>
            <a:ext cx="360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Filtering</a:t>
            </a:r>
          </a:p>
          <a:p>
            <a:pPr algn="just"/>
            <a:r>
              <a:rPr lang="en-US" sz="1200" dirty="0"/>
              <a:t>Keep only paired-end aligned segments</a:t>
            </a:r>
          </a:p>
          <a:p>
            <a:pPr algn="just"/>
            <a:r>
              <a:rPr lang="en-US" sz="1200" dirty="0"/>
              <a:t>Monosomes: size between 24-46 </a:t>
            </a:r>
            <a:r>
              <a:rPr lang="en-US" sz="1200" dirty="0" err="1"/>
              <a:t>nts</a:t>
            </a:r>
            <a:endParaRPr lang="en-US" sz="1200" dirty="0"/>
          </a:p>
          <a:p>
            <a:pPr algn="just"/>
            <a:r>
              <a:rPr lang="en-US" sz="1200" dirty="0" err="1"/>
              <a:t>Disomes</a:t>
            </a:r>
            <a:r>
              <a:rPr lang="en-US" sz="1200" dirty="0"/>
              <a:t>: size between 47-</a:t>
            </a:r>
            <a:r>
              <a:rPr lang="en-US" sz="1200" dirty="0">
                <a:solidFill>
                  <a:srgbClr val="FF0000"/>
                </a:solidFill>
              </a:rPr>
              <a:t>69</a:t>
            </a:r>
            <a:r>
              <a:rPr lang="en-US" sz="1200" dirty="0"/>
              <a:t> </a:t>
            </a:r>
            <a:r>
              <a:rPr lang="en-US" sz="1200" dirty="0" err="1"/>
              <a:t>nts</a:t>
            </a:r>
            <a:endParaRPr lang="en-US" sz="1200" dirty="0"/>
          </a:p>
          <a:p>
            <a:endParaRPr lang="en-US" dirty="0"/>
          </a:p>
        </p:txBody>
      </p:sp>
      <p:sp>
        <p:nvSpPr>
          <p:cNvPr id="44" name="Arrow: Right 4">
            <a:extLst>
              <a:ext uri="{FF2B5EF4-FFF2-40B4-BE49-F238E27FC236}">
                <a16:creationId xmlns:a16="http://schemas.microsoft.com/office/drawing/2014/main" id="{6422BC6A-B1FF-8416-5BCF-8DC596DF1DC3}"/>
              </a:ext>
            </a:extLst>
          </p:cNvPr>
          <p:cNvSpPr/>
          <p:nvPr/>
        </p:nvSpPr>
        <p:spPr>
          <a:xfrm rot="5400000">
            <a:off x="2128676" y="4836050"/>
            <a:ext cx="567950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5">
            <a:extLst>
              <a:ext uri="{FF2B5EF4-FFF2-40B4-BE49-F238E27FC236}">
                <a16:creationId xmlns:a16="http://schemas.microsoft.com/office/drawing/2014/main" id="{CC868EE0-2226-EDAA-4D3D-77E62AA67037}"/>
              </a:ext>
            </a:extLst>
          </p:cNvPr>
          <p:cNvSpPr/>
          <p:nvPr/>
        </p:nvSpPr>
        <p:spPr>
          <a:xfrm rot="19191722">
            <a:off x="3176565" y="4070323"/>
            <a:ext cx="3824708" cy="1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AEF250-8E36-91CB-61E4-9A9C5C3EA088}"/>
              </a:ext>
            </a:extLst>
          </p:cNvPr>
          <p:cNvSpPr txBox="1"/>
          <p:nvPr/>
        </p:nvSpPr>
        <p:spPr>
          <a:xfrm>
            <a:off x="981270" y="5208057"/>
            <a:ext cx="26866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P-site offset </a:t>
            </a:r>
          </a:p>
          <a:p>
            <a:r>
              <a:rPr lang="en-US" sz="1200" dirty="0"/>
              <a:t>Genomic position of the 15</a:t>
            </a:r>
            <a:r>
              <a:rPr lang="en-US" sz="1200" baseline="30000" dirty="0"/>
              <a:t>th</a:t>
            </a:r>
            <a:r>
              <a:rPr lang="en-US" sz="1200" dirty="0"/>
              <a:t> </a:t>
            </a:r>
            <a:r>
              <a:rPr lang="en-US" sz="1200" dirty="0" err="1"/>
              <a:t>nt</a:t>
            </a:r>
            <a:r>
              <a:rPr lang="en-US" sz="1200" dirty="0"/>
              <a:t> from </a:t>
            </a:r>
          </a:p>
          <a:p>
            <a:r>
              <a:rPr lang="en-US" sz="1200" dirty="0"/>
              <a:t>the 5’ end of the reverse read</a:t>
            </a:r>
          </a:p>
          <a:p>
            <a:r>
              <a:rPr lang="en-US" sz="1200" dirty="0"/>
              <a:t> (higher quality sequence).</a:t>
            </a:r>
          </a:p>
          <a:p>
            <a:r>
              <a:rPr lang="en-US" sz="1200" dirty="0"/>
              <a:t>This corresponds to 15 </a:t>
            </a:r>
            <a:r>
              <a:rPr lang="en-US" sz="1200" dirty="0" err="1"/>
              <a:t>nt</a:t>
            </a:r>
            <a:r>
              <a:rPr lang="en-US" sz="1200" dirty="0"/>
              <a:t> offset from 3’ </a:t>
            </a:r>
          </a:p>
          <a:p>
            <a:r>
              <a:rPr lang="en-US" sz="1200" dirty="0"/>
              <a:t>end of ribosome protected RNA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902A32-F27A-0D16-73CC-A8300A420C03}"/>
              </a:ext>
            </a:extLst>
          </p:cNvPr>
          <p:cNvSpPr txBox="1"/>
          <p:nvPr/>
        </p:nvSpPr>
        <p:spPr>
          <a:xfrm>
            <a:off x="6937577" y="1930120"/>
            <a:ext cx="24432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Initial analyses</a:t>
            </a:r>
          </a:p>
          <a:p>
            <a:r>
              <a:rPr lang="en-US" sz="1200" dirty="0"/>
              <a:t>1. Correlation between termination scores</a:t>
            </a:r>
          </a:p>
          <a:p>
            <a:r>
              <a:rPr lang="en-US" sz="1200" dirty="0"/>
              <a:t>2. Normalized reads relative to start and stop</a:t>
            </a:r>
          </a:p>
          <a:p>
            <a:r>
              <a:rPr lang="en-US" sz="1200" dirty="0"/>
              <a:t>3. </a:t>
            </a:r>
            <a:r>
              <a:rPr lang="en-US" sz="1200" dirty="0" err="1"/>
              <a:t>Runthrough</a:t>
            </a:r>
            <a:r>
              <a:rPr lang="en-US" sz="1200" dirty="0"/>
              <a:t> scores</a:t>
            </a:r>
          </a:p>
          <a:p>
            <a:pPr algn="ctr"/>
            <a:endParaRPr lang="en-US" b="1" u="sn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3B4369-DBDC-627D-0C31-B268A9BC2CB2}"/>
              </a:ext>
            </a:extLst>
          </p:cNvPr>
          <p:cNvSpPr txBox="1"/>
          <p:nvPr/>
        </p:nvSpPr>
        <p:spPr>
          <a:xfrm>
            <a:off x="5842625" y="464010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used in the pipeline sits in AWS S3 buckets and the computations are done using AWS Batch. The pipeline is built with </a:t>
            </a:r>
            <a:r>
              <a:rPr lang="en-US" dirty="0" err="1"/>
              <a:t>Nextflow</a:t>
            </a:r>
            <a:r>
              <a:rPr lang="en-US" dirty="0"/>
              <a:t> using templates and prebuilt modules from the NF-Core team and adheres mostly to their guidelines, making it possible for those in the NF-Core community to easily read/understand the code and run it if needed.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6B1ECD-77D2-1D57-9CFA-467AD2D994A0}"/>
              </a:ext>
            </a:extLst>
          </p:cNvPr>
          <p:cNvSpPr txBox="1"/>
          <p:nvPr/>
        </p:nvSpPr>
        <p:spPr>
          <a:xfrm>
            <a:off x="753565" y="799230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Demultiplexing</a:t>
            </a:r>
          </a:p>
          <a:p>
            <a:pPr algn="ctr"/>
            <a:r>
              <a:rPr lang="en-US" dirty="0"/>
              <a:t> </a:t>
            </a:r>
            <a:r>
              <a:rPr lang="en-US" sz="1200" dirty="0"/>
              <a:t>using provided ‘CTAGA’ and ‘GATCA’ barcodes</a:t>
            </a:r>
          </a:p>
        </p:txBody>
      </p:sp>
    </p:spTree>
    <p:extLst>
      <p:ext uri="{BB962C8B-B14F-4D97-AF65-F5344CB8AC3E}">
        <p14:creationId xmlns:p14="http://schemas.microsoft.com/office/powerpoint/2010/main" val="59882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E3F3A-A4D7-98B9-58F3-F0B1C068A407}"/>
              </a:ext>
            </a:extLst>
          </p:cNvPr>
          <p:cNvSpPr txBox="1"/>
          <p:nvPr/>
        </p:nvSpPr>
        <p:spPr>
          <a:xfrm>
            <a:off x="2705100" y="3586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Initial analyses</a:t>
            </a:r>
          </a:p>
          <a:p>
            <a:r>
              <a:rPr lang="en-US" sz="1800" dirty="0"/>
              <a:t>1. </a:t>
            </a:r>
            <a:r>
              <a:rPr lang="en-US" dirty="0"/>
              <a:t>Correlation between termination scores</a:t>
            </a:r>
            <a:endParaRPr lang="en-US" sz="1800" dirty="0"/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2. Normalized reads relative to start and stop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Runthrough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64946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4A0F-355E-5042-8DE2-FACD1B28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65" y="2007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Current issue: Large amount of outliers that do not correlate between replicates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3C83C7-F4D5-BFAF-7FA5-D5EFA1C8AB24}"/>
              </a:ext>
            </a:extLst>
          </p:cNvPr>
          <p:cNvGrpSpPr/>
          <p:nvPr/>
        </p:nvGrpSpPr>
        <p:grpSpPr>
          <a:xfrm>
            <a:off x="2038350" y="3115788"/>
            <a:ext cx="7264400" cy="3558063"/>
            <a:chOff x="838200" y="1744164"/>
            <a:chExt cx="10440780" cy="511383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C1B7262-0930-4610-8511-3BC9A50ADC7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72465787"/>
                </p:ext>
              </p:extLst>
            </p:nvPr>
          </p:nvGraphicFramePr>
          <p:xfrm>
            <a:off x="913021" y="1744164"/>
            <a:ext cx="4967255" cy="49672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7C375FD1-CA9B-4AF9-B4D6-D2E69B787A4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7093624"/>
                </p:ext>
              </p:extLst>
            </p:nvPr>
          </p:nvGraphicFramePr>
          <p:xfrm>
            <a:off x="6317461" y="1744164"/>
            <a:ext cx="4961519" cy="49672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AD14CD-445F-4DDE-96E4-B2407DB32BC8}"/>
                </a:ext>
              </a:extLst>
            </p:cNvPr>
            <p:cNvSpPr/>
            <p:nvPr/>
          </p:nvSpPr>
          <p:spPr>
            <a:xfrm>
              <a:off x="6317461" y="2368353"/>
              <a:ext cx="1077252" cy="3260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E5D666-C981-47A5-81C6-BD2C70F2C3B8}"/>
                </a:ext>
              </a:extLst>
            </p:cNvPr>
            <p:cNvSpPr/>
            <p:nvPr/>
          </p:nvSpPr>
          <p:spPr>
            <a:xfrm rot="5400000">
              <a:off x="8259593" y="4689357"/>
              <a:ext cx="1077252" cy="3260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95B21D-45ED-4BAF-81F8-9BE660839350}"/>
                </a:ext>
              </a:extLst>
            </p:cNvPr>
            <p:cNvSpPr/>
            <p:nvPr/>
          </p:nvSpPr>
          <p:spPr>
            <a:xfrm>
              <a:off x="838200" y="2368352"/>
              <a:ext cx="1077252" cy="3260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56C0CA-3005-453D-9D25-2CEBC71C4CF3}"/>
                </a:ext>
              </a:extLst>
            </p:cNvPr>
            <p:cNvSpPr/>
            <p:nvPr/>
          </p:nvSpPr>
          <p:spPr>
            <a:xfrm rot="5400000">
              <a:off x="2780332" y="4689356"/>
              <a:ext cx="1077252" cy="32600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C4C73E-E805-AA9D-6FA7-234852BA1568}"/>
              </a:ext>
            </a:extLst>
          </p:cNvPr>
          <p:cNvSpPr txBox="1"/>
          <p:nvPr/>
        </p:nvSpPr>
        <p:spPr>
          <a:xfrm>
            <a:off x="2705100" y="3586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Initial analyses</a:t>
            </a:r>
          </a:p>
          <a:p>
            <a:r>
              <a:rPr lang="en-US" sz="1800" dirty="0"/>
              <a:t>1. </a:t>
            </a:r>
            <a:r>
              <a:rPr lang="en-US" dirty="0"/>
              <a:t>Correlation between termination scores </a:t>
            </a:r>
            <a:r>
              <a:rPr lang="en-US" sz="1800" dirty="0"/>
              <a:t>scores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2. Normalized reads relative to start and stop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Runthrough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86621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A46646-7953-ED66-2707-9866A2B9DBD8}"/>
              </a:ext>
            </a:extLst>
          </p:cNvPr>
          <p:cNvSpPr txBox="1"/>
          <p:nvPr/>
        </p:nvSpPr>
        <p:spPr>
          <a:xfrm>
            <a:off x="2705100" y="3586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Initial analyses</a:t>
            </a:r>
          </a:p>
          <a:p>
            <a:r>
              <a:rPr lang="en-US" sz="1800" dirty="0"/>
              <a:t>1. </a:t>
            </a:r>
            <a:r>
              <a:rPr lang="en-US" dirty="0"/>
              <a:t>Correlation between termination scores </a:t>
            </a:r>
            <a:r>
              <a:rPr lang="en-US" sz="1800" dirty="0"/>
              <a:t>scores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2. Normalized reads relative to start and stop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Runthrough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05DB-6435-636A-4DC7-0ADFF5385015}"/>
                  </a:ext>
                </a:extLst>
              </p:cNvPr>
              <p:cNvSpPr txBox="1"/>
              <p:nvPr/>
            </p:nvSpPr>
            <p:spPr>
              <a:xfrm>
                <a:off x="675257" y="3429000"/>
                <a:ext cx="3365500" cy="808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/9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𝑐𝑜𝑣𝑒𝑟𝑎𝑔𝑒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05DB-6435-636A-4DC7-0ADFF538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57" y="3429000"/>
                <a:ext cx="3365500" cy="808876"/>
              </a:xfrm>
              <a:prstGeom prst="rect">
                <a:avLst/>
              </a:prstGeom>
              <a:blipFill>
                <a:blip r:embed="rId2"/>
                <a:stretch>
                  <a:fillRect t="-6250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CA3F53-BD69-376C-E111-4AEB7B781FB3}"/>
              </a:ext>
            </a:extLst>
          </p:cNvPr>
          <p:cNvSpPr txBox="1"/>
          <p:nvPr/>
        </p:nvSpPr>
        <p:spPr>
          <a:xfrm>
            <a:off x="757073" y="423887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E950-C034-F87B-4D18-FFC27F63D7BD}"/>
              </a:ext>
            </a:extLst>
          </p:cNvPr>
          <p:cNvSpPr txBox="1"/>
          <p:nvPr/>
        </p:nvSpPr>
        <p:spPr>
          <a:xfrm>
            <a:off x="3497004" y="423887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90461D-D368-F55D-0F70-A7C31723C6F5}"/>
              </a:ext>
            </a:extLst>
          </p:cNvPr>
          <p:cNvGrpSpPr/>
          <p:nvPr/>
        </p:nvGrpSpPr>
        <p:grpSpPr>
          <a:xfrm flipV="1">
            <a:off x="598043" y="4709934"/>
            <a:ext cx="3545327" cy="140972"/>
            <a:chOff x="1442594" y="3897607"/>
            <a:chExt cx="9569963" cy="380527"/>
          </a:xfrm>
        </p:grpSpPr>
        <p:sp>
          <p:nvSpPr>
            <p:cNvPr id="14" name="Arrow: Right 5">
              <a:extLst>
                <a:ext uri="{FF2B5EF4-FFF2-40B4-BE49-F238E27FC236}">
                  <a16:creationId xmlns:a16="http://schemas.microsoft.com/office/drawing/2014/main" id="{062F448B-D312-C342-569D-54ABD8DBE52F}"/>
                </a:ext>
              </a:extLst>
            </p:cNvPr>
            <p:cNvSpPr/>
            <p:nvPr/>
          </p:nvSpPr>
          <p:spPr>
            <a:xfrm>
              <a:off x="1442594" y="3897607"/>
              <a:ext cx="9569963" cy="3805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D6FDD7-21D8-B4CE-4CB6-BC765FE949D0}"/>
                </a:ext>
              </a:extLst>
            </p:cNvPr>
            <p:cNvSpPr/>
            <p:nvPr/>
          </p:nvSpPr>
          <p:spPr>
            <a:xfrm>
              <a:off x="2629610" y="3995620"/>
              <a:ext cx="7133456" cy="1845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7">
              <a:extLst>
                <a:ext uri="{FF2B5EF4-FFF2-40B4-BE49-F238E27FC236}">
                  <a16:creationId xmlns:a16="http://schemas.microsoft.com/office/drawing/2014/main" id="{52253A17-6976-6C18-E340-FF5FABB242C9}"/>
                </a:ext>
              </a:extLst>
            </p:cNvPr>
            <p:cNvSpPr/>
            <p:nvPr/>
          </p:nvSpPr>
          <p:spPr>
            <a:xfrm>
              <a:off x="10427568" y="3897607"/>
              <a:ext cx="584989" cy="38052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1681F08-CEE6-D3B3-F807-1D2947834C2D}"/>
              </a:ext>
            </a:extLst>
          </p:cNvPr>
          <p:cNvSpPr txBox="1"/>
          <p:nvPr/>
        </p:nvSpPr>
        <p:spPr>
          <a:xfrm>
            <a:off x="-146050" y="16607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Body = Body of ORF minus 30 nucleotides at 5’ and 3’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Tail = Last 9 nucleotides of ORF, corresponding to last two sense codons + STOP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C63B8F-607E-3EF4-6597-53D56A103B97}"/>
              </a:ext>
            </a:extLst>
          </p:cNvPr>
          <p:cNvSpPr txBox="1"/>
          <p:nvPr/>
        </p:nvSpPr>
        <p:spPr>
          <a:xfrm>
            <a:off x="399792" y="5949434"/>
            <a:ext cx="6194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**outliers in</a:t>
            </a:r>
            <a:r>
              <a:rPr lang="en-US" dirty="0"/>
              <a:t> galaxy analysis  </a:t>
            </a:r>
            <a:r>
              <a:rPr lang="en-US" sz="1800" dirty="0"/>
              <a:t>that do not correlate between replicates are likely a result of how that pipeline handled zero count values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1A5535-80B4-8102-4B7A-13EBB32C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654" y="2458659"/>
            <a:ext cx="6497436" cy="329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0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90FD-E3A6-D0FF-D099-C9EEBAB6CFDF}"/>
              </a:ext>
            </a:extLst>
          </p:cNvPr>
          <p:cNvSpPr txBox="1">
            <a:spLocks/>
          </p:cNvSpPr>
          <p:nvPr/>
        </p:nvSpPr>
        <p:spPr>
          <a:xfrm>
            <a:off x="476250" y="2657666"/>
            <a:ext cx="112649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Current issue: </a:t>
            </a:r>
            <a:r>
              <a:rPr lang="en-US" sz="2400" dirty="0" err="1"/>
              <a:t>Disome</a:t>
            </a:r>
            <a:r>
              <a:rPr lang="en-US" sz="2400" dirty="0"/>
              <a:t>, but not monosome, </a:t>
            </a:r>
            <a:r>
              <a:rPr lang="en-US" sz="2400" dirty="0" err="1"/>
              <a:t>ribo</a:t>
            </a:r>
            <a:r>
              <a:rPr lang="en-US" sz="2400" dirty="0"/>
              <a:t>-seq show strong signal downstream of STOP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0A9B80-6DB6-0D37-3B7E-40414D849A1A}"/>
              </a:ext>
            </a:extLst>
          </p:cNvPr>
          <p:cNvGrpSpPr/>
          <p:nvPr/>
        </p:nvGrpSpPr>
        <p:grpSpPr>
          <a:xfrm>
            <a:off x="1326509" y="3346450"/>
            <a:ext cx="8756166" cy="3165475"/>
            <a:chOff x="612793" y="2143075"/>
            <a:chExt cx="11232194" cy="40605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DFDDF1-F3F2-EBC0-7749-CE322A17F1E7}"/>
                </a:ext>
              </a:extLst>
            </p:cNvPr>
            <p:cNvGrpSpPr/>
            <p:nvPr/>
          </p:nvGrpSpPr>
          <p:grpSpPr>
            <a:xfrm>
              <a:off x="612793" y="2143075"/>
              <a:ext cx="11232194" cy="4060593"/>
              <a:chOff x="612793" y="2143075"/>
              <a:chExt cx="11232194" cy="406059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2FC9FA7-E884-8B42-D8EF-D89E6035E9B9}"/>
                  </a:ext>
                </a:extLst>
              </p:cNvPr>
              <p:cNvPicPr/>
              <p:nvPr/>
            </p:nvPicPr>
            <p:blipFill>
              <a:blip r:embed="rId2"/>
              <a:stretch/>
            </p:blipFill>
            <p:spPr>
              <a:xfrm>
                <a:off x="612793" y="2165908"/>
                <a:ext cx="5409360" cy="4037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29ED3827-F34C-1E5B-EF44-1F6CBFCBDCAD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6435627" y="2143075"/>
                <a:ext cx="5409360" cy="4037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" name="Arrow: Left 6">
              <a:extLst>
                <a:ext uri="{FF2B5EF4-FFF2-40B4-BE49-F238E27FC236}">
                  <a16:creationId xmlns:a16="http://schemas.microsoft.com/office/drawing/2014/main" id="{362E727A-82E5-BF45-A8FD-5F51C3930E70}"/>
                </a:ext>
              </a:extLst>
            </p:cNvPr>
            <p:cNvSpPr/>
            <p:nvPr/>
          </p:nvSpPr>
          <p:spPr>
            <a:xfrm rot="19184837">
              <a:off x="10153061" y="2708211"/>
              <a:ext cx="911087" cy="483704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43C8A8-ED73-4751-9EB1-4E362AF53EA8}"/>
              </a:ext>
            </a:extLst>
          </p:cNvPr>
          <p:cNvSpPr txBox="1"/>
          <p:nvPr/>
        </p:nvSpPr>
        <p:spPr>
          <a:xfrm>
            <a:off x="2705100" y="3586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Initial analyses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Correlation between termination scores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scores</a:t>
            </a:r>
          </a:p>
          <a:p>
            <a:r>
              <a:rPr lang="en-US" sz="1800" dirty="0"/>
              <a:t>2. Normalized reads relative to start and stop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</a:rPr>
              <a:t>Runthrough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406967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AAF58F-75D1-C93D-6EAB-FB9E82F40F5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787009" y="361330"/>
            <a:ext cx="4216919" cy="3147675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0583FA7-095C-E553-209F-DA9BCD7C3805}"/>
              </a:ext>
            </a:extLst>
          </p:cNvPr>
          <p:cNvGrpSpPr/>
          <p:nvPr/>
        </p:nvGrpSpPr>
        <p:grpSpPr>
          <a:xfrm>
            <a:off x="2867907" y="3613706"/>
            <a:ext cx="5443081" cy="2910019"/>
            <a:chOff x="3013828" y="2966636"/>
            <a:chExt cx="5443081" cy="291001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575B7C-0BE0-3014-9759-5FF1590FA6BA}"/>
                </a:ext>
              </a:extLst>
            </p:cNvPr>
            <p:cNvGrpSpPr/>
            <p:nvPr/>
          </p:nvGrpSpPr>
          <p:grpSpPr>
            <a:xfrm>
              <a:off x="3013828" y="3035299"/>
              <a:ext cx="4231523" cy="2841356"/>
              <a:chOff x="1840712" y="3689807"/>
              <a:chExt cx="6552040" cy="29396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1054759-BD07-960C-BE54-DC27BCDAAFC0}"/>
                  </a:ext>
                </a:extLst>
              </p:cNvPr>
              <p:cNvGrpSpPr/>
              <p:nvPr/>
            </p:nvGrpSpPr>
            <p:grpSpPr>
              <a:xfrm>
                <a:off x="2196724" y="3689807"/>
                <a:ext cx="6196028" cy="2773199"/>
                <a:chOff x="2196724" y="3689807"/>
                <a:chExt cx="6196028" cy="2773199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1818487B-A245-3CB4-D40F-62F4250159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1897"/>
                <a:stretch/>
              </p:blipFill>
              <p:spPr>
                <a:xfrm>
                  <a:off x="2196724" y="3689807"/>
                  <a:ext cx="6196028" cy="2773199"/>
                </a:xfrm>
                <a:prstGeom prst="rect">
                  <a:avLst/>
                </a:prstGeom>
              </p:spPr>
            </p:pic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F8C6532-81B2-D7D2-2B86-2742FAA1B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29250" y="3962400"/>
                  <a:ext cx="0" cy="230505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00E1D74-DB7D-73EF-A7AA-9ED20C4A3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0250" y="3962400"/>
                  <a:ext cx="0" cy="230505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AB81D1-493E-A03A-08A3-9033A0C3813B}"/>
                  </a:ext>
                </a:extLst>
              </p:cNvPr>
              <p:cNvSpPr txBox="1"/>
              <p:nvPr/>
            </p:nvSpPr>
            <p:spPr>
              <a:xfrm>
                <a:off x="3443949" y="6311076"/>
                <a:ext cx="3916206" cy="3184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Position relative to start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7F1085-854D-822A-DD79-05C94FB39371}"/>
                  </a:ext>
                </a:extLst>
              </p:cNvPr>
              <p:cNvSpPr txBox="1"/>
              <p:nvPr/>
            </p:nvSpPr>
            <p:spPr>
              <a:xfrm rot="16200000">
                <a:off x="1175448" y="4731430"/>
                <a:ext cx="1807085" cy="4765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Avg normalized reads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AFF010-8AB6-D080-45DA-611FF1C7D6E8}"/>
                </a:ext>
              </a:extLst>
            </p:cNvPr>
            <p:cNvGrpSpPr/>
            <p:nvPr/>
          </p:nvGrpSpPr>
          <p:grpSpPr>
            <a:xfrm>
              <a:off x="6154055" y="2966636"/>
              <a:ext cx="2302854" cy="523220"/>
              <a:chOff x="7043605" y="3392086"/>
              <a:chExt cx="2302854" cy="52322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2FD134-4AD3-333C-20BB-83D0E971CF45}"/>
                  </a:ext>
                </a:extLst>
              </p:cNvPr>
              <p:cNvSpPr txBox="1"/>
              <p:nvPr/>
            </p:nvSpPr>
            <p:spPr>
              <a:xfrm>
                <a:off x="7043605" y="3392086"/>
                <a:ext cx="230285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       </a:t>
                </a:r>
                <a:r>
                  <a:rPr lang="en-US" sz="1400" dirty="0" err="1"/>
                  <a:t>Disomes</a:t>
                </a:r>
                <a:endParaRPr lang="en-US" sz="1400" dirty="0"/>
              </a:p>
              <a:p>
                <a:r>
                  <a:rPr lang="en-US" sz="1400" dirty="0"/>
                  <a:t>         Monosomes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E8D521E-83A9-59F5-BEB2-251CB0EA23A9}"/>
                  </a:ext>
                </a:extLst>
              </p:cNvPr>
              <p:cNvCxnSpPr/>
              <p:nvPr/>
            </p:nvCxnSpPr>
            <p:spPr>
              <a:xfrm flipH="1">
                <a:off x="7073900" y="3784600"/>
                <a:ext cx="342900" cy="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A12A86F-13CD-8998-8C0A-88ED46C26ACB}"/>
                  </a:ext>
                </a:extLst>
              </p:cNvPr>
              <p:cNvCxnSpPr/>
              <p:nvPr/>
            </p:nvCxnSpPr>
            <p:spPr>
              <a:xfrm flipH="1">
                <a:off x="7073900" y="3530600"/>
                <a:ext cx="34290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869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41E5E5-5D3F-1749-39D7-47D1EA7CE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1"/>
          <a:stretch/>
        </p:blipFill>
        <p:spPr>
          <a:xfrm>
            <a:off x="3651250" y="3536950"/>
            <a:ext cx="3784600" cy="3098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25A214-3C39-5CBD-9F54-8C250E7EF89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74956" y="222671"/>
            <a:ext cx="4216919" cy="3147675"/>
          </a:xfrm>
          <a:prstGeom prst="rect">
            <a:avLst/>
          </a:prstGeom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5E0F63-AB67-1A2E-2A63-75363454671B}"/>
              </a:ext>
            </a:extLst>
          </p:cNvPr>
          <p:cNvSpPr txBox="1"/>
          <p:nvPr/>
        </p:nvSpPr>
        <p:spPr>
          <a:xfrm>
            <a:off x="6008134" y="3613706"/>
            <a:ext cx="23028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        </a:t>
            </a:r>
            <a:r>
              <a:rPr lang="en-US" sz="1400" dirty="0" err="1"/>
              <a:t>Disomes</a:t>
            </a:r>
            <a:endParaRPr lang="en-US" sz="1400" dirty="0"/>
          </a:p>
          <a:p>
            <a:r>
              <a:rPr lang="en-US" sz="1400" dirty="0"/>
              <a:t>         Monosomes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50AF4B-29BA-39AA-6772-BFF4075F571C}"/>
              </a:ext>
            </a:extLst>
          </p:cNvPr>
          <p:cNvCxnSpPr/>
          <p:nvPr/>
        </p:nvCxnSpPr>
        <p:spPr>
          <a:xfrm flipH="1">
            <a:off x="6038429" y="4006220"/>
            <a:ext cx="3429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2BBE5-34E7-826C-9EB6-AE26DB133FF5}"/>
              </a:ext>
            </a:extLst>
          </p:cNvPr>
          <p:cNvCxnSpPr/>
          <p:nvPr/>
        </p:nvCxnSpPr>
        <p:spPr>
          <a:xfrm flipH="1">
            <a:off x="6038429" y="3752220"/>
            <a:ext cx="3429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2C0890-4773-54C7-F028-07C2BFF98FF5}"/>
              </a:ext>
            </a:extLst>
          </p:cNvPr>
          <p:cNvSpPr txBox="1"/>
          <p:nvPr/>
        </p:nvSpPr>
        <p:spPr>
          <a:xfrm>
            <a:off x="4297680" y="6558195"/>
            <a:ext cx="25292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Position relative to 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627BF-1DDA-94BE-EF71-B93B4ECFC677}"/>
              </a:ext>
            </a:extLst>
          </p:cNvPr>
          <p:cNvSpPr txBox="1"/>
          <p:nvPr/>
        </p:nvSpPr>
        <p:spPr>
          <a:xfrm rot="16200000">
            <a:off x="2542829" y="5107812"/>
            <a:ext cx="17466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Avg normalized reads</a:t>
            </a:r>
          </a:p>
        </p:txBody>
      </p:sp>
      <p:sp>
        <p:nvSpPr>
          <p:cNvPr id="13" name="Arrow: Left 6">
            <a:extLst>
              <a:ext uri="{FF2B5EF4-FFF2-40B4-BE49-F238E27FC236}">
                <a16:creationId xmlns:a16="http://schemas.microsoft.com/office/drawing/2014/main" id="{E68A0E62-8B38-912F-91D7-937B68C8C857}"/>
              </a:ext>
            </a:extLst>
          </p:cNvPr>
          <p:cNvSpPr/>
          <p:nvPr/>
        </p:nvSpPr>
        <p:spPr>
          <a:xfrm rot="19184837">
            <a:off x="6411580" y="926766"/>
            <a:ext cx="710247" cy="3770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649</Words>
  <Application>Microsoft Macintosh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</vt:lpstr>
      <vt:lpstr>Office Theme</vt:lpstr>
      <vt:lpstr>Disome ribo-seq</vt:lpstr>
      <vt:lpstr>PowerPoint Presentation</vt:lpstr>
      <vt:lpstr>PowerPoint Presentation</vt:lpstr>
      <vt:lpstr>PowerPoint Presentation</vt:lpstr>
      <vt:lpstr>Current issue: Large amount of outliers that do not correlate between replicates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Disome ribo-seq</dc:title>
  <dc:creator>Jonathan David Winkelman</dc:creator>
  <cp:lastModifiedBy>Jonathan David Winkelman</cp:lastModifiedBy>
  <cp:revision>6</cp:revision>
  <dcterms:created xsi:type="dcterms:W3CDTF">2022-06-14T13:30:55Z</dcterms:created>
  <dcterms:modified xsi:type="dcterms:W3CDTF">2022-06-14T16:50:15Z</dcterms:modified>
</cp:coreProperties>
</file>