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27BFA2-9E7A-4C95-B156-C54B1164E2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4DD7467-25F6-49A8-86A1-A9783271817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69ADADD-878F-4D9A-B61B-5514DAAB5BC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B4F2BB9-92F7-457B-B12A-110B2A3C376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957895C-020D-4E25-A8E0-ADC0D0DD0E9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6EF67C9-E5C6-4AB1-9FBF-FE5BED585CE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D5E1623-D364-41E9-AAA6-DA6BE418FED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13AC178-3539-46D8-B39E-F5E74FF6A59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704951B-B3FD-4840-BCE0-294FD8AC56E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C4737B-8BF0-48C0-97A0-17C41411218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10597CC-FCCB-418D-A226-AD7ACCDD82A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E2DC08C-0405-4090-BDC1-E094EB8904B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B1332E3-38B5-4FF5-BA92-CB8D8285D51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D60A1A9-AA94-4B87-9A71-2DFDAE3A79E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Coding Bootcamp |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Month, Day, Year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2016 | Coding Boot Camp - All Rights Reserved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 Catch Up!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303012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February 21, 2017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15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Stuff…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1440" y="69984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Javascript continued…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3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Understand how to organize a Javascript program with regards to global variables, functions and function calls.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3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use old JavaScript code to capture key clicks.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3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use old JavaScript code to generate random numbers.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 algn="just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explain why we might use a Javascript library like jQuery.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 algn="just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explain what the jQuery $(_) syntax means.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 algn="just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use jQuery to capture button clicks.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 algn="just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provide a few examples of jQuery methods for changing HTML.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able to use jQuery and Javascript to change HTML in response to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4920" y="914400"/>
            <a:ext cx="868644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Spend a few moments </a:t>
            </a:r>
            <a:r>
              <a:rPr b="1" i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seriously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looking over the important topics we’ve covered.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 write down any of the following: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What still seems fuzzy or challenging to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What specific questions do you have about these topics?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What conceptual topics do you have about these topics?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Once you’ve written them down: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Turn to the members of your group and ask if they know the answers to your questions or if they could explain a topic: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Write down any questions or topics that are still left unanswered (or weren’t answered well).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&lt;h1&gt; Your Turn!!! &lt;/h1&gt;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Work!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to Start…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1440" y="69984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Can you and each person in your group…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Comfortably build the Hangman Game (HW 3) from scratch?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No? Then start with Hangman.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Explain conceptually how “Captain Planet The Game” works?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No? Then start by dissecting Captain Planet the Game.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8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2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Comfortably use jQuery to modify HTML based on clicks?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No? Then start with Lottery Generator.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4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Comfortably create a grid-based design with Twitter Bootstrap?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No? Then start with the Bootstrap Portfolio Assignment.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280" y="699840"/>
            <a:ext cx="88822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We will go over any lingering questions.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 will outline the most important topics through today.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Break into groups for a heavily supported coding session.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935360" y="2719800"/>
            <a:ext cx="5261400" cy="34851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Recap of Subjects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Stuff…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1440" y="69984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HTML / CSS: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Basic Parts of an HTML Document (&lt;html&gt;, &lt;doctype&gt;, &lt;p&gt;, &lt;h1&gt;, so 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in-line, internal and external CSS stylesheets.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relative pathways to link CSS and other assets.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html ids (#), classes (.), and element names to attach CSS styles.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Git: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advantages of using Git and source control management.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Git Bash or Terminal to perform basic Git commands.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Understanding how to use Git clone, add/commit, push.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Understanding branching via Git branch, checkout and pull-requests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Stuff…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1440" y="69984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Bootstrap / Mobile Responsiveness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concept of using a pre-built CSS library.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steps to include Bootstrap CSS in your existing website.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process of dissecting a layout in the Bootstrap grid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general understanding of how to use Bootstrap components (e.g. panels, Jumbotron, navigation bars, and so 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 general understanding of @media queries and mobile responsiveness.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 Layouts!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19320" y="838080"/>
            <a:ext cx="6968160" cy="4924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963800" y="838080"/>
            <a:ext cx="5479200" cy="51681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963800" y="1350000"/>
            <a:ext cx="5479200" cy="7509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1963800" y="2130480"/>
            <a:ext cx="5479200" cy="14065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963800" y="3652200"/>
            <a:ext cx="5479200" cy="14065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 rot="18919200">
            <a:off x="1208520" y="1176120"/>
            <a:ext cx="771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648800" y="163476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1648800" y="257760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1648800" y="435564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1983240" y="5317560"/>
            <a:ext cx="5479200" cy="688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7621920" y="5220720"/>
            <a:ext cx="5572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1648800" y="552276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 Layouts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371600" y="914400"/>
            <a:ext cx="6806880" cy="4863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2098800" y="914400"/>
            <a:ext cx="5352120" cy="51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2098800" y="1420200"/>
            <a:ext cx="5352120" cy="7419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2098800" y="2190600"/>
            <a:ext cx="5352120" cy="1389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2098800" y="3693960"/>
            <a:ext cx="5352120" cy="1389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1787400" y="170136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1787400" y="263268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1787400" y="438876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2117880" y="5339160"/>
            <a:ext cx="5352120" cy="680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2286360" y="1470240"/>
            <a:ext cx="4984560" cy="705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1"/>
          <p:cNvSpPr/>
          <p:nvPr/>
        </p:nvSpPr>
        <p:spPr>
          <a:xfrm>
            <a:off x="2301840" y="2229120"/>
            <a:ext cx="1508760" cy="135108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3889440" y="2225880"/>
            <a:ext cx="3381480" cy="135108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2301840" y="3736800"/>
            <a:ext cx="1508760" cy="135108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4"/>
          <p:cNvSpPr/>
          <p:nvPr/>
        </p:nvSpPr>
        <p:spPr>
          <a:xfrm>
            <a:off x="3889440" y="3733560"/>
            <a:ext cx="3381480" cy="135108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2222640" y="5308200"/>
            <a:ext cx="4984560" cy="705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6"/>
          <p:cNvSpPr/>
          <p:nvPr/>
        </p:nvSpPr>
        <p:spPr>
          <a:xfrm>
            <a:off x="7625880" y="5472720"/>
            <a:ext cx="5443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Not relevant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1795680" y="5472720"/>
            <a:ext cx="29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 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335160" y="763200"/>
            <a:ext cx="8564400" cy="502776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443520" y="5864400"/>
            <a:ext cx="822924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the rows, columns (col-lg-6) and containers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Stuff…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1440" y="69984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Understand what purpose Javascript serves in relation to HTML and CSS.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Understand both the uses and syntax for creating the below: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Console.log, Alerts, Confirms and Prompts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If-Then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For 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4292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11506</TotalTime>
  <Application>LibreOffice/5.2.5.1$Windows_x86 LibreOffice_project/0312e1a284a7d50ca85a365c316c7abbf20a4d22</Application>
  <Words>625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>John McSwain</cp:lastModifiedBy>
  <cp:lastPrinted>2016-01-30T16:23:56Z</cp:lastPrinted>
  <dcterms:modified xsi:type="dcterms:W3CDTF">2017-02-21T02:20:03Z</dcterms:modified>
  <cp:revision>1528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