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34FB5D-E6D1-41C5-B8F9-038418ACDDF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BDA65F9-A2C5-421A-B2F2-0D450A97368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35D861D-FD78-4DBB-8629-F485CE5B937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ECADB68-C00C-4FDD-8E71-ABD6B653B16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88DA6D3-0E65-4DB1-94E6-C1FA1C0E4E6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A8EDFE0-8CE3-4196-B05D-B4572D2496D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11277C5-B720-400C-BE5B-89A3691E4B1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3DA3409-321F-4CF3-944B-3740E13B833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27E3338-F356-4F0F-9E43-521CBF9A281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A7A86C2-E016-4065-B2C0-456F41B6050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0CF4B5D-D0B0-46C3-974C-43EDA629340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50D184A-673B-4187-B2B7-280DD2878F8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18D32D0-7F91-41AA-84D0-2C3553A9D38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30343AC-702F-4807-86E1-BA30807F36F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4B6DEAF-8692-4EBA-8CF3-518A92133F2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0F24864-38BE-4E33-8132-0EDC1763AC5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D5C8D5B-57B5-4014-8019-C5F61BAB62C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D30A7FB-A165-4208-85B1-5DAA14DD0C6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96D4FB6-A656-47A3-9303-E5A721CED98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52CA5D2-0618-4733-A980-6944660E963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9F52EE8-D3D1-4D08-A494-332F8AF56DB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0FBE2A5-5CA3-4CDB-A328-E5A3346BE9A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908FA9E-E6AB-441B-BE43-ABCCAC592EA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D2B0429-92FA-4801-8C0B-94AFA4999E8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B08710E-65D5-4411-9BBD-11B0BA844A7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64D930F-4B0D-469F-B686-0B33AA8AC8E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Coding Bootcamp |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Month, Day, Year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$(Begins)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371592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February 14, 2017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10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(1-5.html | 1-JSGenerators)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04920" y="762120"/>
            <a:ext cx="86864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Generating HTML with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file sent to you as a starting point, add the missing code such that your Javascript generates HTML content that displays all of the drink options.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 You will need a for-loop. Inside your for loop you will need to use each of the following methods: createElement, innerHTML, and appendChild.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2-JSDrinkList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15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85760" y="1143000"/>
            <a:ext cx="8772120" cy="43239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847200" y="773640"/>
            <a:ext cx="202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https://jquery.com/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70640" y="5614920"/>
            <a:ext cx="87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is a cross-platform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library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easier of client-side HTML scripting.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 Helper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04920" y="76212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jQuery can be useful for tasks like: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Dynamically Inserting, Updating, or Removing 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Registering click or other change events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Animating HTML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Download data from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And much more!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4340160" y="5025240"/>
            <a:ext cx="4650840" cy="11350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04920" y="0"/>
            <a:ext cx="830556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Working with jQuery generally involves…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181080" y="1407960"/>
            <a:ext cx="8781840" cy="9046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60640" y="8380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1. Including a CDN Link to the jQuery script…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5720" y="27892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2. Utilizing the jQuery specific ($) selector…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25720" y="411480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3. Then applying jQuery methods on the selected elements.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 descr=""/>
          <p:cNvPicPr/>
          <p:nvPr/>
        </p:nvPicPr>
        <p:blipFill>
          <a:blip r:embed="rId2"/>
          <a:stretch/>
        </p:blipFill>
        <p:spPr>
          <a:xfrm>
            <a:off x="304920" y="3286080"/>
            <a:ext cx="1742760" cy="371160"/>
          </a:xfrm>
          <a:prstGeom prst="rect">
            <a:avLst/>
          </a:prstGeom>
          <a:ln>
            <a:noFill/>
          </a:ln>
        </p:spPr>
      </p:pic>
      <p:pic>
        <p:nvPicPr>
          <p:cNvPr id="164" name="Picture 9" descr=""/>
          <p:cNvPicPr/>
          <p:nvPr/>
        </p:nvPicPr>
        <p:blipFill>
          <a:blip r:embed="rId3"/>
          <a:stretch/>
        </p:blipFill>
        <p:spPr>
          <a:xfrm>
            <a:off x="230760" y="4604400"/>
            <a:ext cx="5428800" cy="15523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(1-3.html | 3-jQueryGenerators)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04920" y="762120"/>
            <a:ext cx="86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Generating HTML with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Re-factor (re-write) your previous drinkList code from earlier, but this time use jQuery to complete all of the same tasks.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Your final code should NOT have any of the following methods: createElement, innerHTML, or appendChild.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Don’t forget to “incorporate” jQuery before you begin.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4-jQueryDrinkList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12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(OnClick.html | 5-OnClickBasic)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04920" y="76212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Click Events with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Add in the missing code such that clicking any of the sandwiches causes…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An alert message to popup saying something snarky about the sandwich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second alert message that displays to the user the number of that specific sandwich they’ve eaten.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 will need counter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6-SandwichClick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76212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Generating Numbers with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Add in the missing code such that clicking the big blue button triggers a random number (between 1 and 1000) to be selected and prominently displayed in the randomNumber div.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None. You got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7-TriggerRandom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12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04920" y="762120"/>
            <a:ext cx="86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Lottery Numbers with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code from the previous random number generator as a starting point, create a lottery generator.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 our case, the lottery number should pick 9 random numbers (and always 9 numbers). As an example 886563264.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Display this number in the randomNumber div.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 when a user clicks again, have the code create a new row with the latest number at the top.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2590920" y="1249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8-LotteryGenerator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04920" y="762120"/>
            <a:ext cx="86864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Code Creation: Checking Numbers with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displayed application as an example, create code in which: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computer picks a random number between 1 and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Users then “click” buttons numbered 1 – 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 the user’s number matches the computer’s number display text informing them of this in the Result panel. Otherwise, display text informing them they lost.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 you finish early, try to improve the aesthetics.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590920" y="1249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Activity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9-NumberChecker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|  Suggested Time: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the Way to Learn 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752480" y="762120"/>
            <a:ext cx="6295320" cy="5412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Way to Learn 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33520" y="838080"/>
            <a:ext cx="8115120" cy="5409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New Era of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prepared to have classes that are increasingly “</a:t>
            </a:r>
            <a:r>
              <a:rPr b="1" i="1" lang="en-US" sz="6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just code</a:t>
            </a:r>
            <a:r>
              <a:rPr b="1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”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37656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You will appreciate it in the long-run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today’s class we’ll be covering: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 using Plain Javascript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 using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Responding to click 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the “DOM”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58040" y="762120"/>
            <a:ext cx="25873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HTML page begins as static content..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with Javascript / jQuery we can “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the DOM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and change this static content in real-time.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allows us to build dynamic sites.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1920" y="5896440"/>
            <a:ext cx="606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Example: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http://todomvc.com/examples/jquery/#/all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6" descr=""/>
          <p:cNvPicPr/>
          <p:nvPr/>
        </p:nvPicPr>
        <p:blipFill>
          <a:blip r:embed="rId1"/>
          <a:stretch/>
        </p:blipFill>
        <p:spPr>
          <a:xfrm>
            <a:off x="294120" y="798480"/>
            <a:ext cx="5914800" cy="4952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Application>LibreOffice/5.2.5.1$Windows_x86 LibreOffice_project/0312e1a284a7d50ca85a365c316c7abbf20a4d22</Application>
  <Words>753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>John McSwain</cp:lastModifiedBy>
  <cp:lastPrinted>2016-01-30T16:23:56Z</cp:lastPrinted>
  <dcterms:modified xsi:type="dcterms:W3CDTF">2017-02-14T13:10:38Z</dcterms:modified>
  <cp:revision>1515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