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303" r:id="rId4"/>
    <p:sldId id="305" r:id="rId5"/>
    <p:sldId id="304" r:id="rId6"/>
  </p:sldIdLst>
  <p:sldSz cx="9144000" cy="5143500" type="screen16x9"/>
  <p:notesSz cx="6858000" cy="9144000"/>
  <p:embeddedFontLst>
    <p:embeddedFont>
      <p:font typeface="Abel" panose="020B0604020202020204" charset="0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ubik Light" panose="020B0604020202020204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6E2C31-E982-4357-9D56-7137EFD2CD5F}">
  <a:tblStyle styleId="{CF6E2C31-E982-4357-9D56-7137EFD2C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6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5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0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610035" y="1542417"/>
            <a:ext cx="3897297" cy="220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entury Gothic" panose="020B0502020202020204" pitchFamily="34" charset="0"/>
              </a:rPr>
              <a:t>Predicting Oil and Gas Stocks – Final Project</a:t>
            </a: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76200" y="87609"/>
            <a:ext cx="2409825" cy="683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000" dirty="0">
                <a:latin typeface="Century Gothic" panose="020B0502020202020204" pitchFamily="34" charset="0"/>
              </a:rPr>
              <a:t>CWRU Data Analytics Boot Camp</a:t>
            </a:r>
            <a:br>
              <a:rPr lang="en-US" sz="1000" dirty="0">
                <a:latin typeface="Century Gothic" panose="020B0502020202020204" pitchFamily="34" charset="0"/>
              </a:rPr>
            </a:br>
            <a:r>
              <a:rPr lang="en-US" sz="1000" dirty="0">
                <a:latin typeface="Century Gothic" panose="020B0502020202020204" pitchFamily="34" charset="0"/>
              </a:rPr>
              <a:t>Summer 2020</a:t>
            </a:r>
            <a:br>
              <a:rPr lang="en-US" sz="1000" dirty="0">
                <a:latin typeface="Century Gothic" panose="020B0502020202020204" pitchFamily="34" charset="0"/>
              </a:rPr>
            </a:br>
            <a:r>
              <a:rPr lang="en-US" sz="1000" dirty="0">
                <a:latin typeface="Century Gothic" panose="020B0502020202020204" pitchFamily="34" charset="0"/>
              </a:rPr>
              <a:t>Project Three - Final</a:t>
            </a:r>
            <a:endParaRPr sz="1000" dirty="0">
              <a:latin typeface="Century Gothic" panose="020B0502020202020204" pitchFamily="34" charset="0"/>
            </a:endParaRPr>
          </a:p>
        </p:txBody>
      </p:sp>
      <p:sp>
        <p:nvSpPr>
          <p:cNvPr id="4" name="Google Shape;329;p29">
            <a:extLst>
              <a:ext uri="{FF2B5EF4-FFF2-40B4-BE49-F238E27FC236}">
                <a16:creationId xmlns:a16="http://schemas.microsoft.com/office/drawing/2014/main" id="{E67D4F1E-0D9D-45F3-914F-3F14687DFCE0}"/>
              </a:ext>
            </a:extLst>
          </p:cNvPr>
          <p:cNvSpPr txBox="1">
            <a:spLocks/>
          </p:cNvSpPr>
          <p:nvPr/>
        </p:nvSpPr>
        <p:spPr>
          <a:xfrm>
            <a:off x="2473653" y="4571999"/>
            <a:ext cx="6489371" cy="3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b="1" dirty="0">
                <a:latin typeface="Century Gothic" panose="020B0502020202020204" pitchFamily="34" charset="0"/>
              </a:rPr>
              <a:t>Brendan Rhoads, Jon </a:t>
            </a:r>
            <a:r>
              <a:rPr lang="en-US" b="1" dirty="0" err="1">
                <a:latin typeface="Century Gothic" panose="020B0502020202020204" pitchFamily="34" charset="0"/>
              </a:rPr>
              <a:t>Zagorski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Roshini</a:t>
            </a:r>
            <a:r>
              <a:rPr lang="en-US" b="1" dirty="0">
                <a:latin typeface="Century Gothic" panose="020B0502020202020204" pitchFamily="34" charset="0"/>
              </a:rPr>
              <a:t> Jayantha, Kimberly Gore</a:t>
            </a:r>
          </a:p>
        </p:txBody>
      </p:sp>
      <p:sp>
        <p:nvSpPr>
          <p:cNvPr id="6" name="Google Shape;329;p29">
            <a:extLst>
              <a:ext uri="{FF2B5EF4-FFF2-40B4-BE49-F238E27FC236}">
                <a16:creationId xmlns:a16="http://schemas.microsoft.com/office/drawing/2014/main" id="{AC68AC4B-42C0-4D02-A779-7501D0D41C95}"/>
              </a:ext>
            </a:extLst>
          </p:cNvPr>
          <p:cNvSpPr txBox="1">
            <a:spLocks/>
          </p:cNvSpPr>
          <p:nvPr/>
        </p:nvSpPr>
        <p:spPr>
          <a:xfrm>
            <a:off x="2473652" y="4221458"/>
            <a:ext cx="6489371" cy="3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b="1" i="1" dirty="0">
                <a:latin typeface="Century Gothic" panose="020B0502020202020204" pitchFamily="34" charset="0"/>
              </a:rPr>
              <a:t>https://github.com/JonZagorski/final-project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35175" y="1222362"/>
            <a:ext cx="7689900" cy="2644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20"/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Add Details here </a:t>
            </a:r>
          </a:p>
          <a:p>
            <a:pPr marL="342900" lvl="0" indent="-201930" algn="l" rtl="0">
              <a:spcBef>
                <a:spcPts val="1000"/>
              </a:spcBef>
              <a:spcAft>
                <a:spcPts val="0"/>
              </a:spcAft>
              <a:buSzPts val="2220"/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352425" y="347987"/>
            <a:ext cx="7153275" cy="675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entury Gothic" panose="020B0502020202020204" pitchFamily="34" charset="0"/>
              </a:rPr>
              <a:t>Machine Learning Process</a:t>
            </a:r>
            <a:endParaRPr sz="1800" b="1" dirty="0">
              <a:latin typeface="Century Gothic" panose="020B0502020202020204" pitchFamily="34" charset="0"/>
            </a:endParaRPr>
          </a:p>
        </p:txBody>
      </p:sp>
      <p:sp>
        <p:nvSpPr>
          <p:cNvPr id="4" name="Google Shape;335;p30">
            <a:extLst>
              <a:ext uri="{FF2B5EF4-FFF2-40B4-BE49-F238E27FC236}">
                <a16:creationId xmlns:a16="http://schemas.microsoft.com/office/drawing/2014/main" id="{0150C2D0-5F28-45FB-9147-E0B94054BF78}"/>
              </a:ext>
            </a:extLst>
          </p:cNvPr>
          <p:cNvSpPr txBox="1">
            <a:spLocks/>
          </p:cNvSpPr>
          <p:nvPr/>
        </p:nvSpPr>
        <p:spPr>
          <a:xfrm>
            <a:off x="752476" y="3873347"/>
            <a:ext cx="7458074" cy="103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1400" b="1" i="1" dirty="0">
                <a:latin typeface="Century Gothic" panose="020B0502020202020204" pitchFamily="34" charset="0"/>
              </a:rPr>
              <a:t>Data Source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Election, Covid-19, and Demographic Data by County – What Factors Influenced the 2020 Election?</a:t>
            </a:r>
          </a:p>
          <a:p>
            <a:endParaRPr lang="en-US" sz="1000" i="1" dirty="0">
              <a:latin typeface="Century Gothic" panose="020B0502020202020204" pitchFamily="34" charset="0"/>
            </a:endParaRPr>
          </a:p>
          <a:p>
            <a:r>
              <a:rPr lang="en-US" sz="1000" i="1" dirty="0">
                <a:latin typeface="Century Gothic" panose="020B0502020202020204" pitchFamily="34" charset="0"/>
              </a:rPr>
              <a:t>https://www.kaggle.com/etsc9287/2020-general-election-polls</a:t>
            </a:r>
          </a:p>
        </p:txBody>
      </p:sp>
      <p:pic>
        <p:nvPicPr>
          <p:cNvPr id="5" name="Google Shape;178;p3">
            <a:extLst>
              <a:ext uri="{FF2B5EF4-FFF2-40B4-BE49-F238E27FC236}">
                <a16:creationId xmlns:a16="http://schemas.microsoft.com/office/drawing/2014/main" id="{67247448-71D8-4DC0-92F0-36DD82D983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895" y="4823770"/>
            <a:ext cx="1006210" cy="16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594688" y="1889749"/>
            <a:ext cx="6215812" cy="2386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ETL Process on the Data Source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D3 data ingests via API call and </a:t>
            </a:r>
            <a:r>
              <a:rPr lang="en-US" sz="1800" dirty="0" err="1">
                <a:latin typeface="Century Gothic" panose="020B0502020202020204" pitchFamily="34" charset="0"/>
              </a:rPr>
              <a:t>GeoJSON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Developed an Interactive Dashboard to visualize multiple charts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latin typeface="Century Gothic" panose="020B0502020202020204" pitchFamily="34" charset="0"/>
              </a:rPr>
              <a:t>In Progress: Heroku and AWS used for database storage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latin typeface="Century Gothic" panose="020B0502020202020204" pitchFamily="34" charset="0"/>
              </a:rPr>
              <a:t>In Progress: Heroku utilized for Deployment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2947987" y="784212"/>
            <a:ext cx="2952750" cy="480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Methodology</a:t>
            </a:r>
            <a:endParaRPr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9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594688" y="1889749"/>
            <a:ext cx="6215812" cy="2386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2947987" y="784212"/>
            <a:ext cx="2952750" cy="480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3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188719" y="1882129"/>
            <a:ext cx="6766560" cy="2217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State voting results by partisanship visualized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Covid-19 Data: Explored how state’s cases and deaths compared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Demographic Data: Explored if a state’s demographic data displayed to further describe the relationship between voting blocks and Covid-19 spread. 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2459831" y="866775"/>
            <a:ext cx="4224337" cy="480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Key Takeaways</a:t>
            </a:r>
            <a:endParaRPr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802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155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Rubik Light</vt:lpstr>
      <vt:lpstr>Livvic</vt:lpstr>
      <vt:lpstr>Wingdings</vt:lpstr>
      <vt:lpstr>Century Gothic</vt:lpstr>
      <vt:lpstr>Roboto Condensed Light</vt:lpstr>
      <vt:lpstr>Montserrat</vt:lpstr>
      <vt:lpstr>Arial</vt:lpstr>
      <vt:lpstr>Abel</vt:lpstr>
      <vt:lpstr>Custal Project Proposal by Slidesgo</vt:lpstr>
      <vt:lpstr>Predicting Oil and Gas Stocks – Final Project</vt:lpstr>
      <vt:lpstr>Machine Learning Process</vt:lpstr>
      <vt:lpstr>Methodology</vt:lpstr>
      <vt:lpstr>PowerPoint Presentation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2020 US Presidential Election and Covid-19 Cases and Deaths</dc:title>
  <cp:lastModifiedBy>Kimberly Gore</cp:lastModifiedBy>
  <cp:revision>17</cp:revision>
  <dcterms:modified xsi:type="dcterms:W3CDTF">2021-01-21T17:31:08Z</dcterms:modified>
</cp:coreProperties>
</file>