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4"/>
  </p:notesMasterIdLst>
  <p:handoutMasterIdLst>
    <p:handoutMasterId r:id="rId5"/>
  </p:handoutMasterIdLst>
  <p:sldIdLst>
    <p:sldId id="478" r:id="rId2"/>
    <p:sldId id="479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AB1A86"/>
    <a:srgbClr val="FDB813"/>
    <a:srgbClr val="594F13"/>
    <a:srgbClr val="003F69"/>
    <a:srgbClr val="00B2EF"/>
    <a:srgbClr val="008CC4"/>
    <a:srgbClr val="0043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922" autoAdjust="0"/>
    <p:restoredTop sz="99810" autoAdjust="0"/>
  </p:normalViewPr>
  <p:slideViewPr>
    <p:cSldViewPr snapToGrid="0">
      <p:cViewPr varScale="1">
        <p:scale>
          <a:sx n="115" d="100"/>
          <a:sy n="115" d="100"/>
        </p:scale>
        <p:origin x="392" y="19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11160"/>
    </p:cViewPr>
  </p:sorterViewPr>
  <p:notesViewPr>
    <p:cSldViewPr snapToGrid="0">
      <p:cViewPr varScale="1">
        <p:scale>
          <a:sx n="87" d="100"/>
          <a:sy n="87" d="100"/>
        </p:scale>
        <p:origin x="5016" y="2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608AF8-B1E6-6E4A-B484-2773DCD0AF44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3CED67-5459-1043-8017-99853A3D2E51}">
      <dgm:prSet phldrT="[Text]"/>
      <dgm:spPr/>
      <dgm:t>
        <a:bodyPr/>
        <a:lstStyle/>
        <a:p>
          <a:r>
            <a:rPr lang="en-US" dirty="0" smtClean="0"/>
            <a:t>1) Local Sales Request Process </a:t>
          </a:r>
          <a:r>
            <a:rPr lang="en-US" dirty="0" smtClean="0"/>
            <a:t>– Sales Evangelist</a:t>
          </a:r>
          <a:endParaRPr lang="en-US" dirty="0"/>
        </a:p>
      </dgm:t>
    </dgm:pt>
    <dgm:pt modelId="{293CABF8-BF4B-0D40-9BE6-C00B8E563B9B}" type="parTrans" cxnId="{AE638B41-030B-3145-93BB-D12C1C92EC24}">
      <dgm:prSet/>
      <dgm:spPr/>
      <dgm:t>
        <a:bodyPr/>
        <a:lstStyle/>
        <a:p>
          <a:endParaRPr lang="en-US"/>
        </a:p>
      </dgm:t>
    </dgm:pt>
    <dgm:pt modelId="{E8AD7CFD-FD10-0941-818E-AB386E9CBAB5}" type="sibTrans" cxnId="{AE638B41-030B-3145-93BB-D12C1C92EC24}">
      <dgm:prSet/>
      <dgm:spPr/>
      <dgm:t>
        <a:bodyPr/>
        <a:lstStyle/>
        <a:p>
          <a:endParaRPr lang="en-US"/>
        </a:p>
      </dgm:t>
    </dgm:pt>
    <dgm:pt modelId="{6295999D-1B6A-2D4D-931F-5AA1DE26D203}">
      <dgm:prSet phldrT="[Text]"/>
      <dgm:spPr/>
      <dgm:t>
        <a:bodyPr/>
        <a:lstStyle/>
        <a:p>
          <a:endParaRPr lang="en-US" dirty="0" smtClean="0"/>
        </a:p>
        <a:p>
          <a:endParaRPr lang="en-US" dirty="0" smtClean="0"/>
        </a:p>
        <a:p>
          <a:r>
            <a:rPr lang="en-US" dirty="0" smtClean="0"/>
            <a:t>Active Opportunity  (sales connect)</a:t>
          </a:r>
          <a:endParaRPr lang="en-US" dirty="0"/>
        </a:p>
      </dgm:t>
    </dgm:pt>
    <dgm:pt modelId="{135D7F5E-95CE-2D48-B44A-943EA931EA5D}" type="parTrans" cxnId="{7BC637B8-8B9C-DD45-A27B-54B5184F164C}">
      <dgm:prSet/>
      <dgm:spPr/>
      <dgm:t>
        <a:bodyPr/>
        <a:lstStyle/>
        <a:p>
          <a:endParaRPr lang="en-US"/>
        </a:p>
      </dgm:t>
    </dgm:pt>
    <dgm:pt modelId="{7987458D-F4C4-A645-A744-BE7D0CF850A6}" type="sibTrans" cxnId="{7BC637B8-8B9C-DD45-A27B-54B5184F164C}">
      <dgm:prSet/>
      <dgm:spPr/>
      <dgm:t>
        <a:bodyPr/>
        <a:lstStyle/>
        <a:p>
          <a:endParaRPr lang="en-US"/>
        </a:p>
      </dgm:t>
    </dgm:pt>
    <dgm:pt modelId="{072E4216-451C-4F42-BABA-5BC42BDD98F7}">
      <dgm:prSet phldrT="[Text]"/>
      <dgm:spPr/>
      <dgm:t>
        <a:bodyPr/>
        <a:lstStyle/>
        <a:p>
          <a:r>
            <a:rPr lang="en-US" dirty="0" smtClean="0"/>
            <a:t>2) Resource Management </a:t>
          </a:r>
          <a:r>
            <a:rPr lang="en-US" dirty="0" smtClean="0"/>
            <a:t>– NA and Market Technical Leaders</a:t>
          </a:r>
          <a:endParaRPr lang="en-US" dirty="0"/>
        </a:p>
      </dgm:t>
    </dgm:pt>
    <dgm:pt modelId="{1621F98D-52AC-D847-AFD4-18CDC99E827B}" type="parTrans" cxnId="{6F012E62-72C7-9349-9B07-CEA7532CDA3B}">
      <dgm:prSet/>
      <dgm:spPr/>
      <dgm:t>
        <a:bodyPr/>
        <a:lstStyle/>
        <a:p>
          <a:endParaRPr lang="en-US"/>
        </a:p>
      </dgm:t>
    </dgm:pt>
    <dgm:pt modelId="{56E72C46-9586-194D-90B0-6426B7A2FD76}" type="sibTrans" cxnId="{6F012E62-72C7-9349-9B07-CEA7532CDA3B}">
      <dgm:prSet/>
      <dgm:spPr/>
      <dgm:t>
        <a:bodyPr/>
        <a:lstStyle/>
        <a:p>
          <a:endParaRPr lang="en-US"/>
        </a:p>
      </dgm:t>
    </dgm:pt>
    <dgm:pt modelId="{6456D3AD-DD3F-C24A-8FD3-2F17378A32C5}">
      <dgm:prSet phldrT="[Text]"/>
      <dgm:spPr/>
      <dgm:t>
        <a:bodyPr/>
        <a:lstStyle/>
        <a:p>
          <a:r>
            <a:rPr lang="en-US" dirty="0" smtClean="0"/>
            <a:t>Scheduling and Availability based on content</a:t>
          </a:r>
          <a:endParaRPr lang="en-US" dirty="0"/>
        </a:p>
      </dgm:t>
    </dgm:pt>
    <dgm:pt modelId="{9B2B26FF-91E8-5941-A181-A31C4027E973}" type="parTrans" cxnId="{8D1FBDBA-0A81-9940-B07A-90F4B148E46B}">
      <dgm:prSet/>
      <dgm:spPr/>
      <dgm:t>
        <a:bodyPr/>
        <a:lstStyle/>
        <a:p>
          <a:endParaRPr lang="en-US"/>
        </a:p>
      </dgm:t>
    </dgm:pt>
    <dgm:pt modelId="{9CB574D0-E2E9-9542-A37C-25819A8B2BE7}" type="sibTrans" cxnId="{8D1FBDBA-0A81-9940-B07A-90F4B148E46B}">
      <dgm:prSet/>
      <dgm:spPr/>
      <dgm:t>
        <a:bodyPr/>
        <a:lstStyle/>
        <a:p>
          <a:endParaRPr lang="en-US"/>
        </a:p>
      </dgm:t>
    </dgm:pt>
    <dgm:pt modelId="{8B59DC5F-13E9-2643-96C6-7CD768AF9B50}">
      <dgm:prSet/>
      <dgm:spPr/>
      <dgm:t>
        <a:bodyPr/>
        <a:lstStyle/>
        <a:p>
          <a:r>
            <a:rPr lang="en-US" dirty="0" smtClean="0"/>
            <a:t>Invest</a:t>
          </a:r>
        </a:p>
      </dgm:t>
    </dgm:pt>
    <dgm:pt modelId="{D9888AB2-F2E6-E144-8EE9-3DC3F77F95D7}" type="parTrans" cxnId="{E4A5422F-99D9-124E-B3E9-73AF046EA603}">
      <dgm:prSet/>
      <dgm:spPr/>
      <dgm:t>
        <a:bodyPr/>
        <a:lstStyle/>
        <a:p>
          <a:endParaRPr lang="en-US"/>
        </a:p>
      </dgm:t>
    </dgm:pt>
    <dgm:pt modelId="{770ED521-FF9D-6545-BFC6-93A1888B2EAE}" type="sibTrans" cxnId="{E4A5422F-99D9-124E-B3E9-73AF046EA603}">
      <dgm:prSet/>
      <dgm:spPr/>
      <dgm:t>
        <a:bodyPr/>
        <a:lstStyle/>
        <a:p>
          <a:endParaRPr lang="en-US"/>
        </a:p>
      </dgm:t>
    </dgm:pt>
    <dgm:pt modelId="{45BFA95D-966B-DA40-A956-9431C52494DF}">
      <dgm:prSet/>
      <dgm:spPr/>
      <dgm:t>
        <a:bodyPr/>
        <a:lstStyle/>
        <a:p>
          <a:r>
            <a:rPr lang="en-US" dirty="0" smtClean="0"/>
            <a:t>Marketing event</a:t>
          </a:r>
        </a:p>
        <a:p>
          <a:endParaRPr lang="en-US" dirty="0"/>
        </a:p>
      </dgm:t>
    </dgm:pt>
    <dgm:pt modelId="{5FE328B6-EC5D-524C-A3C0-0768F1B15516}" type="parTrans" cxnId="{0D223D2D-84E2-4545-AE31-3A77300F0496}">
      <dgm:prSet/>
      <dgm:spPr/>
      <dgm:t>
        <a:bodyPr/>
        <a:lstStyle/>
        <a:p>
          <a:endParaRPr lang="en-US"/>
        </a:p>
      </dgm:t>
    </dgm:pt>
    <dgm:pt modelId="{10FC3273-57A1-894E-9FF0-8DB84C89A8BC}" type="sibTrans" cxnId="{0D223D2D-84E2-4545-AE31-3A77300F0496}">
      <dgm:prSet/>
      <dgm:spPr/>
      <dgm:t>
        <a:bodyPr/>
        <a:lstStyle/>
        <a:p>
          <a:endParaRPr lang="en-US"/>
        </a:p>
      </dgm:t>
    </dgm:pt>
    <dgm:pt modelId="{5970B385-FD6E-9342-B829-390D2DA3D7FA}">
      <dgm:prSet/>
      <dgm:spPr/>
      <dgm:t>
        <a:bodyPr/>
        <a:lstStyle/>
        <a:p>
          <a:r>
            <a:rPr lang="en-US" dirty="0" smtClean="0"/>
            <a:t>Logistics – location, times, </a:t>
          </a:r>
          <a:r>
            <a:rPr lang="en-US" dirty="0" err="1" smtClean="0"/>
            <a:t>etc</a:t>
          </a:r>
          <a:endParaRPr lang="en-US" dirty="0" smtClean="0"/>
        </a:p>
      </dgm:t>
    </dgm:pt>
    <dgm:pt modelId="{C055B588-BEFA-0B40-9AB6-FE4D7DA24D57}" type="parTrans" cxnId="{3A035D63-6182-F148-ACEF-126A5ED918AD}">
      <dgm:prSet/>
      <dgm:spPr/>
      <dgm:t>
        <a:bodyPr/>
        <a:lstStyle/>
        <a:p>
          <a:endParaRPr lang="en-US"/>
        </a:p>
      </dgm:t>
    </dgm:pt>
    <dgm:pt modelId="{7439AC25-2996-4E49-AD6A-33CB98AFBC44}" type="sibTrans" cxnId="{3A035D63-6182-F148-ACEF-126A5ED918AD}">
      <dgm:prSet/>
      <dgm:spPr/>
      <dgm:t>
        <a:bodyPr/>
        <a:lstStyle/>
        <a:p>
          <a:endParaRPr lang="en-US"/>
        </a:p>
      </dgm:t>
    </dgm:pt>
    <dgm:pt modelId="{455AB6D0-5A6A-4147-AECF-DF9E766305AA}">
      <dgm:prSet custT="1"/>
      <dgm:spPr/>
      <dgm:t>
        <a:bodyPr/>
        <a:lstStyle/>
        <a:p>
          <a:pPr algn="l"/>
          <a:r>
            <a:rPr lang="en-US" sz="1000" dirty="0" smtClean="0"/>
            <a:t>Notebooks and Data Loaded and tested (NAS)</a:t>
          </a:r>
        </a:p>
        <a:p>
          <a:pPr algn="l"/>
          <a:r>
            <a:rPr lang="en-US" sz="1000" dirty="0" smtClean="0"/>
            <a:t>Notebooks and Data tested (ACA)</a:t>
          </a:r>
        </a:p>
        <a:p>
          <a:pPr algn="l"/>
          <a:endParaRPr lang="en-US" sz="1000" dirty="0" smtClean="0"/>
        </a:p>
        <a:p>
          <a:pPr algn="l"/>
          <a:endParaRPr lang="en-US" sz="1000" dirty="0" smtClean="0"/>
        </a:p>
        <a:p>
          <a:pPr algn="l"/>
          <a:endParaRPr lang="en-US" sz="1000" dirty="0" smtClean="0"/>
        </a:p>
        <a:p>
          <a:pPr algn="l"/>
          <a:r>
            <a:rPr lang="en-US" sz="1050" dirty="0" smtClean="0"/>
            <a:t>Roster / Attendance – Sign-in sheet</a:t>
          </a:r>
        </a:p>
      </dgm:t>
    </dgm:pt>
    <dgm:pt modelId="{FE48B047-A4CB-F848-914C-F0AC4A402B2E}">
      <dgm:prSet custT="1"/>
      <dgm:spPr/>
      <dgm:t>
        <a:bodyPr/>
        <a:lstStyle/>
        <a:p>
          <a:pPr algn="l"/>
          <a:r>
            <a:rPr lang="en-US" sz="1000" dirty="0" smtClean="0"/>
            <a:t>Registration Process (ACA) thru </a:t>
          </a:r>
          <a:r>
            <a:rPr lang="en-US" sz="1000" dirty="0" err="1" smtClean="0"/>
            <a:t>EventBrite</a:t>
          </a:r>
          <a:r>
            <a:rPr lang="en-US" sz="1000" baseline="0" dirty="0" smtClean="0"/>
            <a:t> and or BlueMix  Provide local team with </a:t>
          </a:r>
          <a:r>
            <a:rPr lang="en-US" sz="1000" baseline="0" dirty="0" err="1" smtClean="0"/>
            <a:t>Bluemix</a:t>
          </a:r>
          <a:r>
            <a:rPr lang="en-US" sz="1000" baseline="0" dirty="0" smtClean="0"/>
            <a:t> video</a:t>
          </a:r>
          <a:endParaRPr lang="en-US" sz="1000" dirty="0" smtClean="0"/>
        </a:p>
      </dgm:t>
    </dgm:pt>
    <dgm:pt modelId="{FFFAC49A-BFDA-8440-BC1E-99922787B093}">
      <dgm:prSet custT="1"/>
      <dgm:spPr/>
      <dgm:t>
        <a:bodyPr/>
        <a:lstStyle/>
        <a:p>
          <a:pPr algn="l"/>
          <a:r>
            <a:rPr lang="en-US" sz="1000" dirty="0" smtClean="0"/>
            <a:t>Validate local access to materials in box located</a:t>
          </a:r>
          <a:r>
            <a:rPr lang="en-US" sz="1000" baseline="0" dirty="0" smtClean="0"/>
            <a:t> on GitHub ??</a:t>
          </a:r>
          <a:endParaRPr lang="en-US" sz="1000" dirty="0" smtClean="0"/>
        </a:p>
      </dgm:t>
    </dgm:pt>
    <dgm:pt modelId="{79F9BF34-B278-B347-920A-72FCF2B2868B}">
      <dgm:prSet custT="1"/>
      <dgm:spPr/>
      <dgm:t>
        <a:bodyPr/>
        <a:lstStyle/>
        <a:p>
          <a:pPr algn="l"/>
          <a:r>
            <a:rPr lang="en-US" sz="1000" dirty="0" smtClean="0"/>
            <a:t>Content (content/labs)</a:t>
          </a:r>
        </a:p>
      </dgm:t>
    </dgm:pt>
    <dgm:pt modelId="{5D2AFD94-9E68-E043-A4DC-EC572C5A87EE}" type="sibTrans" cxnId="{7EC1FDBF-2AD7-9C47-8401-16E89D01056E}">
      <dgm:prSet/>
      <dgm:spPr/>
      <dgm:t>
        <a:bodyPr/>
        <a:lstStyle/>
        <a:p>
          <a:endParaRPr lang="en-US"/>
        </a:p>
      </dgm:t>
    </dgm:pt>
    <dgm:pt modelId="{F8A56E93-D10E-8149-A91C-914570E3F60A}" type="parTrans" cxnId="{7EC1FDBF-2AD7-9C47-8401-16E89D01056E}">
      <dgm:prSet/>
      <dgm:spPr/>
      <dgm:t>
        <a:bodyPr/>
        <a:lstStyle/>
        <a:p>
          <a:endParaRPr lang="en-US"/>
        </a:p>
      </dgm:t>
    </dgm:pt>
    <dgm:pt modelId="{EA0122FD-AD9A-9246-A4C2-AC192340460C}">
      <dgm:prSet custT="1"/>
      <dgm:spPr/>
      <dgm:t>
        <a:bodyPr/>
        <a:lstStyle/>
        <a:p>
          <a:pPr algn="l"/>
          <a:r>
            <a:rPr lang="en-US" sz="1000" dirty="0" smtClean="0"/>
            <a:t>Equipment  – Displays, laptops, </a:t>
          </a:r>
          <a:r>
            <a:rPr lang="en-US" sz="1000" b="1" i="1" dirty="0" smtClean="0"/>
            <a:t>Wireless I</a:t>
          </a:r>
          <a:r>
            <a:rPr lang="is-IS" sz="1000" b="1" i="1" dirty="0" smtClean="0"/>
            <a:t>nternet connectivity</a:t>
          </a:r>
        </a:p>
      </dgm:t>
    </dgm:pt>
    <dgm:pt modelId="{3AC83BA1-F186-E24B-A708-088F4A0FE546}">
      <dgm:prSet custT="1"/>
      <dgm:spPr/>
      <dgm:t>
        <a:bodyPr/>
        <a:lstStyle/>
        <a:p>
          <a:pPr algn="l"/>
          <a:r>
            <a:rPr lang="en-US" sz="1000" dirty="0" smtClean="0"/>
            <a:t>Room Reservation (ACA)</a:t>
          </a:r>
        </a:p>
      </dgm:t>
    </dgm:pt>
    <dgm:pt modelId="{8E08343D-A6FB-3C44-9D86-E3F2B0656A32}">
      <dgm:prSet custT="1"/>
      <dgm:spPr/>
      <dgm:t>
        <a:bodyPr/>
        <a:lstStyle/>
        <a:p>
          <a:pPr algn="l"/>
          <a:r>
            <a:rPr lang="is-IS" sz="1000" dirty="0" smtClean="0"/>
            <a:t>Location / Requirements</a:t>
          </a:r>
          <a:endParaRPr lang="en-US" sz="1000" dirty="0" smtClean="0"/>
        </a:p>
      </dgm:t>
    </dgm:pt>
    <dgm:pt modelId="{FD578372-6E70-3E4A-BD33-A068942F343D}">
      <dgm:prSet/>
      <dgm:spPr/>
      <dgm:t>
        <a:bodyPr/>
        <a:lstStyle/>
        <a:p>
          <a:r>
            <a:rPr lang="en-US" dirty="0" smtClean="0"/>
            <a:t>3) Preparation </a:t>
          </a:r>
          <a:r>
            <a:rPr lang="en-US" dirty="0" smtClean="0"/>
            <a:t>– Local Open Source Technical Team</a:t>
          </a:r>
          <a:endParaRPr lang="en-US" dirty="0" smtClean="0"/>
        </a:p>
      </dgm:t>
    </dgm:pt>
    <dgm:pt modelId="{350D68DC-82D6-3246-882E-3FEDB342F28E}" type="sibTrans" cxnId="{55302B53-8DCA-414C-9C9E-25306200BB37}">
      <dgm:prSet/>
      <dgm:spPr/>
      <dgm:t>
        <a:bodyPr/>
        <a:lstStyle/>
        <a:p>
          <a:endParaRPr lang="en-US"/>
        </a:p>
      </dgm:t>
    </dgm:pt>
    <dgm:pt modelId="{532FC403-746E-E24A-9D40-7903FC9D9451}" type="parTrans" cxnId="{55302B53-8DCA-414C-9C9E-25306200BB37}">
      <dgm:prSet/>
      <dgm:spPr/>
      <dgm:t>
        <a:bodyPr/>
        <a:lstStyle/>
        <a:p>
          <a:endParaRPr lang="en-US"/>
        </a:p>
      </dgm:t>
    </dgm:pt>
    <dgm:pt modelId="{DFF2F8CB-B010-4947-9FA0-F5AE6D85AFA7}" type="sibTrans" cxnId="{14A94E95-B07C-DB4E-871B-FD069E6A4F15}">
      <dgm:prSet/>
      <dgm:spPr/>
      <dgm:t>
        <a:bodyPr/>
        <a:lstStyle/>
        <a:p>
          <a:endParaRPr lang="en-US"/>
        </a:p>
      </dgm:t>
    </dgm:pt>
    <dgm:pt modelId="{12E2BC01-9ED1-564A-95A7-C938750C7745}" type="parTrans" cxnId="{14A94E95-B07C-DB4E-871B-FD069E6A4F15}">
      <dgm:prSet/>
      <dgm:spPr/>
      <dgm:t>
        <a:bodyPr/>
        <a:lstStyle/>
        <a:p>
          <a:endParaRPr lang="en-US"/>
        </a:p>
      </dgm:t>
    </dgm:pt>
    <dgm:pt modelId="{6169AA86-8082-A147-B2E4-C4707ADD80A7}" type="sibTrans" cxnId="{207FA71A-46A2-BC42-8650-59BB4696C640}">
      <dgm:prSet/>
      <dgm:spPr/>
      <dgm:t>
        <a:bodyPr/>
        <a:lstStyle/>
        <a:p>
          <a:endParaRPr lang="en-US"/>
        </a:p>
      </dgm:t>
    </dgm:pt>
    <dgm:pt modelId="{997CB334-F4CD-434B-BE13-6BC5AEEEAA68}" type="parTrans" cxnId="{207FA71A-46A2-BC42-8650-59BB4696C640}">
      <dgm:prSet/>
      <dgm:spPr/>
      <dgm:t>
        <a:bodyPr/>
        <a:lstStyle/>
        <a:p>
          <a:endParaRPr lang="en-US"/>
        </a:p>
      </dgm:t>
    </dgm:pt>
    <dgm:pt modelId="{762E4837-046F-BF4E-8363-CD8407ECA7E3}" type="sibTrans" cxnId="{D4F16422-4D60-874A-8040-08068F03C76C}">
      <dgm:prSet/>
      <dgm:spPr/>
      <dgm:t>
        <a:bodyPr/>
        <a:lstStyle/>
        <a:p>
          <a:endParaRPr lang="en-US"/>
        </a:p>
      </dgm:t>
    </dgm:pt>
    <dgm:pt modelId="{DCA8B543-7898-0440-9CCE-99139E84FE1B}" type="parTrans" cxnId="{D4F16422-4D60-874A-8040-08068F03C76C}">
      <dgm:prSet/>
      <dgm:spPr/>
      <dgm:t>
        <a:bodyPr/>
        <a:lstStyle/>
        <a:p>
          <a:endParaRPr lang="en-US"/>
        </a:p>
      </dgm:t>
    </dgm:pt>
    <dgm:pt modelId="{FFB9271B-7419-314D-AF77-4D6511C9753A}" type="sibTrans" cxnId="{38970C38-6706-A947-A30D-8F33E7F13BAF}">
      <dgm:prSet/>
      <dgm:spPr/>
      <dgm:t>
        <a:bodyPr/>
        <a:lstStyle/>
        <a:p>
          <a:endParaRPr lang="en-US"/>
        </a:p>
      </dgm:t>
    </dgm:pt>
    <dgm:pt modelId="{0D998446-82B8-5A47-B588-E4ECE4BFBF64}" type="parTrans" cxnId="{38970C38-6706-A947-A30D-8F33E7F13BAF}">
      <dgm:prSet/>
      <dgm:spPr/>
      <dgm:t>
        <a:bodyPr/>
        <a:lstStyle/>
        <a:p>
          <a:endParaRPr lang="en-US"/>
        </a:p>
      </dgm:t>
    </dgm:pt>
    <dgm:pt modelId="{8F5F6056-B7A0-D642-A4B3-F8924555CC4F}" type="sibTrans" cxnId="{C074C698-42C2-BC42-9F4D-6E2D36162385}">
      <dgm:prSet/>
      <dgm:spPr/>
      <dgm:t>
        <a:bodyPr/>
        <a:lstStyle/>
        <a:p>
          <a:endParaRPr lang="en-US"/>
        </a:p>
      </dgm:t>
    </dgm:pt>
    <dgm:pt modelId="{81C0DB29-2F8C-2040-942A-C7B9F734C1FE}" type="parTrans" cxnId="{C074C698-42C2-BC42-9F4D-6E2D36162385}">
      <dgm:prSet/>
      <dgm:spPr/>
      <dgm:t>
        <a:bodyPr/>
        <a:lstStyle/>
        <a:p>
          <a:endParaRPr lang="en-US"/>
        </a:p>
      </dgm:t>
    </dgm:pt>
    <dgm:pt modelId="{5CB73B7E-85C2-1347-ACA2-F225C77A36EF}" type="sibTrans" cxnId="{CE0BF6D0-40C0-8348-9330-61C95BD644FC}">
      <dgm:prSet/>
      <dgm:spPr/>
      <dgm:t>
        <a:bodyPr/>
        <a:lstStyle/>
        <a:p>
          <a:endParaRPr lang="en-US"/>
        </a:p>
      </dgm:t>
    </dgm:pt>
    <dgm:pt modelId="{36F2CE76-447A-8943-8C1B-85E8ECA17898}" type="parTrans" cxnId="{CE0BF6D0-40C0-8348-9330-61C95BD644FC}">
      <dgm:prSet/>
      <dgm:spPr/>
      <dgm:t>
        <a:bodyPr/>
        <a:lstStyle/>
        <a:p>
          <a:endParaRPr lang="en-US"/>
        </a:p>
      </dgm:t>
    </dgm:pt>
    <dgm:pt modelId="{E615F6A2-AA8A-9C43-85A7-7E9DC33A3046}">
      <dgm:prSet phldrT="[Text]"/>
      <dgm:spPr/>
      <dgm:t>
        <a:bodyPr/>
        <a:lstStyle/>
        <a:p>
          <a:r>
            <a:rPr lang="en-US" dirty="0" smtClean="0"/>
            <a:t>4) Hosting - Local ACA and </a:t>
          </a:r>
          <a:r>
            <a:rPr lang="en-US" dirty="0" smtClean="0"/>
            <a:t>Local Open Source Technical Team</a:t>
          </a:r>
          <a:endParaRPr lang="en-US" dirty="0"/>
        </a:p>
      </dgm:t>
    </dgm:pt>
    <dgm:pt modelId="{F65DF502-51AA-C94A-9A05-55BBABCA3785}" type="parTrans" cxnId="{5F1C020F-467A-4449-B033-6DC5C122BA42}">
      <dgm:prSet/>
      <dgm:spPr/>
      <dgm:t>
        <a:bodyPr/>
        <a:lstStyle/>
        <a:p>
          <a:endParaRPr lang="en-US"/>
        </a:p>
      </dgm:t>
    </dgm:pt>
    <dgm:pt modelId="{195B3D54-FCCE-E448-9754-ED9A0921AE75}" type="sibTrans" cxnId="{5F1C020F-467A-4449-B033-6DC5C122BA42}">
      <dgm:prSet/>
      <dgm:spPr/>
      <dgm:t>
        <a:bodyPr/>
        <a:lstStyle/>
        <a:p>
          <a:endParaRPr lang="en-US"/>
        </a:p>
      </dgm:t>
    </dgm:pt>
    <dgm:pt modelId="{2ACB4B51-6C1F-AA46-AEBA-787F9F70850E}">
      <dgm:prSet custT="1"/>
      <dgm:spPr/>
      <dgm:t>
        <a:bodyPr/>
        <a:lstStyle/>
        <a:p>
          <a:pPr algn="l"/>
          <a:r>
            <a:rPr lang="en-US" sz="1050" dirty="0" smtClean="0"/>
            <a:t>Student </a:t>
          </a:r>
          <a:r>
            <a:rPr lang="en-US" sz="1050" dirty="0" err="1" smtClean="0"/>
            <a:t>IBMbox</a:t>
          </a:r>
          <a:r>
            <a:rPr lang="en-US" sz="1050" dirty="0" smtClean="0"/>
            <a:t> Credentials </a:t>
          </a:r>
        </a:p>
      </dgm:t>
    </dgm:pt>
    <dgm:pt modelId="{81DE6F05-1DAC-D644-8E6D-4140FCB67161}" type="parTrans" cxnId="{5E819C13-5FBF-184E-879A-197C0BCB7405}">
      <dgm:prSet/>
      <dgm:spPr/>
      <dgm:t>
        <a:bodyPr/>
        <a:lstStyle/>
        <a:p>
          <a:endParaRPr lang="en-US"/>
        </a:p>
      </dgm:t>
    </dgm:pt>
    <dgm:pt modelId="{528A2494-02FE-5449-ACEC-39F89E07C080}" type="sibTrans" cxnId="{5E819C13-5FBF-184E-879A-197C0BCB7405}">
      <dgm:prSet/>
      <dgm:spPr/>
      <dgm:t>
        <a:bodyPr/>
        <a:lstStyle/>
        <a:p>
          <a:endParaRPr lang="en-US"/>
        </a:p>
      </dgm:t>
    </dgm:pt>
    <dgm:pt modelId="{3C6A9C9B-5381-BA40-8E22-9FD92BA0AE3A}">
      <dgm:prSet custT="1"/>
      <dgm:spPr/>
      <dgm:t>
        <a:bodyPr/>
        <a:lstStyle/>
        <a:p>
          <a:pPr algn="l"/>
          <a:r>
            <a:rPr lang="en-US" sz="1050" dirty="0" smtClean="0"/>
            <a:t>Hosting - Cloud vs On-Premise</a:t>
          </a:r>
        </a:p>
      </dgm:t>
    </dgm:pt>
    <dgm:pt modelId="{E9169502-780E-6342-9956-F89C57555426}" type="parTrans" cxnId="{917E3DA4-5C7B-1842-BCEF-044B5F770D12}">
      <dgm:prSet/>
      <dgm:spPr/>
      <dgm:t>
        <a:bodyPr/>
        <a:lstStyle/>
        <a:p>
          <a:endParaRPr lang="en-US"/>
        </a:p>
      </dgm:t>
    </dgm:pt>
    <dgm:pt modelId="{FE0DA051-793B-D741-B6A5-97CEE9A3BA01}" type="sibTrans" cxnId="{917E3DA4-5C7B-1842-BCEF-044B5F770D12}">
      <dgm:prSet/>
      <dgm:spPr/>
      <dgm:t>
        <a:bodyPr/>
        <a:lstStyle/>
        <a:p>
          <a:endParaRPr lang="en-US"/>
        </a:p>
      </dgm:t>
    </dgm:pt>
    <dgm:pt modelId="{5D2EC147-CB08-C942-A707-73BFC1C7CA39}">
      <dgm:prSet custT="1"/>
      <dgm:spPr/>
      <dgm:t>
        <a:bodyPr/>
        <a:lstStyle/>
        <a:p>
          <a:pPr algn="l"/>
          <a:r>
            <a:rPr lang="en-US" sz="1050" dirty="0" smtClean="0"/>
            <a:t>On site </a:t>
          </a:r>
          <a:r>
            <a:rPr lang="en-US" sz="1050" dirty="0" err="1" smtClean="0"/>
            <a:t>Bluemix</a:t>
          </a:r>
          <a:r>
            <a:rPr lang="en-US" sz="1050" dirty="0" smtClean="0"/>
            <a:t> access, notebooks/data access</a:t>
          </a:r>
          <a:r>
            <a:rPr lang="en-US" sz="1050" baseline="0" dirty="0" smtClean="0"/>
            <a:t> /</a:t>
          </a:r>
          <a:r>
            <a:rPr lang="en-US" sz="1050" dirty="0" smtClean="0"/>
            <a:t> </a:t>
          </a:r>
          <a:r>
            <a:rPr lang="en-US" sz="1050" baseline="0" dirty="0" smtClean="0"/>
            <a:t>validation</a:t>
          </a:r>
          <a:endParaRPr lang="en-US" sz="1050" dirty="0" smtClean="0"/>
        </a:p>
      </dgm:t>
    </dgm:pt>
    <dgm:pt modelId="{B0E5265F-90CB-924A-B518-E7B05CF24029}" type="parTrans" cxnId="{F153D581-12C1-3C44-AE2B-3860580E123A}">
      <dgm:prSet/>
      <dgm:spPr/>
      <dgm:t>
        <a:bodyPr/>
        <a:lstStyle/>
        <a:p>
          <a:endParaRPr lang="en-US"/>
        </a:p>
      </dgm:t>
    </dgm:pt>
    <dgm:pt modelId="{021C3D43-4404-854F-A7CA-2EB3191EFB8C}" type="sibTrans" cxnId="{F153D581-12C1-3C44-AE2B-3860580E123A}">
      <dgm:prSet/>
      <dgm:spPr/>
      <dgm:t>
        <a:bodyPr/>
        <a:lstStyle/>
        <a:p>
          <a:endParaRPr lang="en-US"/>
        </a:p>
      </dgm:t>
    </dgm:pt>
    <dgm:pt modelId="{AB68275E-A049-2942-BC96-4311B2D466E7}">
      <dgm:prSet custT="1"/>
      <dgm:spPr/>
      <dgm:t>
        <a:bodyPr/>
        <a:lstStyle/>
        <a:p>
          <a:pPr algn="l"/>
          <a:r>
            <a:rPr lang="en-US" sz="1050" dirty="0" smtClean="0"/>
            <a:t>Wired /wireless internet access</a:t>
          </a:r>
        </a:p>
      </dgm:t>
    </dgm:pt>
    <dgm:pt modelId="{2C1D70D5-FC78-CC45-B3BE-1201803994E9}" type="parTrans" cxnId="{0728E529-7C17-5344-ADBD-8494EEEEDEEA}">
      <dgm:prSet/>
      <dgm:spPr/>
      <dgm:t>
        <a:bodyPr/>
        <a:lstStyle/>
        <a:p>
          <a:endParaRPr lang="en-US"/>
        </a:p>
      </dgm:t>
    </dgm:pt>
    <dgm:pt modelId="{0BF398D9-FD12-3C49-AD42-C0469AC1F957}" type="sibTrans" cxnId="{0728E529-7C17-5344-ADBD-8494EEEEDEEA}">
      <dgm:prSet/>
      <dgm:spPr/>
      <dgm:t>
        <a:bodyPr/>
        <a:lstStyle/>
        <a:p>
          <a:endParaRPr lang="en-US"/>
        </a:p>
      </dgm:t>
    </dgm:pt>
    <dgm:pt modelId="{C329640B-F347-2443-82DF-CA7C1CF0A9C7}">
      <dgm:prSet custT="1"/>
      <dgm:spPr/>
      <dgm:t>
        <a:bodyPr/>
        <a:lstStyle/>
        <a:p>
          <a:pPr algn="l"/>
          <a:r>
            <a:rPr lang="en-US" sz="1050" dirty="0" smtClean="0"/>
            <a:t>Student registration</a:t>
          </a:r>
          <a:endParaRPr lang="en-US" sz="1050" dirty="0"/>
        </a:p>
      </dgm:t>
    </dgm:pt>
    <dgm:pt modelId="{C2AC41AB-1DC6-BD47-B5A2-9948FC4D0B20}" type="parTrans" cxnId="{FF0901F8-D893-8640-90C6-DFB3A9EE7F25}">
      <dgm:prSet/>
      <dgm:spPr/>
      <dgm:t>
        <a:bodyPr/>
        <a:lstStyle/>
        <a:p>
          <a:endParaRPr lang="en-US"/>
        </a:p>
      </dgm:t>
    </dgm:pt>
    <dgm:pt modelId="{C50C3F85-8AF8-D64A-8C43-AF550EC4BC97}" type="sibTrans" cxnId="{FF0901F8-D893-8640-90C6-DFB3A9EE7F25}">
      <dgm:prSet/>
      <dgm:spPr/>
      <dgm:t>
        <a:bodyPr/>
        <a:lstStyle/>
        <a:p>
          <a:endParaRPr lang="en-US"/>
        </a:p>
      </dgm:t>
    </dgm:pt>
    <dgm:pt modelId="{90707748-D58F-FC4A-8212-36E9DCE636A1}">
      <dgm:prSet custT="1"/>
      <dgm:spPr/>
      <dgm:t>
        <a:bodyPr/>
        <a:lstStyle/>
        <a:p>
          <a:pPr algn="l"/>
          <a:r>
            <a:rPr lang="en-US" sz="1050" dirty="0" smtClean="0"/>
            <a:t>Survey questions / location (survey link)</a:t>
          </a:r>
        </a:p>
      </dgm:t>
    </dgm:pt>
    <dgm:pt modelId="{4BD59ED0-3812-694A-B11E-E537235F2541}" type="parTrans" cxnId="{B96CA717-C3C9-B644-BA52-1D4230478798}">
      <dgm:prSet/>
      <dgm:spPr/>
      <dgm:t>
        <a:bodyPr/>
        <a:lstStyle/>
        <a:p>
          <a:endParaRPr lang="en-US"/>
        </a:p>
      </dgm:t>
    </dgm:pt>
    <dgm:pt modelId="{1055F8C1-C206-1548-9AF7-53A96FE6562F}" type="sibTrans" cxnId="{B96CA717-C3C9-B644-BA52-1D4230478798}">
      <dgm:prSet/>
      <dgm:spPr/>
      <dgm:t>
        <a:bodyPr/>
        <a:lstStyle/>
        <a:p>
          <a:endParaRPr lang="en-US"/>
        </a:p>
      </dgm:t>
    </dgm:pt>
    <dgm:pt modelId="{1F59EED3-971D-894D-B9E8-7C340592E806}">
      <dgm:prSet custT="1"/>
      <dgm:spPr/>
      <dgm:t>
        <a:bodyPr/>
        <a:lstStyle/>
        <a:p>
          <a:pPr algn="l"/>
          <a:r>
            <a:rPr lang="en-US" sz="1050" dirty="0" smtClean="0"/>
            <a:t>Instructors notebook access</a:t>
          </a:r>
        </a:p>
      </dgm:t>
    </dgm:pt>
    <dgm:pt modelId="{417ACCBD-03EA-FC41-AB52-0A5E11E0DAB6}" type="parTrans" cxnId="{BEF038A9-213B-8747-AEFD-E81C1139CE24}">
      <dgm:prSet/>
      <dgm:spPr/>
      <dgm:t>
        <a:bodyPr/>
        <a:lstStyle/>
        <a:p>
          <a:endParaRPr lang="en-US"/>
        </a:p>
      </dgm:t>
    </dgm:pt>
    <dgm:pt modelId="{71CC86E7-C420-3446-8C9E-6FD94E5771E3}" type="sibTrans" cxnId="{BEF038A9-213B-8747-AEFD-E81C1139CE24}">
      <dgm:prSet/>
      <dgm:spPr/>
      <dgm:t>
        <a:bodyPr/>
        <a:lstStyle/>
        <a:p>
          <a:endParaRPr lang="en-US"/>
        </a:p>
      </dgm:t>
    </dgm:pt>
    <dgm:pt modelId="{9EF76FC1-69BF-2E4C-B4DE-F9AB14FAA664}">
      <dgm:prSet custT="1"/>
      <dgm:spPr/>
      <dgm:t>
        <a:bodyPr/>
        <a:lstStyle/>
        <a:p>
          <a:pPr algn="l"/>
          <a:r>
            <a:rPr lang="en-US" sz="1050" dirty="0" smtClean="0"/>
            <a:t>Rooms &amp; refreshments</a:t>
          </a:r>
        </a:p>
      </dgm:t>
    </dgm:pt>
    <dgm:pt modelId="{4326422C-C2A1-3C40-BEAB-2CA76EB32168}" type="parTrans" cxnId="{A88B0969-5673-934C-AE7F-57A0FAE798FD}">
      <dgm:prSet/>
      <dgm:spPr/>
      <dgm:t>
        <a:bodyPr/>
        <a:lstStyle/>
        <a:p>
          <a:endParaRPr lang="en-US"/>
        </a:p>
      </dgm:t>
    </dgm:pt>
    <dgm:pt modelId="{D160CA3E-B921-D74C-A149-0F118338B04E}" type="sibTrans" cxnId="{A88B0969-5673-934C-AE7F-57A0FAE798FD}">
      <dgm:prSet/>
      <dgm:spPr/>
      <dgm:t>
        <a:bodyPr/>
        <a:lstStyle/>
        <a:p>
          <a:endParaRPr lang="en-US"/>
        </a:p>
      </dgm:t>
    </dgm:pt>
    <dgm:pt modelId="{F77A5A54-740C-264A-9B33-84B2D9395970}" type="pres">
      <dgm:prSet presAssocID="{3F608AF8-B1E6-6E4A-B484-2773DCD0AF4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A3E384-9ECB-1447-84AD-AD549B351D3A}" type="pres">
      <dgm:prSet presAssocID="{B53CED67-5459-1043-8017-99853A3D2E51}" presName="parentText" presStyleLbl="node1" presStyleIdx="0" presStyleCnt="4" custLinFactNeighborX="-2721" custLinFactNeighborY="-6326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34B83B-D0B8-A440-839D-7FD771EA06B4}" type="pres">
      <dgm:prSet presAssocID="{B53CED67-5459-1043-8017-99853A3D2E51}" presName="childText" presStyleLbl="revTx" presStyleIdx="0" presStyleCnt="3" custLinFactNeighborY="-936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B903C6-3FC5-BF42-BF66-36361F877B81}" type="pres">
      <dgm:prSet presAssocID="{072E4216-451C-4F42-BABA-5BC42BDD98F7}" presName="parentText" presStyleLbl="node1" presStyleIdx="1" presStyleCnt="4" custLinFactY="-26689" custLinFactNeighborX="3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92BCFF-5D95-6448-AB7E-E4924B5B3DAE}" type="pres">
      <dgm:prSet presAssocID="{072E4216-451C-4F42-BABA-5BC42BDD98F7}" presName="childText" presStyleLbl="revTx" presStyleIdx="1" presStyleCnt="3" custLinFactNeighborY="-782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9D52B1-58F0-934C-9F75-E7D58C92D87B}" type="pres">
      <dgm:prSet presAssocID="{FD578372-6E70-3E4A-BD33-A068942F343D}" presName="parentText" presStyleLbl="node1" presStyleIdx="2" presStyleCnt="4" custLinFactNeighborX="304" custLinFactNeighborY="-435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61C5B0-CB4D-464A-8A4E-52429DB71909}" type="pres">
      <dgm:prSet presAssocID="{FD578372-6E70-3E4A-BD33-A068942F343D}" presName="childText" presStyleLbl="revTx" presStyleIdx="2" presStyleCnt="3" custScaleY="103388" custLinFactNeighborX="304" custLinFactNeighborY="-38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623D23-689B-B043-BB66-4C8EBE752471}" type="pres">
      <dgm:prSet presAssocID="{E615F6A2-AA8A-9C43-85A7-7E9DC33A3046}" presName="parentText" presStyleLbl="node1" presStyleIdx="3" presStyleCnt="4" custLinFactNeighborX="75" custLinFactNeighborY="-6098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C1FDBF-2AD7-9C47-8401-16E89D01056E}" srcId="{79F9BF34-B278-B347-920A-72FCF2B2868B}" destId="{FFFAC49A-BFDA-8440-BC1E-99922787B093}" srcOrd="0" destOrd="0" parTransId="{F8A56E93-D10E-8149-A91C-914570E3F60A}" sibTransId="{5D2AFD94-9E68-E043-A4DC-EC572C5A87EE}"/>
    <dgm:cxn modelId="{207FA71A-46A2-BC42-8650-59BB4696C640}" srcId="{FD578372-6E70-3E4A-BD33-A068942F343D}" destId="{FE48B047-A4CB-F848-914C-F0AC4A402B2E}" srcOrd="4" destOrd="0" parTransId="{997CB334-F4CD-434B-BE13-6BC5AEEEAA68}" sibTransId="{6169AA86-8082-A147-B2E4-C4707ADD80A7}"/>
    <dgm:cxn modelId="{9DE1CD96-052C-6149-AB78-CF0154237045}" type="presOf" srcId="{5970B385-FD6E-9342-B829-390D2DA3D7FA}" destId="{7892BCFF-5D95-6448-AB7E-E4924B5B3DAE}" srcOrd="0" destOrd="1" presId="urn:microsoft.com/office/officeart/2005/8/layout/vList2"/>
    <dgm:cxn modelId="{917E3DA4-5C7B-1842-BCEF-044B5F770D12}" srcId="{FD578372-6E70-3E4A-BD33-A068942F343D}" destId="{3C6A9C9B-5381-BA40-8E22-9FD92BA0AE3A}" srcOrd="7" destOrd="0" parTransId="{E9169502-780E-6342-9956-F89C57555426}" sibTransId="{FE0DA051-793B-D741-B6A5-97CEE9A3BA01}"/>
    <dgm:cxn modelId="{A88B0969-5673-934C-AE7F-57A0FAE798FD}" srcId="{FD578372-6E70-3E4A-BD33-A068942F343D}" destId="{9EF76FC1-69BF-2E4C-B4DE-F9AB14FAA664}" srcOrd="13" destOrd="0" parTransId="{4326422C-C2A1-3C40-BEAB-2CA76EB32168}" sibTransId="{D160CA3E-B921-D74C-A149-0F118338B04E}"/>
    <dgm:cxn modelId="{A94B8AA5-589D-484B-A269-BED20C1394CF}" type="presOf" srcId="{EA0122FD-AD9A-9246-A4C2-AC192340460C}" destId="{3A61C5B0-CB4D-464A-8A4E-52429DB71909}" srcOrd="0" destOrd="2" presId="urn:microsoft.com/office/officeart/2005/8/layout/vList2"/>
    <dgm:cxn modelId="{6181F9BC-E3F6-4149-B565-45C3AA4F6C7C}" type="presOf" srcId="{2ACB4B51-6C1F-AA46-AEBA-787F9F70850E}" destId="{3A61C5B0-CB4D-464A-8A4E-52429DB71909}" srcOrd="0" destOrd="7" presId="urn:microsoft.com/office/officeart/2005/8/layout/vList2"/>
    <dgm:cxn modelId="{B96CA717-C3C9-B644-BA52-1D4230478798}" srcId="{FD578372-6E70-3E4A-BD33-A068942F343D}" destId="{90707748-D58F-FC4A-8212-36E9DCE636A1}" srcOrd="11" destOrd="0" parTransId="{4BD59ED0-3812-694A-B11E-E537235F2541}" sibTransId="{1055F8C1-C206-1548-9AF7-53A96FE6562F}"/>
    <dgm:cxn modelId="{38970C38-6706-A947-A30D-8F33E7F13BAF}" srcId="{FD578372-6E70-3E4A-BD33-A068942F343D}" destId="{EA0122FD-AD9A-9246-A4C2-AC192340460C}" srcOrd="2" destOrd="0" parTransId="{0D998446-82B8-5A47-B588-E4ECE4BFBF64}" sibTransId="{FFB9271B-7419-314D-AF77-4D6511C9753A}"/>
    <dgm:cxn modelId="{930CFD1A-B048-404E-9164-8E750A44AFB8}" type="presOf" srcId="{45BFA95D-966B-DA40-A956-9431C52494DF}" destId="{D134B83B-D0B8-A440-839D-7FD771EA06B4}" srcOrd="0" destOrd="2" presId="urn:microsoft.com/office/officeart/2005/8/layout/vList2"/>
    <dgm:cxn modelId="{1431E1B2-0EBD-DD4D-9927-9991493876CD}" type="presOf" srcId="{B53CED67-5459-1043-8017-99853A3D2E51}" destId="{20A3E384-9ECB-1447-84AD-AD549B351D3A}" srcOrd="0" destOrd="0" presId="urn:microsoft.com/office/officeart/2005/8/layout/vList2"/>
    <dgm:cxn modelId="{F153D581-12C1-3C44-AE2B-3860580E123A}" srcId="{FD578372-6E70-3E4A-BD33-A068942F343D}" destId="{5D2EC147-CB08-C942-A707-73BFC1C7CA39}" srcOrd="8" destOrd="0" parTransId="{B0E5265F-90CB-924A-B518-E7B05CF24029}" sibTransId="{021C3D43-4404-854F-A7CA-2EB3191EFB8C}"/>
    <dgm:cxn modelId="{5F1C020F-467A-4449-B033-6DC5C122BA42}" srcId="{3F608AF8-B1E6-6E4A-B484-2773DCD0AF44}" destId="{E615F6A2-AA8A-9C43-85A7-7E9DC33A3046}" srcOrd="3" destOrd="0" parTransId="{F65DF502-51AA-C94A-9A05-55BBABCA3785}" sibTransId="{195B3D54-FCCE-E448-9754-ED9A0921AE75}"/>
    <dgm:cxn modelId="{C5D43C46-B2E5-E446-98E0-440E8991DEEE}" type="presOf" srcId="{5D2EC147-CB08-C942-A707-73BFC1C7CA39}" destId="{3A61C5B0-CB4D-464A-8A4E-52429DB71909}" srcOrd="0" destOrd="9" presId="urn:microsoft.com/office/officeart/2005/8/layout/vList2"/>
    <dgm:cxn modelId="{7E431227-CC15-8149-95AC-AFA6BFCD8FE4}" type="presOf" srcId="{9EF76FC1-69BF-2E4C-B4DE-F9AB14FAA664}" destId="{3A61C5B0-CB4D-464A-8A4E-52429DB71909}" srcOrd="0" destOrd="14" presId="urn:microsoft.com/office/officeart/2005/8/layout/vList2"/>
    <dgm:cxn modelId="{D16698DD-4692-7841-982E-FDB4951D504E}" type="presOf" srcId="{455AB6D0-5A6A-4147-AECF-DF9E766305AA}" destId="{3A61C5B0-CB4D-464A-8A4E-52429DB71909}" srcOrd="0" destOrd="6" presId="urn:microsoft.com/office/officeart/2005/8/layout/vList2"/>
    <dgm:cxn modelId="{3A035D63-6182-F148-ACEF-126A5ED918AD}" srcId="{072E4216-451C-4F42-BABA-5BC42BDD98F7}" destId="{5970B385-FD6E-9342-B829-390D2DA3D7FA}" srcOrd="1" destOrd="0" parTransId="{C055B588-BEFA-0B40-9AB6-FE4D7DA24D57}" sibTransId="{7439AC25-2996-4E49-AD6A-33CB98AFBC44}"/>
    <dgm:cxn modelId="{4FB625BA-E3D8-4448-9AEB-3EF493C8AEEF}" type="presOf" srcId="{3C6A9C9B-5381-BA40-8E22-9FD92BA0AE3A}" destId="{3A61C5B0-CB4D-464A-8A4E-52429DB71909}" srcOrd="0" destOrd="8" presId="urn:microsoft.com/office/officeart/2005/8/layout/vList2"/>
    <dgm:cxn modelId="{20D4A2DD-CFC9-9F4B-81F9-231943BC0BE5}" type="presOf" srcId="{FD578372-6E70-3E4A-BD33-A068942F343D}" destId="{9C9D52B1-58F0-934C-9F75-E7D58C92D87B}" srcOrd="0" destOrd="0" presId="urn:microsoft.com/office/officeart/2005/8/layout/vList2"/>
    <dgm:cxn modelId="{CD4E9F5B-589E-FD4D-BA91-B25283CF64E0}" type="presOf" srcId="{C329640B-F347-2443-82DF-CA7C1CF0A9C7}" destId="{3A61C5B0-CB4D-464A-8A4E-52429DB71909}" srcOrd="0" destOrd="11" presId="urn:microsoft.com/office/officeart/2005/8/layout/vList2"/>
    <dgm:cxn modelId="{70670C58-D096-EF4E-8FBA-CBBD4A0322B4}" type="presOf" srcId="{8E08343D-A6FB-3C44-9D86-E3F2B0656A32}" destId="{3A61C5B0-CB4D-464A-8A4E-52429DB71909}" srcOrd="0" destOrd="0" presId="urn:microsoft.com/office/officeart/2005/8/layout/vList2"/>
    <dgm:cxn modelId="{AFCE7C72-6AFC-8341-98A0-0593AD48619B}" type="presOf" srcId="{FE48B047-A4CB-F848-914C-F0AC4A402B2E}" destId="{3A61C5B0-CB4D-464A-8A4E-52429DB71909}" srcOrd="0" destOrd="5" presId="urn:microsoft.com/office/officeart/2005/8/layout/vList2"/>
    <dgm:cxn modelId="{D4F16422-4D60-874A-8040-08068F03C76C}" srcId="{FD578372-6E70-3E4A-BD33-A068942F343D}" destId="{79F9BF34-B278-B347-920A-72FCF2B2868B}" srcOrd="3" destOrd="0" parTransId="{DCA8B543-7898-0440-9CCE-99139E84FE1B}" sibTransId="{762E4837-046F-BF4E-8363-CD8407ECA7E3}"/>
    <dgm:cxn modelId="{AE638B41-030B-3145-93BB-D12C1C92EC24}" srcId="{3F608AF8-B1E6-6E4A-B484-2773DCD0AF44}" destId="{B53CED67-5459-1043-8017-99853A3D2E51}" srcOrd="0" destOrd="0" parTransId="{293CABF8-BF4B-0D40-9BE6-C00B8E563B9B}" sibTransId="{E8AD7CFD-FD10-0941-818E-AB386E9CBAB5}"/>
    <dgm:cxn modelId="{87DC5373-5ED3-2F4D-ACA6-FFEAAB1420A4}" type="presOf" srcId="{072E4216-451C-4F42-BABA-5BC42BDD98F7}" destId="{79B903C6-3FC5-BF42-BF66-36361F877B81}" srcOrd="0" destOrd="0" presId="urn:microsoft.com/office/officeart/2005/8/layout/vList2"/>
    <dgm:cxn modelId="{1056D5C4-CD63-4442-BF16-7C53CF34876A}" type="presOf" srcId="{E615F6A2-AA8A-9C43-85A7-7E9DC33A3046}" destId="{4D623D23-689B-B043-BB66-4C8EBE752471}" srcOrd="0" destOrd="0" presId="urn:microsoft.com/office/officeart/2005/8/layout/vList2"/>
    <dgm:cxn modelId="{22653E89-09F5-324B-ABE2-2FFF172E432D}" type="presOf" srcId="{6456D3AD-DD3F-C24A-8FD3-2F17378A32C5}" destId="{7892BCFF-5D95-6448-AB7E-E4924B5B3DAE}" srcOrd="0" destOrd="0" presId="urn:microsoft.com/office/officeart/2005/8/layout/vList2"/>
    <dgm:cxn modelId="{F867278B-E76D-674E-B698-F046E2B0DCAF}" type="presOf" srcId="{3F608AF8-B1E6-6E4A-B484-2773DCD0AF44}" destId="{F77A5A54-740C-264A-9B33-84B2D9395970}" srcOrd="0" destOrd="0" presId="urn:microsoft.com/office/officeart/2005/8/layout/vList2"/>
    <dgm:cxn modelId="{8D1FBDBA-0A81-9940-B07A-90F4B148E46B}" srcId="{072E4216-451C-4F42-BABA-5BC42BDD98F7}" destId="{6456D3AD-DD3F-C24A-8FD3-2F17378A32C5}" srcOrd="0" destOrd="0" parTransId="{9B2B26FF-91E8-5941-A181-A31C4027E973}" sibTransId="{9CB574D0-E2E9-9542-A37C-25819A8B2BE7}"/>
    <dgm:cxn modelId="{222939FF-0870-0B44-BC35-533FB74C50BA}" type="presOf" srcId="{6295999D-1B6A-2D4D-931F-5AA1DE26D203}" destId="{D134B83B-D0B8-A440-839D-7FD771EA06B4}" srcOrd="0" destOrd="0" presId="urn:microsoft.com/office/officeart/2005/8/layout/vList2"/>
    <dgm:cxn modelId="{0D223D2D-84E2-4545-AE31-3A77300F0496}" srcId="{B53CED67-5459-1043-8017-99853A3D2E51}" destId="{45BFA95D-966B-DA40-A956-9431C52494DF}" srcOrd="2" destOrd="0" parTransId="{5FE328B6-EC5D-524C-A3C0-0768F1B15516}" sibTransId="{10FC3273-57A1-894E-9FF0-8DB84C89A8BC}"/>
    <dgm:cxn modelId="{BEF038A9-213B-8747-AEFD-E81C1139CE24}" srcId="{FD578372-6E70-3E4A-BD33-A068942F343D}" destId="{1F59EED3-971D-894D-B9E8-7C340592E806}" srcOrd="12" destOrd="0" parTransId="{417ACCBD-03EA-FC41-AB52-0A5E11E0DAB6}" sibTransId="{71CC86E7-C420-3446-8C9E-6FD94E5771E3}"/>
    <dgm:cxn modelId="{CE0BF6D0-40C0-8348-9330-61C95BD644FC}" srcId="{FD578372-6E70-3E4A-BD33-A068942F343D}" destId="{8E08343D-A6FB-3C44-9D86-E3F2B0656A32}" srcOrd="0" destOrd="0" parTransId="{36F2CE76-447A-8943-8C1B-85E8ECA17898}" sibTransId="{5CB73B7E-85C2-1347-ACA2-F225C77A36EF}"/>
    <dgm:cxn modelId="{2A777AF5-D289-1646-92FA-738729DBA967}" type="presOf" srcId="{FFFAC49A-BFDA-8440-BC1E-99922787B093}" destId="{3A61C5B0-CB4D-464A-8A4E-52429DB71909}" srcOrd="0" destOrd="4" presId="urn:microsoft.com/office/officeart/2005/8/layout/vList2"/>
    <dgm:cxn modelId="{0728E529-7C17-5344-ADBD-8494EEEEDEEA}" srcId="{FD578372-6E70-3E4A-BD33-A068942F343D}" destId="{AB68275E-A049-2942-BC96-4311B2D466E7}" srcOrd="9" destOrd="0" parTransId="{2C1D70D5-FC78-CC45-B3BE-1201803994E9}" sibTransId="{0BF398D9-FD12-3C49-AD42-C0469AC1F957}"/>
    <dgm:cxn modelId="{55302B53-8DCA-414C-9C9E-25306200BB37}" srcId="{3F608AF8-B1E6-6E4A-B484-2773DCD0AF44}" destId="{FD578372-6E70-3E4A-BD33-A068942F343D}" srcOrd="2" destOrd="0" parTransId="{532FC403-746E-E24A-9D40-7903FC9D9451}" sibTransId="{350D68DC-82D6-3246-882E-3FEDB342F28E}"/>
    <dgm:cxn modelId="{7BC637B8-8B9C-DD45-A27B-54B5184F164C}" srcId="{B53CED67-5459-1043-8017-99853A3D2E51}" destId="{6295999D-1B6A-2D4D-931F-5AA1DE26D203}" srcOrd="0" destOrd="0" parTransId="{135D7F5E-95CE-2D48-B44A-943EA931EA5D}" sibTransId="{7987458D-F4C4-A645-A744-BE7D0CF850A6}"/>
    <dgm:cxn modelId="{DD6A480B-0399-724B-822E-2367551CFA4D}" type="presOf" srcId="{90707748-D58F-FC4A-8212-36E9DCE636A1}" destId="{3A61C5B0-CB4D-464A-8A4E-52429DB71909}" srcOrd="0" destOrd="12" presId="urn:microsoft.com/office/officeart/2005/8/layout/vList2"/>
    <dgm:cxn modelId="{FF0901F8-D893-8640-90C6-DFB3A9EE7F25}" srcId="{FD578372-6E70-3E4A-BD33-A068942F343D}" destId="{C329640B-F347-2443-82DF-CA7C1CF0A9C7}" srcOrd="10" destOrd="0" parTransId="{C2AC41AB-1DC6-BD47-B5A2-9948FC4D0B20}" sibTransId="{C50C3F85-8AF8-D64A-8C43-AF550EC4BC97}"/>
    <dgm:cxn modelId="{8C3DCAB3-90E3-B04E-9984-6A658171BEE1}" type="presOf" srcId="{3AC83BA1-F186-E24B-A708-088F4A0FE546}" destId="{3A61C5B0-CB4D-464A-8A4E-52429DB71909}" srcOrd="0" destOrd="1" presId="urn:microsoft.com/office/officeart/2005/8/layout/vList2"/>
    <dgm:cxn modelId="{C074C698-42C2-BC42-9F4D-6E2D36162385}" srcId="{FD578372-6E70-3E4A-BD33-A068942F343D}" destId="{3AC83BA1-F186-E24B-A708-088F4A0FE546}" srcOrd="1" destOrd="0" parTransId="{81C0DB29-2F8C-2040-942A-C7B9F734C1FE}" sibTransId="{8F5F6056-B7A0-D642-A4B3-F8924555CC4F}"/>
    <dgm:cxn modelId="{14A94E95-B07C-DB4E-871B-FD069E6A4F15}" srcId="{FD578372-6E70-3E4A-BD33-A068942F343D}" destId="{455AB6D0-5A6A-4147-AECF-DF9E766305AA}" srcOrd="5" destOrd="0" parTransId="{12E2BC01-9ED1-564A-95A7-C938750C7745}" sibTransId="{DFF2F8CB-B010-4947-9FA0-F5AE6D85AFA7}"/>
    <dgm:cxn modelId="{5DE0C66A-A03B-164F-A548-11493A0FF9A7}" type="presOf" srcId="{8B59DC5F-13E9-2643-96C6-7CD768AF9B50}" destId="{D134B83B-D0B8-A440-839D-7FD771EA06B4}" srcOrd="0" destOrd="1" presId="urn:microsoft.com/office/officeart/2005/8/layout/vList2"/>
    <dgm:cxn modelId="{E4A5422F-99D9-124E-B3E9-73AF046EA603}" srcId="{B53CED67-5459-1043-8017-99853A3D2E51}" destId="{8B59DC5F-13E9-2643-96C6-7CD768AF9B50}" srcOrd="1" destOrd="0" parTransId="{D9888AB2-F2E6-E144-8EE9-3DC3F77F95D7}" sibTransId="{770ED521-FF9D-6545-BFC6-93A1888B2EAE}"/>
    <dgm:cxn modelId="{F732F40E-A591-4249-AF88-25B4936D1C34}" type="presOf" srcId="{AB68275E-A049-2942-BC96-4311B2D466E7}" destId="{3A61C5B0-CB4D-464A-8A4E-52429DB71909}" srcOrd="0" destOrd="10" presId="urn:microsoft.com/office/officeart/2005/8/layout/vList2"/>
    <dgm:cxn modelId="{6F012E62-72C7-9349-9B07-CEA7532CDA3B}" srcId="{3F608AF8-B1E6-6E4A-B484-2773DCD0AF44}" destId="{072E4216-451C-4F42-BABA-5BC42BDD98F7}" srcOrd="1" destOrd="0" parTransId="{1621F98D-52AC-D847-AFD4-18CDC99E827B}" sibTransId="{56E72C46-9586-194D-90B0-6426B7A2FD76}"/>
    <dgm:cxn modelId="{F1A77744-390D-B24B-8B1F-4F54ACD4886B}" type="presOf" srcId="{79F9BF34-B278-B347-920A-72FCF2B2868B}" destId="{3A61C5B0-CB4D-464A-8A4E-52429DB71909}" srcOrd="0" destOrd="3" presId="urn:microsoft.com/office/officeart/2005/8/layout/vList2"/>
    <dgm:cxn modelId="{5E819C13-5FBF-184E-879A-197C0BCB7405}" srcId="{FD578372-6E70-3E4A-BD33-A068942F343D}" destId="{2ACB4B51-6C1F-AA46-AEBA-787F9F70850E}" srcOrd="6" destOrd="0" parTransId="{81DE6F05-1DAC-D644-8E6D-4140FCB67161}" sibTransId="{528A2494-02FE-5449-ACEC-39F89E07C080}"/>
    <dgm:cxn modelId="{9D5EFC51-1E86-2343-B89D-B29DC6BA6B00}" type="presOf" srcId="{1F59EED3-971D-894D-B9E8-7C340592E806}" destId="{3A61C5B0-CB4D-464A-8A4E-52429DB71909}" srcOrd="0" destOrd="13" presId="urn:microsoft.com/office/officeart/2005/8/layout/vList2"/>
    <dgm:cxn modelId="{907F5474-6865-A940-B88E-F5882D71880F}" type="presParOf" srcId="{F77A5A54-740C-264A-9B33-84B2D9395970}" destId="{20A3E384-9ECB-1447-84AD-AD549B351D3A}" srcOrd="0" destOrd="0" presId="urn:microsoft.com/office/officeart/2005/8/layout/vList2"/>
    <dgm:cxn modelId="{7CF1B8F7-8E91-5D46-B501-308CA69DC062}" type="presParOf" srcId="{F77A5A54-740C-264A-9B33-84B2D9395970}" destId="{D134B83B-D0B8-A440-839D-7FD771EA06B4}" srcOrd="1" destOrd="0" presId="urn:microsoft.com/office/officeart/2005/8/layout/vList2"/>
    <dgm:cxn modelId="{7CAEFE4E-894B-2F42-AFEC-43D784B41D2B}" type="presParOf" srcId="{F77A5A54-740C-264A-9B33-84B2D9395970}" destId="{79B903C6-3FC5-BF42-BF66-36361F877B81}" srcOrd="2" destOrd="0" presId="urn:microsoft.com/office/officeart/2005/8/layout/vList2"/>
    <dgm:cxn modelId="{5994D0E4-3E26-6F41-BCBE-C5C67CEDEF0C}" type="presParOf" srcId="{F77A5A54-740C-264A-9B33-84B2D9395970}" destId="{7892BCFF-5D95-6448-AB7E-E4924B5B3DAE}" srcOrd="3" destOrd="0" presId="urn:microsoft.com/office/officeart/2005/8/layout/vList2"/>
    <dgm:cxn modelId="{726602CA-3BDA-814F-8B3D-60F511D6C16D}" type="presParOf" srcId="{F77A5A54-740C-264A-9B33-84B2D9395970}" destId="{9C9D52B1-58F0-934C-9F75-E7D58C92D87B}" srcOrd="4" destOrd="0" presId="urn:microsoft.com/office/officeart/2005/8/layout/vList2"/>
    <dgm:cxn modelId="{E8128F0E-AAAA-154E-BE11-D106820B5034}" type="presParOf" srcId="{F77A5A54-740C-264A-9B33-84B2D9395970}" destId="{3A61C5B0-CB4D-464A-8A4E-52429DB71909}" srcOrd="5" destOrd="0" presId="urn:microsoft.com/office/officeart/2005/8/layout/vList2"/>
    <dgm:cxn modelId="{F2B1B9C2-559F-4F49-9B8A-E3FF5FACEA50}" type="presParOf" srcId="{F77A5A54-740C-264A-9B33-84B2D9395970}" destId="{4D623D23-689B-B043-BB66-4C8EBE75247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608AF8-B1E6-6E4A-B484-2773DCD0AF44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BA892D-5B90-F543-9360-990BB89E07CB}">
      <dgm:prSet custT="1"/>
      <dgm:spPr/>
      <dgm:t>
        <a:bodyPr/>
        <a:lstStyle/>
        <a:p>
          <a:r>
            <a:rPr lang="en-US" sz="1600" dirty="0" smtClean="0"/>
            <a:t>5) Debriefing - All</a:t>
          </a:r>
        </a:p>
      </dgm:t>
    </dgm:pt>
    <dgm:pt modelId="{2D093190-C62C-694F-8B7B-768282617437}" type="parTrans" cxnId="{75DAD41E-F83F-0D43-8741-EEBFA951AAA5}">
      <dgm:prSet/>
      <dgm:spPr/>
      <dgm:t>
        <a:bodyPr/>
        <a:lstStyle/>
        <a:p>
          <a:endParaRPr lang="en-US"/>
        </a:p>
      </dgm:t>
    </dgm:pt>
    <dgm:pt modelId="{EA6EB77C-FD32-954F-82DD-9D8AEB902059}" type="sibTrans" cxnId="{75DAD41E-F83F-0D43-8741-EEBFA951AAA5}">
      <dgm:prSet/>
      <dgm:spPr/>
      <dgm:t>
        <a:bodyPr/>
        <a:lstStyle/>
        <a:p>
          <a:endParaRPr lang="en-US"/>
        </a:p>
      </dgm:t>
    </dgm:pt>
    <dgm:pt modelId="{1EE4B3F3-34E2-5E40-BED8-32E6A36B4A97}">
      <dgm:prSet custT="1"/>
      <dgm:spPr/>
      <dgm:t>
        <a:bodyPr/>
        <a:lstStyle/>
        <a:p>
          <a:r>
            <a:rPr lang="en-US" sz="1050" dirty="0" smtClean="0"/>
            <a:t>Review Survey Results</a:t>
          </a:r>
        </a:p>
      </dgm:t>
    </dgm:pt>
    <dgm:pt modelId="{E1E0699D-8C08-6D4A-8CE3-4CCBD6226B93}" type="parTrans" cxnId="{D00D0E77-3AB4-B64B-B7FE-FE0E07E82C03}">
      <dgm:prSet/>
      <dgm:spPr/>
      <dgm:t>
        <a:bodyPr/>
        <a:lstStyle/>
        <a:p>
          <a:endParaRPr lang="en-US"/>
        </a:p>
      </dgm:t>
    </dgm:pt>
    <dgm:pt modelId="{C62E2E5F-018E-A746-8A7C-F91DF5B04BF2}" type="sibTrans" cxnId="{D00D0E77-3AB4-B64B-B7FE-FE0E07E82C03}">
      <dgm:prSet/>
      <dgm:spPr/>
      <dgm:t>
        <a:bodyPr/>
        <a:lstStyle/>
        <a:p>
          <a:endParaRPr lang="en-US"/>
        </a:p>
      </dgm:t>
    </dgm:pt>
    <dgm:pt modelId="{4F1CFB16-8174-EE4D-AC58-63EBCF7CDDA7}">
      <dgm:prSet custT="1"/>
      <dgm:spPr/>
      <dgm:t>
        <a:bodyPr/>
        <a:lstStyle/>
        <a:p>
          <a:r>
            <a:rPr lang="en-US" sz="1050" dirty="0" smtClean="0"/>
            <a:t>Identify areas for improvement</a:t>
          </a:r>
        </a:p>
      </dgm:t>
    </dgm:pt>
    <dgm:pt modelId="{E64BF9FA-EB39-FA41-816C-2E31AABE5179}" type="parTrans" cxnId="{D3CEF9F4-AEB5-7D48-86F0-D461D85661D4}">
      <dgm:prSet/>
      <dgm:spPr/>
      <dgm:t>
        <a:bodyPr/>
        <a:lstStyle/>
        <a:p>
          <a:endParaRPr lang="en-US"/>
        </a:p>
      </dgm:t>
    </dgm:pt>
    <dgm:pt modelId="{A7A4B2D4-6042-7A47-9F37-D6B5F4BD576D}" type="sibTrans" cxnId="{D3CEF9F4-AEB5-7D48-86F0-D461D85661D4}">
      <dgm:prSet/>
      <dgm:spPr/>
      <dgm:t>
        <a:bodyPr/>
        <a:lstStyle/>
        <a:p>
          <a:endParaRPr lang="en-US"/>
        </a:p>
      </dgm:t>
    </dgm:pt>
    <dgm:pt modelId="{15D4F0D1-9762-164D-954D-821440C83DCD}">
      <dgm:prSet custT="1"/>
      <dgm:spPr/>
      <dgm:t>
        <a:bodyPr/>
        <a:lstStyle/>
        <a:p>
          <a:r>
            <a:rPr lang="en-US" sz="1050" dirty="0" smtClean="0"/>
            <a:t>Provide local sales team with rooster</a:t>
          </a:r>
          <a:endParaRPr lang="en-US" sz="1050" dirty="0"/>
        </a:p>
      </dgm:t>
    </dgm:pt>
    <dgm:pt modelId="{A45601B1-F6EC-384B-8A36-FD444C0B5F06}" type="parTrans" cxnId="{98841BAA-052F-8B42-834C-66CCC321C054}">
      <dgm:prSet/>
      <dgm:spPr/>
      <dgm:t>
        <a:bodyPr/>
        <a:lstStyle/>
        <a:p>
          <a:endParaRPr lang="en-US"/>
        </a:p>
      </dgm:t>
    </dgm:pt>
    <dgm:pt modelId="{479A091F-8FE4-3644-86DE-4CFE7E73B535}" type="sibTrans" cxnId="{98841BAA-052F-8B42-834C-66CCC321C054}">
      <dgm:prSet/>
      <dgm:spPr/>
      <dgm:t>
        <a:bodyPr/>
        <a:lstStyle/>
        <a:p>
          <a:endParaRPr lang="en-US"/>
        </a:p>
      </dgm:t>
    </dgm:pt>
    <dgm:pt modelId="{F77A5A54-740C-264A-9B33-84B2D9395970}" type="pres">
      <dgm:prSet presAssocID="{3F608AF8-B1E6-6E4A-B484-2773DCD0AF4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593BD1-6A4F-B149-9190-7EA7CD5DEE3B}" type="pres">
      <dgm:prSet presAssocID="{97BA892D-5B90-F543-9360-990BB89E07CB}" presName="parentText" presStyleLbl="node1" presStyleIdx="0" presStyleCnt="1" custScaleY="2726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B4E772-B950-9246-8185-F1C599077DD8}" type="pres">
      <dgm:prSet presAssocID="{97BA892D-5B90-F543-9360-990BB89E07CB}" presName="childText" presStyleLbl="revTx" presStyleIdx="0" presStyleCnt="1" custScaleX="84116" custScaleY="722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841BAA-052F-8B42-834C-66CCC321C054}" srcId="{97BA892D-5B90-F543-9360-990BB89E07CB}" destId="{15D4F0D1-9762-164D-954D-821440C83DCD}" srcOrd="2" destOrd="0" parTransId="{A45601B1-F6EC-384B-8A36-FD444C0B5F06}" sibTransId="{479A091F-8FE4-3644-86DE-4CFE7E73B535}"/>
    <dgm:cxn modelId="{D3CEF9F4-AEB5-7D48-86F0-D461D85661D4}" srcId="{97BA892D-5B90-F543-9360-990BB89E07CB}" destId="{4F1CFB16-8174-EE4D-AC58-63EBCF7CDDA7}" srcOrd="1" destOrd="0" parTransId="{E64BF9FA-EB39-FA41-816C-2E31AABE5179}" sibTransId="{A7A4B2D4-6042-7A47-9F37-D6B5F4BD576D}"/>
    <dgm:cxn modelId="{8133C9EA-4EAA-A547-B635-7CAB292AAB1E}" type="presOf" srcId="{15D4F0D1-9762-164D-954D-821440C83DCD}" destId="{F5B4E772-B950-9246-8185-F1C599077DD8}" srcOrd="0" destOrd="2" presId="urn:microsoft.com/office/officeart/2005/8/layout/vList2"/>
    <dgm:cxn modelId="{D00D0E77-3AB4-B64B-B7FE-FE0E07E82C03}" srcId="{97BA892D-5B90-F543-9360-990BB89E07CB}" destId="{1EE4B3F3-34E2-5E40-BED8-32E6A36B4A97}" srcOrd="0" destOrd="0" parTransId="{E1E0699D-8C08-6D4A-8CE3-4CCBD6226B93}" sibTransId="{C62E2E5F-018E-A746-8A7C-F91DF5B04BF2}"/>
    <dgm:cxn modelId="{75DAD41E-F83F-0D43-8741-EEBFA951AAA5}" srcId="{3F608AF8-B1E6-6E4A-B484-2773DCD0AF44}" destId="{97BA892D-5B90-F543-9360-990BB89E07CB}" srcOrd="0" destOrd="0" parTransId="{2D093190-C62C-694F-8B7B-768282617437}" sibTransId="{EA6EB77C-FD32-954F-82DD-9D8AEB902059}"/>
    <dgm:cxn modelId="{D5DF7EFF-4C23-D64F-B054-EB6E096353F7}" type="presOf" srcId="{97BA892D-5B90-F543-9360-990BB89E07CB}" destId="{49593BD1-6A4F-B149-9190-7EA7CD5DEE3B}" srcOrd="0" destOrd="0" presId="urn:microsoft.com/office/officeart/2005/8/layout/vList2"/>
    <dgm:cxn modelId="{0616FEAA-9874-2E46-B67F-873255D7798F}" type="presOf" srcId="{1EE4B3F3-34E2-5E40-BED8-32E6A36B4A97}" destId="{F5B4E772-B950-9246-8185-F1C599077DD8}" srcOrd="0" destOrd="0" presId="urn:microsoft.com/office/officeart/2005/8/layout/vList2"/>
    <dgm:cxn modelId="{565A0074-9187-7549-8ACB-F384C001602C}" type="presOf" srcId="{3F608AF8-B1E6-6E4A-B484-2773DCD0AF44}" destId="{F77A5A54-740C-264A-9B33-84B2D9395970}" srcOrd="0" destOrd="0" presId="urn:microsoft.com/office/officeart/2005/8/layout/vList2"/>
    <dgm:cxn modelId="{30AC7967-03EB-9346-87DE-1C250AE99282}" type="presOf" srcId="{4F1CFB16-8174-EE4D-AC58-63EBCF7CDDA7}" destId="{F5B4E772-B950-9246-8185-F1C599077DD8}" srcOrd="0" destOrd="1" presId="urn:microsoft.com/office/officeart/2005/8/layout/vList2"/>
    <dgm:cxn modelId="{D5568A4C-3B1B-F343-A5B3-7E79B42C92C3}" type="presParOf" srcId="{F77A5A54-740C-264A-9B33-84B2D9395970}" destId="{49593BD1-6A4F-B149-9190-7EA7CD5DEE3B}" srcOrd="0" destOrd="0" presId="urn:microsoft.com/office/officeart/2005/8/layout/vList2"/>
    <dgm:cxn modelId="{2711DF85-81BD-0A4D-9576-BB237F67B41A}" type="presParOf" srcId="{F77A5A54-740C-264A-9B33-84B2D9395970}" destId="{F5B4E772-B950-9246-8185-F1C599077DD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3E384-9ECB-1447-84AD-AD549B351D3A}">
      <dsp:nvSpPr>
        <dsp:cNvPr id="0" name=""/>
        <dsp:cNvSpPr/>
      </dsp:nvSpPr>
      <dsp:spPr>
        <a:xfrm>
          <a:off x="0" y="0"/>
          <a:ext cx="8422481" cy="2807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1) Local Sales Request Process </a:t>
          </a:r>
          <a:r>
            <a:rPr lang="en-US" sz="1200" kern="1200" dirty="0" smtClean="0"/>
            <a:t>– Sales Evangelist</a:t>
          </a:r>
          <a:endParaRPr lang="en-US" sz="1200" kern="1200" dirty="0"/>
        </a:p>
      </dsp:txBody>
      <dsp:txXfrm>
        <a:off x="13707" y="13707"/>
        <a:ext cx="8395067" cy="253385"/>
      </dsp:txXfrm>
    </dsp:sp>
    <dsp:sp modelId="{D134B83B-D0B8-A440-839D-7FD771EA06B4}">
      <dsp:nvSpPr>
        <dsp:cNvPr id="0" name=""/>
        <dsp:cNvSpPr/>
      </dsp:nvSpPr>
      <dsp:spPr>
        <a:xfrm>
          <a:off x="0" y="48723"/>
          <a:ext cx="8422481" cy="894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414" tIns="15240" rIns="85344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900" kern="1200" dirty="0" smtClean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900" kern="1200" dirty="0" smtClean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900" kern="1200" dirty="0" smtClean="0"/>
            <a:t>Active Opportunity  (sales connect)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900" kern="1200" dirty="0" smtClean="0"/>
            <a:t>Invest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900" kern="1200" dirty="0" smtClean="0"/>
            <a:t>Marketing event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900" kern="1200" dirty="0"/>
        </a:p>
      </dsp:txBody>
      <dsp:txXfrm>
        <a:off x="0" y="48723"/>
        <a:ext cx="8422481" cy="894240"/>
      </dsp:txXfrm>
    </dsp:sp>
    <dsp:sp modelId="{79B903C6-3FC5-BF42-BF66-36361F877B81}">
      <dsp:nvSpPr>
        <dsp:cNvPr id="0" name=""/>
        <dsp:cNvSpPr/>
      </dsp:nvSpPr>
      <dsp:spPr>
        <a:xfrm>
          <a:off x="0" y="832811"/>
          <a:ext cx="8422481" cy="2807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2) Resource Management </a:t>
          </a:r>
          <a:r>
            <a:rPr lang="en-US" sz="1200" kern="1200" dirty="0" smtClean="0"/>
            <a:t>– NA and Market Technical Leaders</a:t>
          </a:r>
          <a:endParaRPr lang="en-US" sz="1200" kern="1200" dirty="0"/>
        </a:p>
      </dsp:txBody>
      <dsp:txXfrm>
        <a:off x="13707" y="846518"/>
        <a:ext cx="8395067" cy="253385"/>
      </dsp:txXfrm>
    </dsp:sp>
    <dsp:sp modelId="{7892BCFF-5D95-6448-AB7E-E4924B5B3DAE}">
      <dsp:nvSpPr>
        <dsp:cNvPr id="0" name=""/>
        <dsp:cNvSpPr/>
      </dsp:nvSpPr>
      <dsp:spPr>
        <a:xfrm>
          <a:off x="0" y="1266796"/>
          <a:ext cx="8422481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414" tIns="15240" rIns="85344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900" kern="1200" dirty="0" smtClean="0"/>
            <a:t>Scheduling and Availability based on content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900" kern="1200" dirty="0" smtClean="0"/>
            <a:t>Logistics – location, times, </a:t>
          </a:r>
          <a:r>
            <a:rPr lang="en-US" sz="900" kern="1200" dirty="0" err="1" smtClean="0"/>
            <a:t>etc</a:t>
          </a:r>
          <a:endParaRPr lang="en-US" sz="900" kern="1200" dirty="0" smtClean="0"/>
        </a:p>
      </dsp:txBody>
      <dsp:txXfrm>
        <a:off x="0" y="1266796"/>
        <a:ext cx="8422481" cy="298080"/>
      </dsp:txXfrm>
    </dsp:sp>
    <dsp:sp modelId="{9C9D52B1-58F0-934C-9F75-E7D58C92D87B}">
      <dsp:nvSpPr>
        <dsp:cNvPr id="0" name=""/>
        <dsp:cNvSpPr/>
      </dsp:nvSpPr>
      <dsp:spPr>
        <a:xfrm>
          <a:off x="0" y="1637761"/>
          <a:ext cx="8422481" cy="2807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3) Preparation </a:t>
          </a:r>
          <a:r>
            <a:rPr lang="en-US" sz="1200" kern="1200" dirty="0" smtClean="0"/>
            <a:t>– Local Open Source Technical Team</a:t>
          </a:r>
          <a:endParaRPr lang="en-US" sz="1200" kern="1200" dirty="0" smtClean="0"/>
        </a:p>
      </dsp:txBody>
      <dsp:txXfrm>
        <a:off x="13707" y="1651468"/>
        <a:ext cx="8395067" cy="253385"/>
      </dsp:txXfrm>
    </dsp:sp>
    <dsp:sp modelId="{3A61C5B0-CB4D-464A-8A4E-52429DB71909}">
      <dsp:nvSpPr>
        <dsp:cNvPr id="0" name=""/>
        <dsp:cNvSpPr/>
      </dsp:nvSpPr>
      <dsp:spPr>
        <a:xfrm>
          <a:off x="0" y="2054703"/>
          <a:ext cx="8422481" cy="3492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414" tIns="12700" rIns="71120" bIns="127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s-IS" sz="1000" kern="1200" dirty="0" smtClean="0"/>
            <a:t>Location / Requirements</a:t>
          </a:r>
          <a:endParaRPr lang="en-US" sz="1000" kern="1200" dirty="0" smtClean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000" kern="1200" dirty="0" smtClean="0"/>
            <a:t>Room Reservation (ACA)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000" kern="1200" dirty="0" smtClean="0"/>
            <a:t>Equipment  – Displays, laptops, </a:t>
          </a:r>
          <a:r>
            <a:rPr lang="en-US" sz="1000" b="1" i="1" kern="1200" dirty="0" smtClean="0"/>
            <a:t>Wireless I</a:t>
          </a:r>
          <a:r>
            <a:rPr lang="is-IS" sz="1000" b="1" i="1" kern="1200" dirty="0" smtClean="0"/>
            <a:t>nternet connectivity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000" kern="1200" dirty="0" smtClean="0"/>
            <a:t>Content (content/labs)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000" kern="1200" dirty="0" smtClean="0"/>
            <a:t>Validate local access to materials in box located</a:t>
          </a:r>
          <a:r>
            <a:rPr lang="en-US" sz="1000" kern="1200" baseline="0" dirty="0" smtClean="0"/>
            <a:t> on GitHub ??</a:t>
          </a:r>
          <a:endParaRPr lang="en-US" sz="1000" kern="1200" dirty="0" smtClean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000" kern="1200" dirty="0" smtClean="0"/>
            <a:t>Registration Process (ACA) thru </a:t>
          </a:r>
          <a:r>
            <a:rPr lang="en-US" sz="1000" kern="1200" dirty="0" err="1" smtClean="0"/>
            <a:t>EventBrite</a:t>
          </a:r>
          <a:r>
            <a:rPr lang="en-US" sz="1000" kern="1200" baseline="0" dirty="0" smtClean="0"/>
            <a:t> and or BlueMix  Provide local team with </a:t>
          </a:r>
          <a:r>
            <a:rPr lang="en-US" sz="1000" kern="1200" baseline="0" dirty="0" err="1" smtClean="0"/>
            <a:t>Bluemix</a:t>
          </a:r>
          <a:r>
            <a:rPr lang="en-US" sz="1000" kern="1200" baseline="0" dirty="0" smtClean="0"/>
            <a:t> video</a:t>
          </a:r>
          <a:endParaRPr lang="en-US" sz="1000" kern="1200" dirty="0" smtClean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000" kern="1200" dirty="0" smtClean="0"/>
            <a:t>Notebooks and Data Loaded and tested (NAS)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000" kern="1200" dirty="0" smtClean="0"/>
            <a:t>Notebooks and Data tested (ACA)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000" kern="1200" dirty="0" smtClean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000" kern="1200" dirty="0" smtClean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000" kern="1200" dirty="0" smtClean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050" kern="1200" dirty="0" smtClean="0"/>
            <a:t>Roster / Attendance – Sign-in sheet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050" kern="1200" dirty="0" smtClean="0"/>
            <a:t>Student </a:t>
          </a:r>
          <a:r>
            <a:rPr lang="en-US" sz="1050" kern="1200" dirty="0" err="1" smtClean="0"/>
            <a:t>IBMbox</a:t>
          </a:r>
          <a:r>
            <a:rPr lang="en-US" sz="1050" kern="1200" dirty="0" smtClean="0"/>
            <a:t> Credentials 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050" kern="1200" dirty="0" smtClean="0"/>
            <a:t>Hosting - Cloud vs On-Premise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050" kern="1200" dirty="0" smtClean="0"/>
            <a:t>On site </a:t>
          </a:r>
          <a:r>
            <a:rPr lang="en-US" sz="1050" kern="1200" dirty="0" err="1" smtClean="0"/>
            <a:t>Bluemix</a:t>
          </a:r>
          <a:r>
            <a:rPr lang="en-US" sz="1050" kern="1200" dirty="0" smtClean="0"/>
            <a:t> access, notebooks/data access</a:t>
          </a:r>
          <a:r>
            <a:rPr lang="en-US" sz="1050" kern="1200" baseline="0" dirty="0" smtClean="0"/>
            <a:t> /</a:t>
          </a:r>
          <a:r>
            <a:rPr lang="en-US" sz="1050" kern="1200" dirty="0" smtClean="0"/>
            <a:t> </a:t>
          </a:r>
          <a:r>
            <a:rPr lang="en-US" sz="1050" kern="1200" baseline="0" dirty="0" smtClean="0"/>
            <a:t>validation</a:t>
          </a:r>
          <a:endParaRPr lang="en-US" sz="1050" kern="1200" dirty="0" smtClean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050" kern="1200" dirty="0" smtClean="0"/>
            <a:t>Wired /wireless internet access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050" kern="1200" dirty="0" smtClean="0"/>
            <a:t>Student registration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050" kern="1200" dirty="0" smtClean="0"/>
            <a:t>Survey questions / location (survey link)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050" kern="1200" dirty="0" smtClean="0"/>
            <a:t>Instructors notebook access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050" kern="1200" dirty="0" smtClean="0"/>
            <a:t>Rooms &amp; refreshments</a:t>
          </a:r>
        </a:p>
      </dsp:txBody>
      <dsp:txXfrm>
        <a:off x="0" y="2054703"/>
        <a:ext cx="8422481" cy="3492694"/>
      </dsp:txXfrm>
    </dsp:sp>
    <dsp:sp modelId="{4D623D23-689B-B043-BB66-4C8EBE752471}">
      <dsp:nvSpPr>
        <dsp:cNvPr id="0" name=""/>
        <dsp:cNvSpPr/>
      </dsp:nvSpPr>
      <dsp:spPr>
        <a:xfrm>
          <a:off x="0" y="3498091"/>
          <a:ext cx="8422481" cy="2807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4) Hosting - Local ACA and </a:t>
          </a:r>
          <a:r>
            <a:rPr lang="en-US" sz="1200" kern="1200" dirty="0" smtClean="0"/>
            <a:t>Local Open Source Technical Team</a:t>
          </a:r>
          <a:endParaRPr lang="en-US" sz="1200" kern="1200" dirty="0"/>
        </a:p>
      </dsp:txBody>
      <dsp:txXfrm>
        <a:off x="13707" y="3511798"/>
        <a:ext cx="8395067" cy="2533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93BD1-6A4F-B149-9190-7EA7CD5DEE3B}">
      <dsp:nvSpPr>
        <dsp:cNvPr id="0" name=""/>
        <dsp:cNvSpPr/>
      </dsp:nvSpPr>
      <dsp:spPr>
        <a:xfrm>
          <a:off x="0" y="133814"/>
          <a:ext cx="3229287" cy="3266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5) Debriefing - All</a:t>
          </a:r>
        </a:p>
      </dsp:txBody>
      <dsp:txXfrm>
        <a:off x="15944" y="149758"/>
        <a:ext cx="3197399" cy="294720"/>
      </dsp:txXfrm>
    </dsp:sp>
    <dsp:sp modelId="{F5B4E772-B950-9246-8185-F1C599077DD8}">
      <dsp:nvSpPr>
        <dsp:cNvPr id="0" name=""/>
        <dsp:cNvSpPr/>
      </dsp:nvSpPr>
      <dsp:spPr>
        <a:xfrm>
          <a:off x="256470" y="460423"/>
          <a:ext cx="2716347" cy="766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30" tIns="13970" rIns="78232" bIns="13970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050" kern="1200" dirty="0" smtClean="0"/>
            <a:t>Review Survey Results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050" kern="1200" dirty="0" smtClean="0"/>
            <a:t>Identify areas for improvement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050" kern="1200" dirty="0" smtClean="0"/>
            <a:t>Provide local sales team with rooster</a:t>
          </a:r>
          <a:endParaRPr lang="en-US" sz="1050" kern="1200" dirty="0"/>
        </a:p>
      </dsp:txBody>
      <dsp:txXfrm>
        <a:off x="256470" y="460423"/>
        <a:ext cx="2716347" cy="766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 dirty="0"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IBM Analytics</a:t>
            </a:r>
            <a:r>
              <a:rPr lang="en-US" sz="1200"/>
              <a:t/>
            </a:r>
            <a:br>
              <a:rPr lang="en-US" sz="1200"/>
            </a:br>
            <a:r>
              <a:rPr lang="en-US"/>
              <a:t>© 2015 IBM Corporation</a:t>
            </a:r>
            <a:endParaRPr lang="en-US" sz="120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D674A4ED-63EB-DF4F-8B48-B32E03914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88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16522" y="642745"/>
            <a:ext cx="3678229" cy="275867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1998" y="3573641"/>
            <a:ext cx="6005122" cy="488455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 dirty="0" smtClean="0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IBM Analytics</a:t>
            </a:r>
            <a:br>
              <a:rPr lang="en-US" smtClean="0"/>
            </a:br>
            <a:r>
              <a:rPr lang="en-US" smtClean="0"/>
              <a:t>© 2015 IBM Corporation</a:t>
            </a: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 smtClean="0">
                <a:cs typeface="+mn-cs"/>
              </a:defRPr>
            </a:lvl1pPr>
          </a:lstStyle>
          <a:p>
            <a:pPr>
              <a:defRPr/>
            </a:pPr>
            <a:fld id="{040B581C-626E-294F-B722-58DBE95396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283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16075" y="642938"/>
            <a:ext cx="3678238" cy="2759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FDB97-1A79-C540-9F9B-2DAA12B950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96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3" descr="Analytics-pos-inline.png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630175"/>
            <a:ext cx="12096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ibm_sp_lockup_western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47" y="602615"/>
            <a:ext cx="817632" cy="310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4"/>
          <p:cNvSpPr>
            <a:spLocks noChangeShapeType="1"/>
          </p:cNvSpPr>
          <p:nvPr/>
        </p:nvSpPr>
        <p:spPr bwMode="auto">
          <a:xfrm flipH="1">
            <a:off x="260350" y="906463"/>
            <a:ext cx="862171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7" name="Picture 12" descr="BDA_PPT_color_4x3_whit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3683000"/>
            <a:ext cx="8631237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27013" y="2343150"/>
            <a:ext cx="8631614" cy="1077913"/>
          </a:xfrm>
        </p:spPr>
        <p:txBody>
          <a:bodyPr anchor="b"/>
          <a:lstStyle>
            <a:lvl1pPr>
              <a:defRPr sz="35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49237" y="917575"/>
            <a:ext cx="8593311" cy="492125"/>
          </a:xfrm>
        </p:spPr>
        <p:txBody>
          <a:bodyPr anchor="b"/>
          <a:lstStyle>
            <a:lvl1pPr marL="0" indent="0">
              <a:buFont typeface="Wingdings" charset="0"/>
              <a:buNone/>
              <a:defRPr sz="11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black">
          <a:xfrm>
            <a:off x="5934075" y="6481763"/>
            <a:ext cx="30543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r"/>
            <a:r>
              <a:rPr lang="en-US" sz="900" dirty="0"/>
              <a:t>© </a:t>
            </a:r>
            <a:r>
              <a:rPr lang="en-US" sz="900" dirty="0" smtClean="0"/>
              <a:t>2016 </a:t>
            </a:r>
            <a:r>
              <a:rPr lang="en-US" sz="900" dirty="0"/>
              <a:t>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362991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73533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24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4193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66700" y="1471749"/>
            <a:ext cx="4194175" cy="48973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13275" y="1471749"/>
            <a:ext cx="4195763" cy="48973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31179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817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081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9" descr="Analytics-pos-inline.png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88" y="280925"/>
            <a:ext cx="12096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5113" y="593725"/>
            <a:ext cx="8545512" cy="5016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6700" y="1269874"/>
            <a:ext cx="8542338" cy="509917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258763" y="549275"/>
            <a:ext cx="8620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black">
          <a:xfrm>
            <a:off x="5934075" y="6481763"/>
            <a:ext cx="30543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r"/>
            <a:r>
              <a:rPr lang="en-US" sz="900" dirty="0"/>
              <a:t>© </a:t>
            </a:r>
            <a:r>
              <a:rPr lang="en-US" sz="900" dirty="0" smtClean="0"/>
              <a:t>2016 </a:t>
            </a:r>
            <a:r>
              <a:rPr lang="en-US" sz="900" dirty="0"/>
              <a:t>IBM Corporation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90500" y="6456363"/>
            <a:ext cx="5524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5981CAD-D717-E041-9EB6-AABBDF800876}" type="slidenum">
              <a:rPr lang="en-US" sz="1000">
                <a:cs typeface="+mn-cs"/>
              </a:rPr>
              <a:pPr>
                <a:defRPr/>
              </a:pPr>
              <a:t>‹#›</a:t>
            </a:fld>
            <a:endParaRPr lang="en-US" sz="1000">
              <a:cs typeface="+mn-cs"/>
            </a:endParaRPr>
          </a:p>
        </p:txBody>
      </p:sp>
      <p:pic>
        <p:nvPicPr>
          <p:cNvPr id="1031" name="Picture 7" descr="ibm_sp_lockup_western-0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955" y="257493"/>
            <a:ext cx="817632" cy="310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6" r:id="rId3"/>
    <p:sldLayoutId id="2147483667" r:id="rId4"/>
    <p:sldLayoutId id="2147483669" r:id="rId5"/>
    <p:sldLayoutId id="2147483670" r:id="rId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charset="0"/>
        <a:buChar char="§"/>
        <a:defRPr sz="2000" b="1">
          <a:solidFill>
            <a:srgbClr val="000000"/>
          </a:solidFill>
          <a:latin typeface="+mn-lt"/>
          <a:ea typeface="+mn-ea"/>
          <a:cs typeface="ＭＳ Ｐゴシック" charset="0"/>
        </a:defRPr>
      </a:lvl1pPr>
      <a:lvl2pPr marL="515938" indent="-22542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0"/>
        <a:buChar char="-"/>
        <a:defRPr sz="1800">
          <a:solidFill>
            <a:schemeClr val="tx1"/>
          </a:solidFill>
          <a:latin typeface="+mn-lt"/>
          <a:ea typeface="+mn-ea"/>
        </a:defRPr>
      </a:lvl2pPr>
      <a:lvl3pPr marL="804863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430338" indent="-1762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  <a:ea typeface="+mn-ea"/>
        </a:defRPr>
      </a:lvl4pPr>
      <a:lvl5pPr marL="1719263" indent="-79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5pPr>
      <a:lvl6pPr marL="2176463" indent="-79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6pPr>
      <a:lvl7pPr marL="2633663" indent="-79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7pPr>
      <a:lvl8pPr marL="3090863" indent="-79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8pPr>
      <a:lvl9pPr marL="3548063" indent="-79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3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G3tVVDz1uE" TargetMode="External"/><Relationship Id="rId4" Type="http://schemas.openxmlformats.org/officeDocument/2006/relationships/hyperlink" Target="https://ibm.app.box.com/v/IntroApacheSparkBluemi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nsole.ng.bluemix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175167"/>
              </p:ext>
            </p:extLst>
          </p:nvPr>
        </p:nvGraphicFramePr>
        <p:xfrm>
          <a:off x="375830" y="602166"/>
          <a:ext cx="8422481" cy="5869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2428428" y="201956"/>
            <a:ext cx="5745282" cy="350847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Proof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of Technology (PoT)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Process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5511336" y="6471970"/>
            <a:ext cx="2057400" cy="273844"/>
          </a:xfrm>
          <a:prstGeom prst="rect">
            <a:avLst/>
          </a:prstGeom>
        </p:spPr>
        <p:txBody>
          <a:bodyPr/>
          <a:lstStyle/>
          <a:p>
            <a:fld id="{DBB63304-7725-1944-9AA3-307923091784}" type="datetime1">
              <a:rPr lang="en-US" sz="800" smtClean="0"/>
              <a:t>9/16/16</a:t>
            </a:fld>
            <a:endParaRPr lang="en-US" sz="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069945" y="6471970"/>
            <a:ext cx="3086100" cy="273844"/>
          </a:xfrm>
          <a:prstGeom prst="rect">
            <a:avLst/>
          </a:prstGeom>
        </p:spPr>
        <p:txBody>
          <a:bodyPr/>
          <a:lstStyle/>
          <a:p>
            <a:r>
              <a:rPr lang="en-US" sz="800" smtClean="0"/>
              <a:t>Spark Event Process Flow</a:t>
            </a:r>
            <a:endParaRPr lang="en-US" sz="80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7028726"/>
              </p:ext>
            </p:extLst>
          </p:nvPr>
        </p:nvGraphicFramePr>
        <p:xfrm>
          <a:off x="5357151" y="4761570"/>
          <a:ext cx="3229288" cy="1360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6" name="Rectangle 15"/>
          <p:cNvSpPr/>
          <p:nvPr/>
        </p:nvSpPr>
        <p:spPr>
          <a:xfrm>
            <a:off x="401429" y="5163807"/>
            <a:ext cx="4340853" cy="175536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ame 16"/>
          <p:cNvSpPr/>
          <p:nvPr/>
        </p:nvSpPr>
        <p:spPr>
          <a:xfrm>
            <a:off x="518814" y="2682238"/>
            <a:ext cx="110247" cy="106284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/>
          <p:cNvSpPr/>
          <p:nvPr/>
        </p:nvSpPr>
        <p:spPr>
          <a:xfrm>
            <a:off x="518814" y="2828155"/>
            <a:ext cx="110247" cy="106284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/>
          <p:cNvSpPr/>
          <p:nvPr/>
        </p:nvSpPr>
        <p:spPr>
          <a:xfrm>
            <a:off x="518814" y="2983800"/>
            <a:ext cx="110247" cy="106284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/>
          <p:cNvSpPr/>
          <p:nvPr/>
        </p:nvSpPr>
        <p:spPr>
          <a:xfrm>
            <a:off x="518814" y="3139445"/>
            <a:ext cx="110247" cy="106284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ame 20"/>
          <p:cNvSpPr/>
          <p:nvPr/>
        </p:nvSpPr>
        <p:spPr>
          <a:xfrm>
            <a:off x="518814" y="3304818"/>
            <a:ext cx="110247" cy="106284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ame 22"/>
          <p:cNvSpPr/>
          <p:nvPr/>
        </p:nvSpPr>
        <p:spPr>
          <a:xfrm>
            <a:off x="518814" y="3479916"/>
            <a:ext cx="110247" cy="106284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ame 23"/>
          <p:cNvSpPr/>
          <p:nvPr/>
        </p:nvSpPr>
        <p:spPr>
          <a:xfrm>
            <a:off x="518814" y="3645291"/>
            <a:ext cx="110247" cy="106284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ame 24"/>
          <p:cNvSpPr/>
          <p:nvPr/>
        </p:nvSpPr>
        <p:spPr>
          <a:xfrm>
            <a:off x="525295" y="3817147"/>
            <a:ext cx="110247" cy="106284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ame 25"/>
          <p:cNvSpPr/>
          <p:nvPr/>
        </p:nvSpPr>
        <p:spPr>
          <a:xfrm>
            <a:off x="535022" y="4624578"/>
            <a:ext cx="110247" cy="106284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ame 26"/>
          <p:cNvSpPr/>
          <p:nvPr/>
        </p:nvSpPr>
        <p:spPr>
          <a:xfrm>
            <a:off x="535022" y="4789951"/>
            <a:ext cx="110247" cy="106284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ame 27"/>
          <p:cNvSpPr/>
          <p:nvPr/>
        </p:nvSpPr>
        <p:spPr>
          <a:xfrm>
            <a:off x="535022" y="4965052"/>
            <a:ext cx="110247" cy="106284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ame 28"/>
          <p:cNvSpPr/>
          <p:nvPr/>
        </p:nvSpPr>
        <p:spPr>
          <a:xfrm>
            <a:off x="535022" y="5120697"/>
            <a:ext cx="110247" cy="106284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535022" y="5286070"/>
            <a:ext cx="110247" cy="106284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535022" y="5461168"/>
            <a:ext cx="110247" cy="106284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535022" y="5626543"/>
            <a:ext cx="110247" cy="106284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541503" y="5798399"/>
            <a:ext cx="110247" cy="106284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535022" y="4449476"/>
            <a:ext cx="110247" cy="106284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rame 34"/>
          <p:cNvSpPr/>
          <p:nvPr/>
        </p:nvSpPr>
        <p:spPr>
          <a:xfrm>
            <a:off x="525294" y="1891029"/>
            <a:ext cx="110247" cy="106284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rame 35"/>
          <p:cNvSpPr/>
          <p:nvPr/>
        </p:nvSpPr>
        <p:spPr>
          <a:xfrm>
            <a:off x="525294" y="2036946"/>
            <a:ext cx="110247" cy="106284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ame 36"/>
          <p:cNvSpPr/>
          <p:nvPr/>
        </p:nvSpPr>
        <p:spPr>
          <a:xfrm>
            <a:off x="502590" y="953898"/>
            <a:ext cx="110247" cy="106284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rame 37"/>
          <p:cNvSpPr/>
          <p:nvPr/>
        </p:nvSpPr>
        <p:spPr>
          <a:xfrm>
            <a:off x="502590" y="1099815"/>
            <a:ext cx="110247" cy="106284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rame 38"/>
          <p:cNvSpPr/>
          <p:nvPr/>
        </p:nvSpPr>
        <p:spPr>
          <a:xfrm>
            <a:off x="509070" y="1252215"/>
            <a:ext cx="110247" cy="106284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ame 39"/>
          <p:cNvSpPr/>
          <p:nvPr/>
        </p:nvSpPr>
        <p:spPr>
          <a:xfrm>
            <a:off x="5570853" y="5253634"/>
            <a:ext cx="110247" cy="106284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Frame 40"/>
          <p:cNvSpPr/>
          <p:nvPr/>
        </p:nvSpPr>
        <p:spPr>
          <a:xfrm>
            <a:off x="5570853" y="5419009"/>
            <a:ext cx="110247" cy="106284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ame 41"/>
          <p:cNvSpPr/>
          <p:nvPr/>
        </p:nvSpPr>
        <p:spPr>
          <a:xfrm>
            <a:off x="5577334" y="5590865"/>
            <a:ext cx="110247" cy="106284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3" name="Picture 2" descr="http://spark.apache.org/images/spark-logo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796" y="131730"/>
            <a:ext cx="706632" cy="374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352" y="80769"/>
            <a:ext cx="8545512" cy="501650"/>
          </a:xfrm>
        </p:spPr>
        <p:txBody>
          <a:bodyPr/>
          <a:lstStyle/>
          <a:p>
            <a:r>
              <a:rPr lang="en-US" dirty="0" smtClean="0"/>
              <a:t>Spark as a Service Registration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7628" y="805205"/>
            <a:ext cx="8731405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Students need to request access to BlueMix Spark-as-a-Service (SaaS).  This needs to be done in advance of the </a:t>
            </a:r>
            <a:r>
              <a:rPr lang="en-US" sz="2400" dirty="0" smtClean="0">
                <a:latin typeface="Calibri" charset="0"/>
                <a:ea typeface="Calibri" charset="0"/>
                <a:cs typeface="Times New Roman" charset="0"/>
              </a:rPr>
              <a:t>class since it can take anywhere between 30-60 minutes.   </a:t>
            </a:r>
            <a:r>
              <a:rPr lang="en-US" sz="1400" u="sng" dirty="0">
                <a:solidFill>
                  <a:srgbClr val="0563C1"/>
                </a:solidFill>
                <a:latin typeface="Calibri" charset="0"/>
                <a:ea typeface="Calibri" charset="0"/>
                <a:cs typeface="Times New Roman" charset="0"/>
                <a:hlinkClick r:id="rId2"/>
              </a:rPr>
              <a:t>https://console.ng.bluemix.net/</a:t>
            </a:r>
            <a:r>
              <a:rPr lang="en-US" sz="1400" dirty="0">
                <a:latin typeface="Calibri" charset="0"/>
                <a:ea typeface="Calibri" charset="0"/>
                <a:cs typeface="Times New Roman" charset="0"/>
              </a:rPr>
              <a:t>        </a:t>
            </a:r>
            <a:endParaRPr lang="en-US" sz="24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It takes about 20-30 minutes to fully provision.  As a first time user they must create an "Organization" and a "Space" within the organization.  For ease and uniqueness, I would have folks create an organization based on their name.  For Example, my Organization would be </a:t>
            </a:r>
            <a:r>
              <a:rPr lang="en-US" sz="2400" dirty="0" err="1" smtClean="0">
                <a:latin typeface="Calibri" charset="0"/>
                <a:ea typeface="Calibri" charset="0"/>
                <a:cs typeface="Calibri" charset="0"/>
              </a:rPr>
              <a:t>GaryABrunell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.  Within the organization everyone can have the same space such as </a:t>
            </a:r>
            <a:r>
              <a:rPr lang="en-US" sz="2400" dirty="0" err="1" smtClean="0">
                <a:latin typeface="Calibri" charset="0"/>
                <a:ea typeface="Calibri" charset="0"/>
                <a:cs typeface="Calibri" charset="0"/>
              </a:rPr>
              <a:t>SparkPoT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.  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Please DO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NOT 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USE SPACES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IN YOUR 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ORGANIZATION NAME</a:t>
            </a:r>
            <a:endParaRPr lang="en-US" sz="24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There is also 3 minute video that walks through setup of a Bluemix Space and Spark-as-a-Service          </a:t>
            </a:r>
            <a:r>
              <a:rPr lang="en-US" sz="10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200" u="sng" dirty="0">
                <a:solidFill>
                  <a:srgbClr val="0563C1"/>
                </a:solidFill>
                <a:latin typeface="Calibri" charset="0"/>
                <a:ea typeface="Calibri" charset="0"/>
                <a:cs typeface="Calibri" charset="0"/>
                <a:hlinkClick r:id="rId3"/>
              </a:rPr>
              <a:t>https://</a:t>
            </a:r>
            <a:r>
              <a:rPr lang="en-US" sz="1200" u="sng" dirty="0" smtClean="0">
                <a:solidFill>
                  <a:srgbClr val="0563C1"/>
                </a:solidFill>
                <a:latin typeface="Calibri" charset="0"/>
                <a:ea typeface="Calibri" charset="0"/>
                <a:cs typeface="Calibri" charset="0"/>
                <a:hlinkClick r:id="rId3"/>
              </a:rPr>
              <a:t>www.youtube.com/watch?v=yG3tVVDz1uE</a:t>
            </a:r>
            <a:endParaRPr lang="en-US" sz="1200" u="sng" dirty="0" smtClean="0">
              <a:solidFill>
                <a:srgbClr val="0563C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200" u="sng" dirty="0">
              <a:solidFill>
                <a:srgbClr val="0563C1"/>
              </a:solidFill>
              <a:effectLst/>
              <a:latin typeface="Calibri" charset="0"/>
              <a:ea typeface="Calibri" charset="0"/>
              <a:cs typeface="Calibri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hlinkClick r:id="rId4"/>
              </a:rPr>
              <a:t>Class Notebooks</a:t>
            </a:r>
            <a:r>
              <a:rPr lang="en-US" sz="1200" dirty="0" smtClean="0"/>
              <a:t>		 	               </a:t>
            </a:r>
            <a:r>
              <a:rPr lang="en-US" sz="1050" dirty="0" smtClean="0">
                <a:hlinkClick r:id="rId4"/>
              </a:rPr>
              <a:t>https</a:t>
            </a:r>
            <a:r>
              <a:rPr lang="en-US" sz="1050" dirty="0">
                <a:hlinkClick r:id="rId4"/>
              </a:rPr>
              <a:t>://github.com/bradenrc/Spark_POT</a:t>
            </a:r>
            <a:endParaRPr lang="en-US" sz="1200" dirty="0">
              <a:hlinkClick r:id="rId4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6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17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BM Analytics_wht_template">
  <a:themeElements>
    <a:clrScheme name="Custom 2">
      <a:dk1>
        <a:srgbClr val="000000"/>
      </a:dk1>
      <a:lt1>
        <a:srgbClr val="FFFFFF"/>
      </a:lt1>
      <a:dk2>
        <a:srgbClr val="005D81"/>
      </a:dk2>
      <a:lt2>
        <a:srgbClr val="808080"/>
      </a:lt2>
      <a:accent1>
        <a:srgbClr val="007DAD"/>
      </a:accent1>
      <a:accent2>
        <a:srgbClr val="00B2EF"/>
      </a:accent2>
      <a:accent3>
        <a:srgbClr val="FFFFFF"/>
      </a:accent3>
      <a:accent4>
        <a:srgbClr val="000000"/>
      </a:accent4>
      <a:accent5>
        <a:srgbClr val="F39128"/>
      </a:accent5>
      <a:accent6>
        <a:srgbClr val="0070C0"/>
      </a:accent6>
      <a:hlink>
        <a:srgbClr val="007DAD"/>
      </a:hlink>
      <a:folHlink>
        <a:srgbClr val="F39128"/>
      </a:folHlink>
    </a:clrScheme>
    <a:fontScheme name="Big_Data_&amp;_Analytics_Brand_wht_templat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ig_Data_&amp;_Analytics_Brand_wh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3D1F5"/>
        </a:accent1>
        <a:accent2>
          <a:srgbClr val="008ABF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7DAD"/>
        </a:accent6>
        <a:hlink>
          <a:srgbClr val="007670"/>
        </a:hlink>
        <a:folHlink>
          <a:srgbClr val="FDB81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ntroducingBigInsights4.1.pptx.potx" id="{0BB8F3AC-E86F-4B13-B594-3891DD09585E}" vid="{F7901E0F-3F14-423B-BD8C-FD695C473B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2252</TotalTime>
  <Words>319</Words>
  <Application>Microsoft Macintosh PowerPoint</Application>
  <PresentationFormat>On-screen Show (4:3)</PresentationFormat>
  <Paragraphs>47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ＭＳ Ｐゴシック</vt:lpstr>
      <vt:lpstr>Symbol</vt:lpstr>
      <vt:lpstr>Times New Roman</vt:lpstr>
      <vt:lpstr>Wingdings</vt:lpstr>
      <vt:lpstr>Arial</vt:lpstr>
      <vt:lpstr>IBM Analytics_wht_template</vt:lpstr>
      <vt:lpstr>PowerPoint Presentation</vt:lpstr>
      <vt:lpstr>Spark as a Service Registration</vt:lpstr>
    </vt:vector>
  </TitlesOfParts>
  <Company>IBM Corporation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Headline Subhead</dc:title>
  <dc:creator>Dirk deRoos</dc:creator>
  <cp:lastModifiedBy>GARY Brunell</cp:lastModifiedBy>
  <cp:revision>124</cp:revision>
  <dcterms:created xsi:type="dcterms:W3CDTF">2015-12-22T19:59:52Z</dcterms:created>
  <dcterms:modified xsi:type="dcterms:W3CDTF">2016-09-16T18:35:25Z</dcterms:modified>
</cp:coreProperties>
</file>