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4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 descr="Habitación con servidores iluminados">
            <a:extLst>
              <a:ext uri="{FF2B5EF4-FFF2-40B4-BE49-F238E27FC236}">
                <a16:creationId xmlns:a16="http://schemas.microsoft.com/office/drawing/2014/main" id="{29F65F21-59E7-5A98-03F0-E932EAFAE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-1" y="8878"/>
            <a:ext cx="12191981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4C2A1-56F9-CB37-803F-6F00E511A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" sz="8000" dirty="0">
                <a:solidFill>
                  <a:srgbClr val="FFFFFF"/>
                </a:solidFill>
              </a:rPr>
              <a:t>Práctica 4</a:t>
            </a: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Gestión de Datos</a:t>
            </a: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UAM-EPS</a:t>
            </a:r>
          </a:p>
        </p:txBody>
      </p:sp>
      <p:sp>
        <p:nvSpPr>
          <p:cNvPr id="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180602-FAD2-DA54-8A67-C13267273C0C}"/>
              </a:ext>
            </a:extLst>
          </p:cNvPr>
          <p:cNvSpPr txBox="1"/>
          <p:nvPr/>
        </p:nvSpPr>
        <p:spPr>
          <a:xfrm>
            <a:off x="962739" y="5827284"/>
            <a:ext cx="4796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Rubén Martínez Gijón</a:t>
            </a:r>
          </a:p>
          <a:p>
            <a:r>
              <a:rPr lang="es-ES" sz="2800" dirty="0">
                <a:solidFill>
                  <a:schemeClr val="bg1"/>
                </a:solidFill>
              </a:rPr>
              <a:t>Jon Zorrilla Gamboa</a:t>
            </a:r>
          </a:p>
        </p:txBody>
      </p:sp>
    </p:spTree>
    <p:extLst>
      <p:ext uri="{BB962C8B-B14F-4D97-AF65-F5344CB8AC3E}">
        <p14:creationId xmlns:p14="http://schemas.microsoft.com/office/powerpoint/2010/main" val="352926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9A82FF31-BC59-6388-C27E-8F09504B0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845757"/>
                  </p:ext>
                </p:extLst>
              </p:nvPr>
            </p:nvGraphicFramePr>
            <p:xfrm>
              <a:off x="0" y="698642"/>
              <a:ext cx="12192000" cy="61593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9A82FF31-BC59-6388-C27E-8F09504B07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98642"/>
                <a:ext cx="12192000" cy="615935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CE037AB3-875D-0FA1-08F1-686F7424AD94}"/>
              </a:ext>
            </a:extLst>
          </p:cNvPr>
          <p:cNvSpPr/>
          <p:nvPr/>
        </p:nvSpPr>
        <p:spPr>
          <a:xfrm>
            <a:off x="0" y="-23742"/>
            <a:ext cx="12192000" cy="7223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dd-in_Banner">
            <a:extLst>
              <a:ext uri="{FF2B5EF4-FFF2-40B4-BE49-F238E27FC236}">
                <a16:creationId xmlns:a16="http://schemas.microsoft.com/office/drawing/2014/main" id="{1171656A-58AC-68B7-FAC4-C104F45A8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400" y="-2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EC4C009-B8D4-5A77-65D4-B93742E306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174524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514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2F97C70-FE77-4345-9196-988C05E5F586}">
  <we:reference id="WA200003233" version="2.0.0.3" store="es-E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ZX2/bNhD/KgFf+mIMov5Yct8Sp8MemiFrimDDUARH8mizkUWBorJ6QT5VP8K+2I6SncSukSZBtiZC/CTdUbz7/e54R9KXTJmmLmH5KyyQvWVH4CQo6/Y4G7Gqlx1Ye74Ad55GQopMT7IkziIQeYFJQqNs7Y2tGvb2knlwM/SnpmmhDBOS8E+mczEeq4zrCJUWWZzlKNmnEYOyPIZZGKOhbHDEanSNraA0f2M/Bam8a/FqxPBLXVoHwdCJB4/B2AUNp3dykP8U/ADpzQWeoPS99APW1vn1+4g1/VPn6KYuTNYZnNrKg6lo4iCLhSpirZTkEU+jLOapyINcm9Kvhojluy+1I5SEfVkHsvbVBVQSFeucdtg0Kwv7s5nDGawNvttQTm3ZLnbIT2zrJH5A3akqb/ySbHwEUQK7Il6OnSXWOmHVLs4kNLbpFD+31QpbFF7n9q+pQyJOBcEnkjSmmpUrnm8I+NiDkOACACs+E0MBKH1gnUJ3sOywHhq3pi4ebbn8A3ESsJArCoTkfJJoyHSGuZIgvhu2KXEzs85IYmM7ck/g9NQu2sooUHv7rf/na2UX/ZDNuIyGlUVEeInqCOrtVOpXKln9fGtJriLQJ9h/RjllCA3bWZJeRIp8l/SmNBLdBuNsgVSWw4MCDx2kurdrsNdb1amxQ3zJ3htioZ/7FMo2TPvmABoj35BH62W2M4jd8Ob/CKHEROrJJOHFOEsirsdRlg2iON+jCPxiKDxOzpfv8QLLbx271n+rWvt0Cs707bQD8XBwq/3C9TxsA69GOe/H3fKFHRLGvRtBUK8QsD8Q3J0V8a7VN0A+fmvBUR6/UnJDyRFtzuaP65oDZOMQlo9pDyXtbqdzyq2H9+QBkriuOoMEd6uEDBLfdT0YJLp+ffd7nTEXKQfIxxMexYUoEp3qx+91BkvWyz5OPSdvz2rXooAzmD3BMbCR4ClNX7vO1tIesd87hM8iqn2hUYVIUYoJB1HkOfJI8OgFHKrWwBQ20lZW0pHxIevtZRzsa7N74/bs7uXuFY2Q/j/8GijOORS5gKQQWoyLuND3uOB9PXU9u3b1FE3KgzxHtU+fvDaq7divbtyEmqSax5nOi3wcQYoqDX7cySt0bB203nfe3OK0++2+prStb2qQeAwV7riupCyDSoXA3nll2f2rdH1heXX1L/ToNGPrGgAA&quot;"/>
    <we:property name="creatorSessionId" value="&quot;b4f64123-5520-4fe6-b652-99e5e9626fdb&quot;"/>
    <we:property name="creatorTenantId" value="&quot;fc6602ef-8e88-4f1d-a206-e14a3bc19af2&quot;"/>
    <we:property name="creatorUserId" value="&quot;10030000AC694D8B&quot;"/>
    <we:property name="datasetId" value="&quot;80bb8b70-ee38-4faf-bcfb-32e422e293f3&quot;"/>
    <we:property name="embedUrl" value="&quot;/reportEmbed?reportId=ddc666b2-a2c8-4225-8247-8cfafc41d379&amp;config=eyJjbHVzdGVyVXJsIjoiaHR0cHM6Ly9XQUJJLU5PUlRILUVVUk9QRS1KLVBSSU1BUlktcmVkaXJlY3QuYW5hbHlzaXMud2luZG93cy5uZXQiLCJlbWJlZEZlYXR1cmVzIjp7Im1vZGVybkVtYmVkIjp0cnVlLCJ1c2FnZU1ldHJpY3NWTmV4dCI6dHJ1ZX19&amp;disableSensitivityBanner=true&quot;"/>
    <we:property name="initialStateBookmark" value="&quot;H4sIAAAAAAAAA+1ZX2/bNhD/KgFf+mIMomxZct8cJ8OA1m2WFMGGoQiO5NFmJ4sCRWV1g3yqfYR9sR0lO4ldI/+QrYkQP0l3NO9+vzvyyNMFU6Yqc1h+gAWyt2wKToKybo+zHita2f7Hj++m4+N3Zx/G00MS29IbW1Ts7QXz4GboT01VQx5mIOEfn3sM8vwIZuFNQ15hj5XoKltAbr5hO5hU3tV42WP4tcytgzDliQePYdpzGk7vZJv/1CeLIL05xxOUvpUeY2mdX7/3WNU+NS5t6sJkjcGJLTyYgiYOslioLNZKSR7xQZTEfCDSINcm96shYnn4tXSEh1Auy8DDWJ1DIVGxxmmHVbWyMJ7NHM5gbfBwQzmxeb3YIT+xtZN4jLpRFd74Jdn4BCIHdkm8HDlLrDXCol6cSahs1Sh+rosVtii8zu1fE4dEnAqCzySpTDHLVzxfE/CpBSHBBQBWfCGGAlD6g3UK3f6ywXpg3Jq6uLfl8g/EScBCrigQkvNRX0OiE0yVBHFn2CbEzcw6I4mN7cg9gdMTu6gLo0DtjWv/z9+FXbRDNuPS61YWEeE5qimU26nUrlSy+uXGklxFoE2w/4xyyhAaplMxHKqE6wiVFkmcpChfRorcSXqVG4lug3G2QNqAw4MCDw2ksrVrsNVb1aixQXzB3htioZ37FPI6TPtmHyoj35BH62W2M4jN8Or/CKHEvtSjUZ9nw6QfcT2MkqQTm/M9NoFfDIXHyfnyPZ5j/r1jV/rvVWufTsGZtpw2IB4ObnUUuJqHbeDVKOftuBu+sAPCuHctCOoVAvY7grt1R7xt9XWQj19rcJTHr5RcUzKlw9n8cVWzg2wcwPIx5SGn0+1kTrn18JrcQRLXu04nwd3YQjqJ72o/6CS6dn23Z50hFwMOkA5HPIozkfX1QD/+rNNZsl72deo5eXtWuhoFnMHsCa6BlQRPafpadbaWdo/91iB8FlFtNxqViQFKMeIgsjRFHgkevYBL1RqYwkrawkq6Mj5kvb2Mi31pdh/cnl1f7l7RCOn/w9tAccohSwX0M6HFMIszfY8G7+ut69mVq6coUh7kn6jG9JfXQrUd+1XHTajRQPM40WmWDiMYoBoEP27lFRq29mvvG29ucNr8drcpbe2rEiQeQYE72pWUZVCoENhbW5bNVyXWGCGXjMjv6nGGb01XDc7Ly38BmgDvSPYaAAA=&quot;"/>
    <we:property name="isFiltersActionButtonVisible" value="true"/>
    <we:property name="pageDisplayName" value="&quot;Página 1&quot;"/>
    <we:property name="pageName" value="&quot;ReportSection&quot;"/>
    <we:property name="reportEmbeddedTime" value="&quot;2022-12-20T10:54:06.271Z&quot;"/>
    <we:property name="reportName" value="&quot;practica4_gd&quot;"/>
    <we:property name="reportState" value="&quot;CONNECTED&quot;"/>
    <we:property name="reportUrl" value="&quot;/groups/me/reports/ddc666b2-a2c8-4225-8247-8cfafc41d379/ReportSection?bookmarkGuid=9f01ea7f-1637-43a9-90bb-defbf51cfe69&amp;bookmarkUsage=1&amp;ctid=fc6602ef-8e88-4f1d-a206-e14a3bc19af2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17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Práctica 4 Gestión de Datos UAM-EPS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Ruben Martinez gijon</cp:lastModifiedBy>
  <cp:revision>4</cp:revision>
  <dcterms:created xsi:type="dcterms:W3CDTF">2018-06-07T21:39:02Z</dcterms:created>
  <dcterms:modified xsi:type="dcterms:W3CDTF">2022-12-20T18:14:02Z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