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B9D31-B646-4EA6-BC9E-C7F24FAD17B2}" v="241" dt="2024-02-19T17:34:3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15CD3-735B-88AA-66CB-AB3C69BD9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457949"/>
            <a:ext cx="10572000" cy="2971051"/>
          </a:xfrm>
        </p:spPr>
        <p:txBody>
          <a:bodyPr/>
          <a:lstStyle/>
          <a:p>
            <a:pPr algn="ctr"/>
            <a:r>
              <a:rPr lang="de-CH"/>
              <a:t>Rotationskörper und ihre Volumen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2395A0-4715-23D9-3DC6-2E9229FF0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29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CBDFE-CFAE-9D18-9887-14E0F6F1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Inhalt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ED0B37-E14E-DF21-43DC-AB20558BDA07}"/>
              </a:ext>
            </a:extLst>
          </p:cNvPr>
          <p:cNvSpPr txBox="1"/>
          <p:nvPr/>
        </p:nvSpPr>
        <p:spPr>
          <a:xfrm>
            <a:off x="872455" y="2999752"/>
            <a:ext cx="4810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- Was ist ein Rotationskörper</a:t>
            </a:r>
          </a:p>
          <a:p>
            <a:r>
              <a:rPr lang="de-CH"/>
              <a:t>- Annäherung des Volumens</a:t>
            </a:r>
          </a:p>
          <a:p>
            <a:r>
              <a:rPr lang="de-CH"/>
              <a:t>- Berechnung des Volumens mithilfe des Integrals</a:t>
            </a:r>
          </a:p>
          <a:p>
            <a:r>
              <a:rPr lang="de-CH"/>
              <a:t>- Rotation an der y-Achse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95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FDD06-B513-F8D3-9650-E3E88632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Was ist ein Rotationskörper?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CB0EEFE-C9A1-89A5-13B1-179E64318C5F}"/>
              </a:ext>
            </a:extLst>
          </p:cNvPr>
          <p:cNvSpPr txBox="1"/>
          <p:nvPr/>
        </p:nvSpPr>
        <p:spPr>
          <a:xfrm>
            <a:off x="778518" y="3179428"/>
            <a:ext cx="5317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- An einer Achse rotierte Fläche einer Funktion</a:t>
            </a:r>
          </a:p>
          <a:p>
            <a:endParaRPr lang="de-CH"/>
          </a:p>
          <a:p>
            <a:r>
              <a:rPr lang="de-CH"/>
              <a:t>- Durch ein Intervall [a; b] begrenzt</a:t>
            </a:r>
            <a:endParaRPr lang="de-DE"/>
          </a:p>
        </p:txBody>
      </p:sp>
      <p:pic>
        <p:nvPicPr>
          <p:cNvPr id="5" name="Grafik 4" descr="Ein Bild, das Diagramm, Text, Reihe enthält.&#10;&#10;Automatisch generierte Beschreibung">
            <a:extLst>
              <a:ext uri="{FF2B5EF4-FFF2-40B4-BE49-F238E27FC236}">
                <a16:creationId xmlns:a16="http://schemas.microsoft.com/office/drawing/2014/main" id="{2E955CB8-FA12-87D1-BAA6-B0B59E34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580" y="2843868"/>
            <a:ext cx="5026602" cy="334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5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AC701-3104-E8AB-03A7-F96E7C17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Annäherung des Volumens 1</a:t>
            </a:r>
            <a:endParaRPr lang="de-DE"/>
          </a:p>
        </p:txBody>
      </p:sp>
      <p:pic>
        <p:nvPicPr>
          <p:cNvPr id="4" name="Grafik 3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7D118CA8-EA4F-78B3-C397-084D8A73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43" y="3720756"/>
            <a:ext cx="5134355" cy="245383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7D88F9E-448A-5E1C-CD72-24421C358875}"/>
              </a:ext>
            </a:extLst>
          </p:cNvPr>
          <p:cNvSpPr txBox="1"/>
          <p:nvPr/>
        </p:nvSpPr>
        <p:spPr>
          <a:xfrm>
            <a:off x="517530" y="2866829"/>
            <a:ext cx="639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Annäherung der Fläche der Funktion durch Quadrate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EFA10D5-8775-B3BF-FF47-9C9DA430855C}"/>
                  </a:ext>
                </a:extLst>
              </p:cNvPr>
              <p:cNvSpPr txBox="1"/>
              <p:nvPr/>
            </p:nvSpPr>
            <p:spPr>
              <a:xfrm>
                <a:off x="1824990" y="4030980"/>
                <a:ext cx="200907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EFA10D5-8775-B3BF-FF47-9C9DA4308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990" y="4030980"/>
                <a:ext cx="200907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29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1FF72-C5BA-D22A-5E18-984AAFB0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Annäherung des Volumens 2</a:t>
            </a:r>
            <a:endParaRPr lang="de-DE"/>
          </a:p>
        </p:txBody>
      </p:sp>
      <p:pic>
        <p:nvPicPr>
          <p:cNvPr id="6" name="Grafik 5" descr="Ein Bild, das Diagramm, Reihe, Text, Screenshot enthält.&#10;&#10;Automatisch generierte Beschreibung">
            <a:extLst>
              <a:ext uri="{FF2B5EF4-FFF2-40B4-BE49-F238E27FC236}">
                <a16:creationId xmlns:a16="http://schemas.microsoft.com/office/drawing/2014/main" id="{EB332808-54A5-0377-C439-110C24161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82" y="2822653"/>
            <a:ext cx="5033028" cy="3267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9290EA5-32A4-A04E-0764-5F13D0129FD2}"/>
                  </a:ext>
                </a:extLst>
              </p:cNvPr>
              <p:cNvSpPr txBox="1"/>
              <p:nvPr/>
            </p:nvSpPr>
            <p:spPr>
              <a:xfrm>
                <a:off x="1029459" y="2282404"/>
                <a:ext cx="3166251" cy="1799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/>
                  <a:t>- Entstehung von Zylindern: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e-CH"/>
              </a:p>
              <a:p>
                <a:endParaRPr lang="de-CH"/>
              </a:p>
              <a:p>
                <a:r>
                  <a:rPr lang="de-CH"/>
                  <a:t>- Radius r = f(x)</a:t>
                </a:r>
              </a:p>
              <a:p>
                <a:r>
                  <a:rPr lang="de-CH"/>
                  <a:t>- Höhe 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240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CH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sz="240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de-CH" sz="240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de-DE" sz="240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9290EA5-32A4-A04E-0764-5F13D0129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59" y="2282404"/>
                <a:ext cx="3166251" cy="1799082"/>
              </a:xfrm>
              <a:prstGeom prst="rect">
                <a:avLst/>
              </a:prstGeom>
              <a:blipFill>
                <a:blip r:embed="rId3"/>
                <a:stretch>
                  <a:fillRect l="-1734" t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38ABE20-4281-B1F9-726C-284354E1C0BB}"/>
                  </a:ext>
                </a:extLst>
              </p:cNvPr>
              <p:cNvSpPr txBox="1"/>
              <p:nvPr/>
            </p:nvSpPr>
            <p:spPr>
              <a:xfrm>
                <a:off x="1029459" y="4456530"/>
                <a:ext cx="215770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38ABE20-4281-B1F9-726C-284354E1C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59" y="4456530"/>
                <a:ext cx="2157706" cy="52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CBD26CD-3D05-79CE-E6BE-63F0E95CF100}"/>
                  </a:ext>
                </a:extLst>
              </p:cNvPr>
              <p:cNvSpPr txBox="1"/>
              <p:nvPr/>
            </p:nvSpPr>
            <p:spPr>
              <a:xfrm>
                <a:off x="1029459" y="5251489"/>
                <a:ext cx="246227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CBD26CD-3D05-79CE-E6BE-63F0E95CF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59" y="5251489"/>
                <a:ext cx="2462276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81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C2C1C-8C66-16E6-ACEC-FC9D42A4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138331"/>
          </a:xfrm>
        </p:spPr>
        <p:txBody>
          <a:bodyPr/>
          <a:lstStyle/>
          <a:p>
            <a:r>
              <a:rPr lang="de-CH"/>
              <a:t>Berechnung des Volumens mithilfe des Integrals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F722C75-8AB3-B93D-1F02-861D3243BAB5}"/>
                  </a:ext>
                </a:extLst>
              </p:cNvPr>
              <p:cNvSpPr txBox="1"/>
              <p:nvPr/>
            </p:nvSpPr>
            <p:spPr>
              <a:xfrm>
                <a:off x="772572" y="3084353"/>
                <a:ext cx="6567246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  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CH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nary>
                        <m:naryPr>
                          <m:limLoc m:val="undOvr"/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F722C75-8AB3-B93D-1F02-861D3243B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2" y="3084353"/>
                <a:ext cx="6567246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erechnung von Rotationskörper Anwendung der Integralrechnung">
            <a:extLst>
              <a:ext uri="{FF2B5EF4-FFF2-40B4-BE49-F238E27FC236}">
                <a16:creationId xmlns:a16="http://schemas.microsoft.com/office/drawing/2014/main" id="{CF6CA18D-E841-0010-E640-4BAD6131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77" y="3188465"/>
            <a:ext cx="4184086" cy="254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0CC4639-3471-1C9C-CDD9-18DD1FFD14DC}"/>
                  </a:ext>
                </a:extLst>
              </p:cNvPr>
              <p:cNvSpPr txBox="1"/>
              <p:nvPr/>
            </p:nvSpPr>
            <p:spPr>
              <a:xfrm>
                <a:off x="810000" y="5226797"/>
                <a:ext cx="2756396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nary>
                        <m:naryPr>
                          <m:limLoc m:val="undOvr"/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0CC4639-3471-1C9C-CDD9-18DD1FFD1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5226797"/>
                <a:ext cx="2756396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53052AB0-C4B4-7A27-0AFF-A4A559870A69}"/>
              </a:ext>
            </a:extLst>
          </p:cNvPr>
          <p:cNvSpPr txBox="1"/>
          <p:nvPr/>
        </p:nvSpPr>
        <p:spPr>
          <a:xfrm>
            <a:off x="772572" y="4462631"/>
            <a:ext cx="496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/>
              <a:t>Bei der Berechnung des Volumens einer Hülle wird die Differenz der zwei Integrale berechnet</a:t>
            </a:r>
          </a:p>
        </p:txBody>
      </p:sp>
    </p:spTree>
    <p:extLst>
      <p:ext uri="{BB962C8B-B14F-4D97-AF65-F5344CB8AC3E}">
        <p14:creationId xmlns:p14="http://schemas.microsoft.com/office/powerpoint/2010/main" val="204384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1947D-5A09-9367-AA1A-0E6416B4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Rotation an der y-Achse</a:t>
            </a:r>
            <a:endParaRPr lang="de-DE"/>
          </a:p>
        </p:txBody>
      </p:sp>
      <p:pic>
        <p:nvPicPr>
          <p:cNvPr id="4" name="Grafik 3" descr="Ein Bild, das Reihe, Diagramm enthält.&#10;&#10;Automatisch generierte Beschreibung">
            <a:extLst>
              <a:ext uri="{FF2B5EF4-FFF2-40B4-BE49-F238E27FC236}">
                <a16:creationId xmlns:a16="http://schemas.microsoft.com/office/drawing/2014/main" id="{62199495-F261-F3BC-62B9-4CA2D1759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46" y="3317831"/>
            <a:ext cx="5066950" cy="1968747"/>
          </a:xfrm>
          <a:prstGeom prst="rect">
            <a:avLst/>
          </a:prstGeom>
        </p:spPr>
      </p:pic>
      <p:pic>
        <p:nvPicPr>
          <p:cNvPr id="6" name="Grafik 5" descr="Ein Bild, das Reihe, Diagramm, parallel enthält.&#10;&#10;Automatisch generierte Beschreibung">
            <a:extLst>
              <a:ext uri="{FF2B5EF4-FFF2-40B4-BE49-F238E27FC236}">
                <a16:creationId xmlns:a16="http://schemas.microsoft.com/office/drawing/2014/main" id="{24B02BCE-7D65-ECFA-CCB3-C2C604376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821" y="2801518"/>
            <a:ext cx="2504089" cy="3001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E348F2F-7E81-5B5E-C54F-4AC1EFF0069E}"/>
                  </a:ext>
                </a:extLst>
              </p:cNvPr>
              <p:cNvSpPr txBox="1"/>
              <p:nvPr/>
            </p:nvSpPr>
            <p:spPr>
              <a:xfrm>
                <a:off x="888888" y="2987725"/>
                <a:ext cx="2501454" cy="9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ctrlP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de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bar>
                                <m:barPr>
                                  <m:pos m:val="top"/>
                                  <m:ctrlPr>
                                    <a:rPr lang="de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CH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de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CH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200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E348F2F-7E81-5B5E-C54F-4AC1EFF00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88" y="2987725"/>
                <a:ext cx="2501454" cy="980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6BD844C-8EA1-2B67-9A05-789EB037159D}"/>
                  </a:ext>
                </a:extLst>
              </p:cNvPr>
              <p:cNvSpPr txBox="1"/>
              <p:nvPr/>
            </p:nvSpPr>
            <p:spPr>
              <a:xfrm>
                <a:off x="873947" y="4771377"/>
                <a:ext cx="2516395" cy="933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CH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ctrlP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CH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CH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de-CH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CH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200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6BD844C-8EA1-2B67-9A05-789EB0371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47" y="4771377"/>
                <a:ext cx="2516395" cy="933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2BDFA8D-A7C5-002A-93D9-15FA07E0705E}"/>
              </a:ext>
            </a:extLst>
          </p:cNvPr>
          <p:cNvCxnSpPr/>
          <p:nvPr/>
        </p:nvCxnSpPr>
        <p:spPr>
          <a:xfrm>
            <a:off x="6434356" y="4302205"/>
            <a:ext cx="3050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58D282-5BE0-9A7B-BEF3-4E4678D88B1F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3812821" y="4302205"/>
            <a:ext cx="2504089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3347DE3-C358-01AF-7910-3973BC4618A1}"/>
              </a:ext>
            </a:extLst>
          </p:cNvPr>
          <p:cNvCxnSpPr>
            <a:cxnSpLocks/>
          </p:cNvCxnSpPr>
          <p:nvPr/>
        </p:nvCxnSpPr>
        <p:spPr>
          <a:xfrm flipV="1">
            <a:off x="9375367" y="3317831"/>
            <a:ext cx="0" cy="196874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5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43383-7EAE-6BDA-829E-B223805D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57" y="295340"/>
            <a:ext cx="10571998" cy="970450"/>
          </a:xfrm>
        </p:spPr>
        <p:txBody>
          <a:bodyPr/>
          <a:lstStyle/>
          <a:p>
            <a:r>
              <a:rPr lang="de-DE" err="1"/>
              <a:t>Beispielaufgabe</a:t>
            </a:r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95D1C9-E8A8-359C-89A1-676DED01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64" y="2373224"/>
            <a:ext cx="5537383" cy="394035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E5BA823-E732-1AF7-8031-9036B8C52D0F}"/>
              </a:ext>
            </a:extLst>
          </p:cNvPr>
          <p:cNvSpPr txBox="1"/>
          <p:nvPr/>
        </p:nvSpPr>
        <p:spPr>
          <a:xfrm>
            <a:off x="5188655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40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559E2-BC94-C663-CE7C-C175EA59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Quellen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75F3BE-44D4-1B41-704B-0433AD48C295}"/>
              </a:ext>
            </a:extLst>
          </p:cNvPr>
          <p:cNvSpPr txBox="1"/>
          <p:nvPr/>
        </p:nvSpPr>
        <p:spPr>
          <a:xfrm>
            <a:off x="914400" y="2617365"/>
            <a:ext cx="8610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S.114-117 Lambacher Schweizer Mathematik Kursstufe – Leistungsfach, 2016</a:t>
            </a:r>
          </a:p>
          <a:p>
            <a:r>
              <a:rPr lang="de-DE"/>
              <a:t>studyflix.de/</a:t>
            </a:r>
            <a:r>
              <a:rPr lang="de-DE" err="1"/>
              <a:t>mathematik</a:t>
            </a:r>
            <a:r>
              <a:rPr lang="de-DE"/>
              <a:t>/rotationskoerper-1879 19.02.2024</a:t>
            </a:r>
          </a:p>
        </p:txBody>
      </p:sp>
    </p:spTree>
    <p:extLst>
      <p:ext uri="{BB962C8B-B14F-4D97-AF65-F5344CB8AC3E}">
        <p14:creationId xmlns:p14="http://schemas.microsoft.com/office/powerpoint/2010/main" val="139311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163</Words>
  <Application>Microsoft Office PowerPoint</Application>
  <PresentationFormat>Breitbild</PresentationFormat>
  <Paragraphs>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Cambria Math</vt:lpstr>
      <vt:lpstr>Century Gothic</vt:lpstr>
      <vt:lpstr>Wingdings 2</vt:lpstr>
      <vt:lpstr>Zitierfähig</vt:lpstr>
      <vt:lpstr>Rotationskörper und ihre Volumen</vt:lpstr>
      <vt:lpstr>Inhalt</vt:lpstr>
      <vt:lpstr>Was ist ein Rotationskörper?</vt:lpstr>
      <vt:lpstr>Annäherung des Volumens 1</vt:lpstr>
      <vt:lpstr>Annäherung des Volumens 2</vt:lpstr>
      <vt:lpstr>Berechnung des Volumens mithilfe des Integrals</vt:lpstr>
      <vt:lpstr>Rotation an der y-Achse</vt:lpstr>
      <vt:lpstr>Beispielaufgabe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Rotationskörper und ihre Volumen</dc:title>
  <dc:creator>Jona Walpert</dc:creator>
  <cp:lastModifiedBy>Jona Walpert</cp:lastModifiedBy>
  <cp:revision>2</cp:revision>
  <dcterms:created xsi:type="dcterms:W3CDTF">2024-02-11T14:44:30Z</dcterms:created>
  <dcterms:modified xsi:type="dcterms:W3CDTF">2024-03-07T18:14:24Z</dcterms:modified>
</cp:coreProperties>
</file>