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4660"/>
  </p:normalViewPr>
  <p:slideViewPr>
    <p:cSldViewPr>
      <p:cViewPr varScale="1">
        <p:scale>
          <a:sx n="83" d="100"/>
          <a:sy n="83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D037E-7127-4610-B9B1-53322B5DFC19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D0A0-6F72-4414-B6DB-50690115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D0A0-6F72-4414-B6DB-50690115A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D0A0-6F72-4414-B6DB-50690115A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FD0A0-6F72-4414-B6DB-50690115A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9039-A8F2-441D-B8C4-E06D7498C57B}" type="datetimeFigureOut">
              <a:rPr lang="en-US" smtClean="0"/>
              <a:t>13-Aug-16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ABD9-1AC5-4AA7-BF93-53C0F9E68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858000" y="4419600"/>
            <a:ext cx="1828800" cy="2286000"/>
            <a:chOff x="6858000" y="4419600"/>
            <a:chExt cx="1828800" cy="22860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6858000" y="4419600"/>
              <a:ext cx="1828800" cy="2286000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9847" y="5181600"/>
              <a:ext cx="886781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_id:adska2123di,</a:t>
              </a:r>
            </a:p>
            <a:p>
              <a:r>
                <a:rPr lang="en-US" sz="700" dirty="0" smtClean="0"/>
                <a:t>  name: “Ass Beer”,</a:t>
              </a:r>
            </a:p>
            <a:p>
              <a:r>
                <a:rPr lang="en-US" sz="700" dirty="0" smtClean="0"/>
                <a:t>  style: “Beery”,</a:t>
              </a:r>
            </a:p>
            <a:p>
              <a:r>
                <a:rPr lang="en-US" sz="700" dirty="0" smtClean="0"/>
                <a:t>  rating: 2</a:t>
              </a:r>
            </a:p>
            <a:p>
              <a:r>
                <a:rPr lang="en-US" sz="700" dirty="0" smtClean="0"/>
                <a:t>},</a:t>
              </a:r>
            </a:p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_id:betlb3234ej,</a:t>
              </a:r>
            </a:p>
            <a:p>
              <a:r>
                <a:rPr lang="en-US" sz="700" dirty="0" smtClean="0"/>
                <a:t>  name: “</a:t>
              </a:r>
              <a:r>
                <a:rPr lang="en-US" sz="700" dirty="0" err="1" smtClean="0"/>
                <a:t>Eld</a:t>
              </a:r>
              <a:r>
                <a:rPr lang="en-US" sz="700" dirty="0" smtClean="0"/>
                <a:t> Beer”,</a:t>
              </a:r>
            </a:p>
            <a:p>
              <a:r>
                <a:rPr lang="en-US" sz="700" dirty="0" smtClean="0"/>
                <a:t>  style: “</a:t>
              </a:r>
              <a:r>
                <a:rPr lang="en-US" sz="700" dirty="0" err="1" smtClean="0"/>
                <a:t>Eery</a:t>
              </a:r>
              <a:r>
                <a:rPr lang="en-US" sz="700" dirty="0" smtClean="0"/>
                <a:t>”,</a:t>
              </a:r>
            </a:p>
            <a:p>
              <a:r>
                <a:rPr lang="en-US" sz="700" dirty="0" smtClean="0"/>
                <a:t>  rating: 4</a:t>
              </a:r>
            </a:p>
            <a:p>
              <a:r>
                <a:rPr lang="en-US" sz="700" dirty="0" smtClean="0"/>
                <a:t>}</a:t>
              </a:r>
            </a:p>
            <a:p>
              <a:endParaRPr lang="en-US" sz="7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4038" y="4572000"/>
              <a:ext cx="1248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MongoDB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6230" y="457200"/>
            <a:ext cx="1752600" cy="1524000"/>
            <a:chOff x="316230" y="457200"/>
            <a:chExt cx="1752600" cy="1524000"/>
          </a:xfrm>
        </p:grpSpPr>
        <p:grpSp>
          <p:nvGrpSpPr>
            <p:cNvPr id="10" name="Group 9"/>
            <p:cNvGrpSpPr/>
            <p:nvPr/>
          </p:nvGrpSpPr>
          <p:grpSpPr>
            <a:xfrm>
              <a:off x="316230" y="457200"/>
              <a:ext cx="1752600" cy="1524000"/>
              <a:chOff x="304800" y="1371600"/>
              <a:chExt cx="1752600" cy="15240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8474" y="1371600"/>
                <a:ext cx="1558925" cy="7620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304800" y="2133600"/>
                <a:ext cx="1752600" cy="76200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0172" y="1341971"/>
              <a:ext cx="10647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Q W E R T Y U I O P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A S D F G H J K L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 Z X C V B N M</a:t>
              </a: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543" y="607367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Client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480060"/>
            <a:ext cx="2133601" cy="1512570"/>
            <a:chOff x="6553200" y="480060"/>
            <a:chExt cx="2133601" cy="1512570"/>
          </a:xfrm>
        </p:grpSpPr>
        <p:sp>
          <p:nvSpPr>
            <p:cNvPr id="16" name="Rounded Rectangle 15"/>
            <p:cNvSpPr/>
            <p:nvPr/>
          </p:nvSpPr>
          <p:spPr>
            <a:xfrm>
              <a:off x="6553201" y="48006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1" y="859201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53200" y="121920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53200" y="161163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84689" y="914400"/>
              <a:ext cx="870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Server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53777" y="3075057"/>
            <a:ext cx="2856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GET Request</a:t>
            </a:r>
            <a:endParaRPr lang="en-US" sz="40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98370" y="720090"/>
            <a:ext cx="3973830" cy="307777"/>
            <a:chOff x="2198370" y="720090"/>
            <a:chExt cx="3973830" cy="3077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86000" y="990600"/>
              <a:ext cx="388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8370" y="720090"/>
              <a:ext cx="183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1.</a:t>
              </a:r>
              <a:r>
                <a:rPr lang="en-US" sz="1400" dirty="0" smtClean="0"/>
                <a:t> $http.get(‘/beers’…)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38400" y="1143000"/>
            <a:ext cx="3886200" cy="307777"/>
            <a:chOff x="2590800" y="1143000"/>
            <a:chExt cx="3886200" cy="307777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590800" y="1447800"/>
              <a:ext cx="3886200" cy="0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772564" y="1143000"/>
              <a:ext cx="299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2.</a:t>
              </a:r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One sec, let me go to the DB for you</a:t>
              </a:r>
              <a:endPara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981950" y="2097435"/>
            <a:ext cx="1241878" cy="2169765"/>
            <a:chOff x="7981950" y="2097435"/>
            <a:chExt cx="1241878" cy="21697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8013402" y="2097435"/>
              <a:ext cx="0" cy="216976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981950" y="2286000"/>
              <a:ext cx="124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3</a:t>
              </a:r>
              <a:r>
                <a:rPr lang="en-US" sz="1400" dirty="0" smtClean="0">
                  <a:solidFill>
                    <a:schemeClr val="accent6"/>
                  </a:solidFill>
                </a:rPr>
                <a:t>. </a:t>
              </a:r>
              <a:r>
                <a:rPr lang="en-US" sz="1400" dirty="0" err="1" smtClean="0">
                  <a:solidFill>
                    <a:schemeClr val="accent6"/>
                  </a:solidFill>
                </a:rPr>
                <a:t>Beer.find</a:t>
              </a:r>
              <a:r>
                <a:rPr lang="en-US" sz="1400" dirty="0" smtClean="0">
                  <a:solidFill>
                    <a:schemeClr val="accent6"/>
                  </a:solidFill>
                </a:rPr>
                <a:t>(…)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00800" y="2106022"/>
            <a:ext cx="990600" cy="2254999"/>
            <a:chOff x="6400800" y="2106022"/>
            <a:chExt cx="990600" cy="225499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349847" y="2106022"/>
              <a:ext cx="0" cy="216976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00800" y="2422029"/>
              <a:ext cx="9906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</a:rPr>
                <a:t>4.</a:t>
              </a:r>
              <a:endParaRPr lang="en-US" sz="800" b="1" dirty="0" smtClean="0">
                <a:solidFill>
                  <a:srgbClr val="00B050"/>
                </a:solidFill>
              </a:endParaRP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{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_id:adska2123di,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name: “Ass Beer”,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style: “Beery”,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rating: 2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},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{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_id:betlb3234ej,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name: “</a:t>
              </a:r>
              <a:r>
                <a:rPr lang="en-US" sz="800" dirty="0" err="1" smtClean="0">
                  <a:solidFill>
                    <a:srgbClr val="00B050"/>
                  </a:solidFill>
                </a:rPr>
                <a:t>Eld</a:t>
              </a:r>
              <a:r>
                <a:rPr lang="en-US" sz="800" dirty="0" smtClean="0">
                  <a:solidFill>
                    <a:srgbClr val="00B050"/>
                  </a:solidFill>
                </a:rPr>
                <a:t> Beer”,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style: “</a:t>
              </a:r>
              <a:r>
                <a:rPr lang="en-US" sz="800" dirty="0" err="1" smtClean="0">
                  <a:solidFill>
                    <a:srgbClr val="00B050"/>
                  </a:solidFill>
                </a:rPr>
                <a:t>Eery</a:t>
              </a:r>
              <a:r>
                <a:rPr lang="en-US" sz="800" dirty="0" smtClean="0">
                  <a:solidFill>
                    <a:srgbClr val="00B050"/>
                  </a:solidFill>
                </a:rPr>
                <a:t>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rating: 4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}</a:t>
              </a:r>
            </a:p>
            <a:p>
              <a:endParaRPr 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38400" y="1603177"/>
            <a:ext cx="3886200" cy="355163"/>
            <a:chOff x="2590800" y="1603177"/>
            <a:chExt cx="3886200" cy="355163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590800" y="1958340"/>
              <a:ext cx="3886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21599" y="1603177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5.</a:t>
              </a:r>
              <a:r>
                <a:rPr lang="en-US" sz="1400" dirty="0" smtClean="0">
                  <a:solidFill>
                    <a:schemeClr val="accent6"/>
                  </a:solidFill>
                </a:rPr>
                <a:t> [Beer]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553200" y="480060"/>
            <a:ext cx="2133601" cy="1512570"/>
            <a:chOff x="6553200" y="480060"/>
            <a:chExt cx="2133601" cy="1512570"/>
          </a:xfrm>
        </p:grpSpPr>
        <p:sp>
          <p:nvSpPr>
            <p:cNvPr id="16" name="Rounded Rectangle 15"/>
            <p:cNvSpPr/>
            <p:nvPr/>
          </p:nvSpPr>
          <p:spPr>
            <a:xfrm>
              <a:off x="6553201" y="48006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1" y="859201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53200" y="121920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53200" y="161163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84689" y="914400"/>
              <a:ext cx="870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Server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80461" y="2514600"/>
            <a:ext cx="6454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app.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200" dirty="0" smtClean="0"/>
              <a:t>('/beers', function(</a:t>
            </a:r>
            <a:r>
              <a:rPr lang="en-US" sz="3200" dirty="0" err="1" smtClean="0"/>
              <a:t>req</a:t>
            </a:r>
            <a:r>
              <a:rPr lang="en-US" sz="3200" dirty="0" smtClean="0"/>
              <a:t>, res){</a:t>
            </a:r>
          </a:p>
          <a:p>
            <a:r>
              <a:rPr lang="en-US" sz="3200" dirty="0" smtClean="0"/>
              <a:t>  </a:t>
            </a:r>
            <a:r>
              <a:rPr lang="en-US" sz="3200" dirty="0" err="1" smtClean="0"/>
              <a:t>Beer.find</a:t>
            </a:r>
            <a:r>
              <a:rPr lang="en-US" sz="3200" dirty="0" smtClean="0"/>
              <a:t> (function(err, </a:t>
            </a:r>
            <a:r>
              <a:rPr lang="en-US" sz="3200" dirty="0" smtClean="0">
                <a:solidFill>
                  <a:srgbClr val="00B050"/>
                </a:solidFill>
              </a:rPr>
              <a:t>beers</a:t>
            </a:r>
            <a:r>
              <a:rPr lang="en-US" sz="3200" dirty="0" smtClean="0"/>
              <a:t>){</a:t>
            </a:r>
          </a:p>
          <a:p>
            <a:r>
              <a:rPr lang="en-US" sz="3200" dirty="0" smtClean="0"/>
              <a:t>    </a:t>
            </a:r>
          </a:p>
          <a:p>
            <a:r>
              <a:rPr lang="en-US" sz="3200" dirty="0" smtClean="0"/>
              <a:t>    </a:t>
            </a:r>
            <a:r>
              <a:rPr lang="en-US" sz="3200" dirty="0" err="1" smtClean="0"/>
              <a:t>res.send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accent6"/>
                </a:solidFill>
              </a:rPr>
              <a:t>beers</a:t>
            </a:r>
            <a:r>
              <a:rPr lang="en-US" sz="3200" dirty="0" smtClean="0"/>
              <a:t>);</a:t>
            </a:r>
          </a:p>
          <a:p>
            <a:r>
              <a:rPr lang="en-US" sz="3200" dirty="0" smtClean="0"/>
              <a:t>  })</a:t>
            </a:r>
          </a:p>
          <a:p>
            <a:r>
              <a:rPr lang="en-US" sz="3200" dirty="0" smtClean="0"/>
              <a:t>})</a:t>
            </a:r>
            <a:endParaRPr lang="en-US" sz="3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16230" y="457200"/>
            <a:ext cx="1752600" cy="1524000"/>
            <a:chOff x="316230" y="457200"/>
            <a:chExt cx="1752600" cy="1524000"/>
          </a:xfrm>
        </p:grpSpPr>
        <p:grpSp>
          <p:nvGrpSpPr>
            <p:cNvPr id="46" name="Group 45"/>
            <p:cNvGrpSpPr/>
            <p:nvPr/>
          </p:nvGrpSpPr>
          <p:grpSpPr>
            <a:xfrm>
              <a:off x="316230" y="457200"/>
              <a:ext cx="1752600" cy="1524000"/>
              <a:chOff x="304800" y="1371600"/>
              <a:chExt cx="1752600" cy="15240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98474" y="1371600"/>
                <a:ext cx="1558925" cy="7620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>
                <a:off x="304800" y="2133600"/>
                <a:ext cx="1752600" cy="76200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60172" y="1341971"/>
              <a:ext cx="10647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Q W E R T Y U I O P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A S D F G H J K L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 Z X C V B N M</a:t>
              </a:r>
              <a:endParaRPr 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0543" y="607367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Client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58000" y="4419600"/>
            <a:ext cx="1828800" cy="2286000"/>
            <a:chOff x="6858000" y="4419600"/>
            <a:chExt cx="1828800" cy="2286000"/>
          </a:xfrm>
        </p:grpSpPr>
        <p:sp>
          <p:nvSpPr>
            <p:cNvPr id="52" name="Flowchart: Magnetic Disk 51"/>
            <p:cNvSpPr/>
            <p:nvPr/>
          </p:nvSpPr>
          <p:spPr>
            <a:xfrm>
              <a:off x="6858000" y="4419600"/>
              <a:ext cx="1828800" cy="2286000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49847" y="5181600"/>
              <a:ext cx="886781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_id:adska2123di,</a:t>
              </a:r>
            </a:p>
            <a:p>
              <a:r>
                <a:rPr lang="en-US" sz="700" dirty="0" smtClean="0"/>
                <a:t>  name: “Ass Beer”,</a:t>
              </a:r>
            </a:p>
            <a:p>
              <a:r>
                <a:rPr lang="en-US" sz="700" dirty="0" smtClean="0"/>
                <a:t>  style: “Beery”,</a:t>
              </a:r>
            </a:p>
            <a:p>
              <a:r>
                <a:rPr lang="en-US" sz="700" dirty="0" smtClean="0"/>
                <a:t>  rating: 2</a:t>
              </a:r>
            </a:p>
            <a:p>
              <a:r>
                <a:rPr lang="en-US" sz="700" dirty="0" smtClean="0"/>
                <a:t>},</a:t>
              </a:r>
            </a:p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_id:betlb3234ej,</a:t>
              </a:r>
            </a:p>
            <a:p>
              <a:r>
                <a:rPr lang="en-US" sz="700" dirty="0" smtClean="0"/>
                <a:t>  name: “</a:t>
              </a:r>
              <a:r>
                <a:rPr lang="en-US" sz="700" dirty="0" err="1" smtClean="0"/>
                <a:t>Eld</a:t>
              </a:r>
              <a:r>
                <a:rPr lang="en-US" sz="700" dirty="0" smtClean="0"/>
                <a:t> Beer”,</a:t>
              </a:r>
            </a:p>
            <a:p>
              <a:r>
                <a:rPr lang="en-US" sz="700" dirty="0" smtClean="0"/>
                <a:t>  style: “</a:t>
              </a:r>
              <a:r>
                <a:rPr lang="en-US" sz="700" dirty="0" err="1" smtClean="0"/>
                <a:t>Eery</a:t>
              </a:r>
              <a:r>
                <a:rPr lang="en-US" sz="700" dirty="0" smtClean="0"/>
                <a:t>”,</a:t>
              </a:r>
            </a:p>
            <a:p>
              <a:r>
                <a:rPr lang="en-US" sz="700" dirty="0" smtClean="0"/>
                <a:t>  rating: 4</a:t>
              </a:r>
            </a:p>
            <a:p>
              <a:r>
                <a:rPr lang="en-US" sz="700" dirty="0" smtClean="0"/>
                <a:t>}</a:t>
              </a:r>
            </a:p>
            <a:p>
              <a:endParaRPr lang="en-US" sz="7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4038" y="4572000"/>
              <a:ext cx="1248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MongoDB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2068830" y="3505200"/>
            <a:ext cx="4789170" cy="137160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410200" y="3505200"/>
            <a:ext cx="1524000" cy="11430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107534" y="3505200"/>
            <a:ext cx="1180745" cy="53289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06979" y="44635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3516690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43300" y="37716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2.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068830" y="990600"/>
            <a:ext cx="217170" cy="1600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V="1">
            <a:off x="-205265" y="2848769"/>
            <a:ext cx="2209800" cy="779462"/>
          </a:xfrm>
          <a:prstGeom prst="bentConnector3">
            <a:avLst>
              <a:gd name="adj1" fmla="val -172"/>
            </a:avLst>
          </a:prstGeom>
          <a:ln w="381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41588" y="32385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4.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858000" y="4419600"/>
            <a:ext cx="1828800" cy="2286000"/>
            <a:chOff x="6858000" y="4419600"/>
            <a:chExt cx="1828800" cy="22860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6858000" y="4419600"/>
              <a:ext cx="1828800" cy="2286000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49847" y="5181600"/>
              <a:ext cx="886781" cy="1492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_id:adska2123di,</a:t>
              </a:r>
            </a:p>
            <a:p>
              <a:r>
                <a:rPr lang="en-US" sz="700" dirty="0" smtClean="0"/>
                <a:t>  name: “Ass Beer”,</a:t>
              </a:r>
            </a:p>
            <a:p>
              <a:r>
                <a:rPr lang="en-US" sz="700" dirty="0" smtClean="0"/>
                <a:t>  style: “Beery”,</a:t>
              </a:r>
            </a:p>
            <a:p>
              <a:r>
                <a:rPr lang="en-US" sz="700" dirty="0" smtClean="0"/>
                <a:t>  rating: 2</a:t>
              </a:r>
            </a:p>
            <a:p>
              <a:r>
                <a:rPr lang="en-US" sz="700" dirty="0" smtClean="0"/>
                <a:t>},</a:t>
              </a:r>
            </a:p>
            <a:p>
              <a:r>
                <a:rPr lang="en-US" sz="700" dirty="0" smtClean="0"/>
                <a:t>{</a:t>
              </a:r>
            </a:p>
            <a:p>
              <a:r>
                <a:rPr lang="en-US" sz="700" dirty="0" smtClean="0"/>
                <a:t>  _id:betlb3234ej,</a:t>
              </a:r>
            </a:p>
            <a:p>
              <a:r>
                <a:rPr lang="en-US" sz="700" dirty="0" smtClean="0"/>
                <a:t>  name: “</a:t>
              </a:r>
              <a:r>
                <a:rPr lang="en-US" sz="700" dirty="0" err="1" smtClean="0"/>
                <a:t>Eld</a:t>
              </a:r>
              <a:r>
                <a:rPr lang="en-US" sz="700" dirty="0" smtClean="0"/>
                <a:t> Beer”,</a:t>
              </a:r>
            </a:p>
            <a:p>
              <a:r>
                <a:rPr lang="en-US" sz="700" dirty="0" smtClean="0"/>
                <a:t>  style: “</a:t>
              </a:r>
              <a:r>
                <a:rPr lang="en-US" sz="700" dirty="0" err="1" smtClean="0"/>
                <a:t>Eery</a:t>
              </a:r>
              <a:r>
                <a:rPr lang="en-US" sz="700" dirty="0" smtClean="0"/>
                <a:t>”,</a:t>
              </a:r>
            </a:p>
            <a:p>
              <a:r>
                <a:rPr lang="en-US" sz="700" dirty="0" smtClean="0"/>
                <a:t>  rating: 4</a:t>
              </a:r>
            </a:p>
            <a:p>
              <a:r>
                <a:rPr lang="en-US" sz="700" dirty="0" smtClean="0"/>
                <a:t>}</a:t>
              </a:r>
            </a:p>
            <a:p>
              <a:endParaRPr lang="en-US" sz="7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4038" y="4572000"/>
              <a:ext cx="1248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MongoDB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6230" y="457200"/>
            <a:ext cx="1752600" cy="1524000"/>
            <a:chOff x="316230" y="457200"/>
            <a:chExt cx="1752600" cy="1524000"/>
          </a:xfrm>
        </p:grpSpPr>
        <p:grpSp>
          <p:nvGrpSpPr>
            <p:cNvPr id="10" name="Group 9"/>
            <p:cNvGrpSpPr/>
            <p:nvPr/>
          </p:nvGrpSpPr>
          <p:grpSpPr>
            <a:xfrm>
              <a:off x="316230" y="457200"/>
              <a:ext cx="1752600" cy="1524000"/>
              <a:chOff x="304800" y="1371600"/>
              <a:chExt cx="1752600" cy="15240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8474" y="1371600"/>
                <a:ext cx="1558925" cy="7620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304800" y="2133600"/>
                <a:ext cx="1752600" cy="76200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0172" y="1341971"/>
              <a:ext cx="10647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Q W E R T Y U I O P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A S D F G H J K L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 Z X C V B N M</a:t>
              </a: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543" y="607367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Client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480060"/>
            <a:ext cx="2133601" cy="1512570"/>
            <a:chOff x="6553200" y="480060"/>
            <a:chExt cx="2133601" cy="1512570"/>
          </a:xfrm>
        </p:grpSpPr>
        <p:sp>
          <p:nvSpPr>
            <p:cNvPr id="16" name="Rounded Rectangle 15"/>
            <p:cNvSpPr/>
            <p:nvPr/>
          </p:nvSpPr>
          <p:spPr>
            <a:xfrm>
              <a:off x="6553201" y="48006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53201" y="859201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53200" y="121920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53200" y="1611630"/>
              <a:ext cx="2133600" cy="381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84689" y="914400"/>
              <a:ext cx="870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Server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53777" y="3075057"/>
            <a:ext cx="2856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GET Request</a:t>
            </a:r>
            <a:endParaRPr lang="en-US" sz="40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2198370" y="720090"/>
            <a:ext cx="3973830" cy="307777"/>
            <a:chOff x="2198370" y="720090"/>
            <a:chExt cx="3973830" cy="3077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86000" y="990600"/>
              <a:ext cx="3886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8370" y="720090"/>
              <a:ext cx="1831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1.</a:t>
              </a:r>
              <a:r>
                <a:rPr lang="en-US" sz="1400" dirty="0" smtClean="0"/>
                <a:t> $http.get(‘/beers’…)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981950" y="2097435"/>
            <a:ext cx="1241878" cy="2169765"/>
            <a:chOff x="7981950" y="2097435"/>
            <a:chExt cx="1241878" cy="21697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8013402" y="2097435"/>
              <a:ext cx="0" cy="216976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981950" y="2286000"/>
              <a:ext cx="124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3</a:t>
              </a:r>
              <a:r>
                <a:rPr lang="en-US" sz="1400" dirty="0" smtClean="0">
                  <a:solidFill>
                    <a:schemeClr val="accent6"/>
                  </a:solidFill>
                </a:rPr>
                <a:t>. </a:t>
              </a:r>
              <a:r>
                <a:rPr lang="en-US" sz="1400" dirty="0" err="1" smtClean="0">
                  <a:solidFill>
                    <a:schemeClr val="accent6"/>
                  </a:solidFill>
                </a:rPr>
                <a:t>Beer.find</a:t>
              </a:r>
              <a:r>
                <a:rPr lang="en-US" sz="1400" dirty="0" smtClean="0">
                  <a:solidFill>
                    <a:schemeClr val="accent6"/>
                  </a:solidFill>
                </a:rPr>
                <a:t>(…)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00800" y="2106022"/>
            <a:ext cx="990600" cy="2254999"/>
            <a:chOff x="6400800" y="2106022"/>
            <a:chExt cx="990600" cy="225499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349847" y="2106022"/>
              <a:ext cx="0" cy="216976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00800" y="2422029"/>
              <a:ext cx="9906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</a:rPr>
                <a:t>4.</a:t>
              </a:r>
              <a:endParaRPr lang="en-US" sz="800" b="1" dirty="0" smtClean="0">
                <a:solidFill>
                  <a:srgbClr val="00B050"/>
                </a:solidFill>
              </a:endParaRP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{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_id:adska2123di,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name: “Ass Beer”,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style: “Beery”,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rating: 2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},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{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_id:betlb3234ej,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name: “</a:t>
              </a:r>
              <a:r>
                <a:rPr lang="en-US" sz="800" dirty="0" err="1" smtClean="0">
                  <a:solidFill>
                    <a:srgbClr val="00B050"/>
                  </a:solidFill>
                </a:rPr>
                <a:t>Eld</a:t>
              </a:r>
              <a:r>
                <a:rPr lang="en-US" sz="800" dirty="0" smtClean="0">
                  <a:solidFill>
                    <a:srgbClr val="00B050"/>
                  </a:solidFill>
                </a:rPr>
                <a:t> Beer”,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style: “</a:t>
              </a:r>
              <a:r>
                <a:rPr lang="en-US" sz="800" dirty="0" err="1" smtClean="0">
                  <a:solidFill>
                    <a:srgbClr val="00B050"/>
                  </a:solidFill>
                </a:rPr>
                <a:t>Eery</a:t>
              </a:r>
              <a:r>
                <a:rPr lang="en-US" sz="800" dirty="0" smtClean="0">
                  <a:solidFill>
                    <a:srgbClr val="00B050"/>
                  </a:solidFill>
                </a:rPr>
                <a:t>”,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  rating: 4</a:t>
              </a:r>
            </a:p>
            <a:p>
              <a:r>
                <a:rPr lang="en-US" sz="800" dirty="0" smtClean="0">
                  <a:solidFill>
                    <a:srgbClr val="00B050"/>
                  </a:solidFill>
                </a:rPr>
                <a:t>}</a:t>
              </a:r>
            </a:p>
            <a:p>
              <a:endParaRPr 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38400" y="1603177"/>
            <a:ext cx="3886200" cy="355163"/>
            <a:chOff x="2590800" y="1603177"/>
            <a:chExt cx="3886200" cy="355163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590800" y="1958340"/>
              <a:ext cx="38862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21599" y="1603177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</a:rPr>
                <a:t>5.</a:t>
              </a:r>
              <a:r>
                <a:rPr lang="en-US" sz="1400" dirty="0" smtClean="0">
                  <a:solidFill>
                    <a:schemeClr val="accent6"/>
                  </a:solidFill>
                </a:rPr>
                <a:t> [Beer]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38400" y="1143000"/>
            <a:ext cx="3886200" cy="307777"/>
            <a:chOff x="2590800" y="1143000"/>
            <a:chExt cx="3886200" cy="307777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2590800" y="1447800"/>
              <a:ext cx="3886200" cy="0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772564" y="1143000"/>
              <a:ext cx="299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2.</a:t>
              </a:r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One sec, let me go to the DB for you</a:t>
              </a:r>
              <a:endPara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8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16230" y="457200"/>
            <a:ext cx="1752600" cy="1524000"/>
            <a:chOff x="316230" y="457200"/>
            <a:chExt cx="1752600" cy="1524000"/>
          </a:xfrm>
        </p:grpSpPr>
        <p:grpSp>
          <p:nvGrpSpPr>
            <p:cNvPr id="10" name="Group 9"/>
            <p:cNvGrpSpPr/>
            <p:nvPr/>
          </p:nvGrpSpPr>
          <p:grpSpPr>
            <a:xfrm>
              <a:off x="316230" y="457200"/>
              <a:ext cx="1752600" cy="1524000"/>
              <a:chOff x="304800" y="1371600"/>
              <a:chExt cx="1752600" cy="15240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8474" y="1371600"/>
                <a:ext cx="1558925" cy="7620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304800" y="2133600"/>
                <a:ext cx="1752600" cy="76200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0172" y="1341971"/>
              <a:ext cx="106471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Q W E R T Y U I O P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A S D F G H J K L</a:t>
              </a:r>
            </a:p>
            <a:p>
              <a:r>
                <a:rPr lang="en-US" sz="900" dirty="0"/>
                <a:t> </a:t>
              </a:r>
              <a:r>
                <a:rPr lang="en-US" sz="900" dirty="0" smtClean="0"/>
                <a:t> Z X C V B N M</a:t>
              </a:r>
              <a:endParaRPr lang="en-US" sz="9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543" y="607367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Client</a:t>
              </a:r>
              <a:endParaRPr lang="en-US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3518" y="2141220"/>
            <a:ext cx="40091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Controller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Simplified, but bad practice: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$http.get(‘/beers’).then(function(result){</a:t>
            </a:r>
          </a:p>
          <a:p>
            <a:r>
              <a:rPr lang="en-US" dirty="0" smtClean="0"/>
              <a:t>  $</a:t>
            </a:r>
            <a:r>
              <a:rPr lang="en-US" dirty="0" err="1" smtClean="0"/>
              <a:t>scope.beers</a:t>
            </a:r>
            <a:r>
              <a:rPr lang="en-US" dirty="0" smtClean="0"/>
              <a:t> = </a:t>
            </a:r>
            <a:r>
              <a:rPr lang="en-US" dirty="0" err="1" smtClean="0"/>
              <a:t>result.data.beers</a:t>
            </a:r>
            <a:endParaRPr lang="en-US" dirty="0"/>
          </a:p>
          <a:p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Good practice:</a:t>
            </a:r>
          </a:p>
          <a:p>
            <a:r>
              <a:rPr lang="en-US" dirty="0" err="1" smtClean="0"/>
              <a:t>beersService.</a:t>
            </a:r>
            <a:r>
              <a:rPr lang="en-US" dirty="0" err="1" smtClean="0">
                <a:solidFill>
                  <a:srgbClr val="00B0F0"/>
                </a:solidFill>
              </a:rPr>
              <a:t>getBeers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r>
              <a:rPr lang="en-US" dirty="0" smtClean="0"/>
              <a:t>.then(function(){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 $</a:t>
            </a:r>
            <a:r>
              <a:rPr lang="en-US" dirty="0" err="1" smtClean="0"/>
              <a:t>scope.beers</a:t>
            </a:r>
            <a:r>
              <a:rPr lang="en-US" dirty="0" smtClean="0"/>
              <a:t> = </a:t>
            </a:r>
            <a:r>
              <a:rPr lang="en-US" dirty="0" err="1" smtClean="0"/>
              <a:t>beersService.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beers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23410" y="2141220"/>
            <a:ext cx="47598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Service</a:t>
            </a:r>
            <a:r>
              <a:rPr lang="en-US" b="1" dirty="0" smtClean="0"/>
              <a:t> </a:t>
            </a:r>
            <a:r>
              <a:rPr lang="en-US" sz="1400" b="1" dirty="0" smtClean="0"/>
              <a:t>(named ‘</a:t>
            </a:r>
            <a:r>
              <a:rPr lang="en-US" sz="1400" b="1" dirty="0" err="1" smtClean="0"/>
              <a:t>beersService</a:t>
            </a:r>
            <a:r>
              <a:rPr lang="en-US" sz="1400" b="1" dirty="0" smtClean="0"/>
              <a:t>’)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beersServiceStuff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beers</a:t>
            </a:r>
            <a:r>
              <a:rPr lang="en-US" dirty="0" smtClean="0"/>
              <a:t>: []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beersServiceStuff.</a:t>
            </a:r>
            <a:r>
              <a:rPr lang="en-US" dirty="0" err="1" smtClean="0">
                <a:solidFill>
                  <a:srgbClr val="00B0F0"/>
                </a:solidFill>
              </a:rPr>
              <a:t>getBeers</a:t>
            </a:r>
            <a:r>
              <a:rPr lang="en-US" dirty="0" smtClean="0">
                <a:solidFill>
                  <a:srgbClr val="00B0F0"/>
                </a:solidFill>
              </a:rPr>
              <a:t> = function()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return $http.get(‘/beers’).then(function(result){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angular.copy</a:t>
            </a:r>
            <a:r>
              <a:rPr lang="en-US" dirty="0" smtClean="0"/>
              <a:t>(</a:t>
            </a:r>
            <a:r>
              <a:rPr lang="en-US" dirty="0" err="1" smtClean="0"/>
              <a:t>result.data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beers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})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return </a:t>
            </a:r>
            <a:r>
              <a:rPr lang="en-US" dirty="0" err="1" smtClean="0"/>
              <a:t>beersServiceStuff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19262" y="4343400"/>
            <a:ext cx="4081538" cy="53340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733800" y="4343400"/>
            <a:ext cx="1447800" cy="381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517</Words>
  <Application>Microsoft Office PowerPoint</Application>
  <PresentationFormat>On-screen Show (4:3)</PresentationFormat>
  <Paragraphs>134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</dc:creator>
  <cp:lastModifiedBy>Jona</cp:lastModifiedBy>
  <cp:revision>11</cp:revision>
  <dcterms:created xsi:type="dcterms:W3CDTF">2016-08-13T08:34:33Z</dcterms:created>
  <dcterms:modified xsi:type="dcterms:W3CDTF">2016-08-14T07:38:08Z</dcterms:modified>
</cp:coreProperties>
</file>