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Nunito"/>
      <p:regular r:id="rId22"/>
      <p:bold r:id="rId23"/>
      <p:italic r:id="rId24"/>
      <p:boldItalic r:id="rId25"/>
    </p:embeddedFont>
    <p:embeddedFont>
      <p:font typeface="Maven Pro"/>
      <p:regular r:id="rId26"/>
      <p:bold r:id="rId27"/>
    </p:embeddedFont>
    <p:embeddedFont>
      <p:font typeface="Spectral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Nunit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regular.fntdata"/><Relationship Id="rId25" Type="http://schemas.openxmlformats.org/officeDocument/2006/relationships/font" Target="fonts/Nunito-boldItalic.fntdata"/><Relationship Id="rId28" Type="http://schemas.openxmlformats.org/officeDocument/2006/relationships/font" Target="fonts/Spectral-regular.fntdata"/><Relationship Id="rId27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pectral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pectral-boldItalic.fntdata"/><Relationship Id="rId30" Type="http://schemas.openxmlformats.org/officeDocument/2006/relationships/font" Target="fonts/Spectral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a40991be4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a40991be4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5a4463c5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5a4463c5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5a4463c5b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5a4463c5b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a40991be4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5a40991be4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5a40991be4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5a40991be4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5a40991be4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5a40991be4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5a40991be4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5a40991be4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 Final Datapath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582050" y="3282842"/>
            <a:ext cx="47394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6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Equipo: ProfePonganos100</a:t>
            </a:r>
            <a:endParaRPr b="1" sz="3765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76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Jonathan García Tovar</a:t>
            </a:r>
            <a:endParaRPr sz="3765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76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Laura Vanessa Quintero Arreola</a:t>
            </a:r>
            <a:endParaRPr sz="3765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65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6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Profesor: </a:t>
            </a:r>
            <a:r>
              <a:rPr lang="es" sz="3765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Jorge Ernesto López Arce Delgado</a:t>
            </a:r>
            <a:endParaRPr sz="3565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Forma en que se Abordó el Datapath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946825" y="1597875"/>
            <a:ext cx="7387500" cy="28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Dentro del Datapath se creó un CicloFetch para recorrer la memoria de instrucciones, luego se 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dividían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esas instrucciones respectivamente para las instrucciones de Tipo R, I y J. Definimos las entradas y salidas de todos los 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módulos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creando de igual manera cables para las salidas de los Buffers y Multiplexores.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los Multiplexores decidimos crear 2, uno de 5 bits (para el caso de las instrucciones inmediatas) y otro de 32 bits, para uso más general, pues la 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mayoría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multiplexores constaban de 32 bits. En código pasado, 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habíamos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creado un multiplexor diferente para cada caso, pero todos constaban de lo mismo.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los Buffers, decidimos abordarlo de la siguiente manera; creamos un modulo Buffer parametrizado para poder asignarle el tamaño total de todas las variables que 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pasarían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por el. Anteriormente intentamos hacer buffers diferentes con variables dentro de los buffers, pero fue un caos. Para el paso de datos, declaramos variables In y Out para cada buffer (de su tamaño respectivo) y se le asignaron todas las variables en cierto orden. Se metian al buffer, 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salían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luego 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descomprimimos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el contenido del Out del buffer para cada variable respectiva, en el mismo orden que entraron.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69200" cy="8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Decodificador .asm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048975" y="1512925"/>
            <a:ext cx="63048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programa transforma instrucciones tipo R, I y J escritas en ensamblador MIPS a instrucciones binarias de 32 bits. Luego, divide cada instrucción en 4 palabras de 1 byte (8 bits) y las guarda en un archivo .txt. Esto facilita cargar cada byte por separado en memorias de instrucciones que trabajan por palabras de 8 bits.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Instrucciones Tipo R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Siguen el siguiente formato: ADD, $rd, $rs, $rt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Recibe señales ADD, SUB, AND, etc. Y las convierte a su 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versión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 binario mediante el function.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$rd: registro donde se guarda el resultado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$rs: primer operando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$rt: segundo operando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Instrucciones Tipo I y J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058425" y="1597875"/>
            <a:ext cx="32283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 I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Tienen el siguiente formato: ADDI, $rt, $rs, #inmediato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Contiene: </a:t>
            </a:r>
            <a:r>
              <a:rPr lang="es" sz="11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SW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" sz="11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LW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" sz="11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BEQ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" sz="11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BNE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" sz="11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SLTI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" sz="11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BGTZ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" sz="11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ANDI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" sz="11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ORI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" sz="11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ADDI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$rs: registro fuente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$rt: registro destino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#inmediato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valor constante de 16 bits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4852350" y="1597875"/>
            <a:ext cx="32283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 J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Tienen el siguiente formato: 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J, #direccion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#direccion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dirección absoluta a saltar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 a Ensamblador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Calcular cuántos números múltiplos de X existen en cierta cantidad # de números.</a:t>
            </a:r>
            <a:endParaRPr sz="1466"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1058425" y="1597875"/>
            <a:ext cx="32283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Para empezar, inicializamos nuestros valores:</a:t>
            </a:r>
            <a:endParaRPr sz="11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ADDI, $1, $0, #1	//Tenemos nuestro índice, i = 1</a:t>
            </a:r>
            <a:endParaRPr sz="11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ADDI, $2, $0, #20	//El límite de numeros = 20</a:t>
            </a:r>
            <a:endParaRPr sz="11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ADDI, $3, $0, #0	//Contador de múltiplos</a:t>
            </a:r>
            <a:endParaRPr sz="11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ADDI, $4, $0, #3	//Constante 3 en este caso</a:t>
            </a:r>
            <a:endParaRPr sz="11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//LOOP:</a:t>
            </a:r>
            <a:endParaRPr sz="11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ADDI, $6, $0, #0	//Inicializamos la dirección de memoria 6 en 0 por cada ciclo</a:t>
            </a:r>
            <a:endParaRPr sz="11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ADD, $6, $1, $0	//Le asignamos el valor actual de i</a:t>
            </a:r>
            <a:endParaRPr sz="11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4976425" y="1597875"/>
            <a:ext cx="32283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//División</a:t>
            </a:r>
            <a:endParaRPr sz="11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SUB, $6, $6, $4		//Le restamos la constante al índice i</a:t>
            </a:r>
            <a:endParaRPr sz="11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BEQ, $6, $0, #3	//Verificamos si el resultado es = 0, indicando que i es múltiplo de la constante, si se cumple, aumenta el contador y se aumenta i.</a:t>
            </a:r>
            <a:endParaRPr sz="11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SLT, $7, $6, $0		//Si el resultado no es 0, se hace una verificación de si es menor que 0, si es así retorna 1, de lo contrario es mayor, entonces 0.</a:t>
            </a:r>
            <a:endParaRPr sz="11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BNE, $7, $0, #2	//Si el resultado es menor que 0, significa que no es múltiplo y se incrementa a i, mientras que el contador permanece igual, si el resultado es mayor que 0, no se hace nada y sigue con la siguiente instrucción.</a:t>
            </a:r>
            <a:endParaRPr sz="11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J, #6			//Se repite la resta hasta que el resultado quede como 0 o menor que 0.</a:t>
            </a:r>
            <a:endParaRPr sz="11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 a Ensamblador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Calcular cuántos números múltiplos de X existen en cierta cantidad # de números.</a:t>
            </a:r>
            <a:endParaRPr sz="1466"/>
          </a:p>
        </p:txBody>
      </p:sp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1747850" y="1597875"/>
            <a:ext cx="5643900" cy="26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ADDI, $3, $3, #1	//Se incrementa el contador.</a:t>
            </a:r>
            <a:endParaRPr sz="11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ADDI, $1, $1, #1	//Se incrementa a i.</a:t>
            </a:r>
            <a:endParaRPr sz="11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SLT, $8, $2, $1		//Verificamos si el límite es menor que i, de serlo retorna 1, caso contrario retorna 0.</a:t>
            </a:r>
            <a:endParaRPr sz="11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BNE, $8, $0, #1	//Si el SLT retorna 1, el índice i ya alcanzó al límite, y se finaliza. Si retorna 0, no ocurre nada y pasa a la siguiente instrucción.</a:t>
            </a:r>
            <a:endParaRPr sz="11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J, #4			//Saltamos nuevamente al LOOP mientras que i no alcance el límite.</a:t>
            </a:r>
            <a:endParaRPr sz="11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//Se acaba el programa.</a:t>
            </a:r>
            <a:endParaRPr sz="11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NOP</a:t>
            </a:r>
            <a:endParaRPr sz="11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Spectral"/>
                <a:ea typeface="Spectral"/>
                <a:cs typeface="Spectral"/>
                <a:sym typeface="Spectral"/>
              </a:rPr>
              <a:t>NOP</a:t>
            </a:r>
            <a:endParaRPr sz="11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Posibles Problemas que Retrasaron el Trabajo</a:t>
            </a:r>
            <a:endParaRPr/>
          </a:p>
        </p:txBody>
      </p:sp>
      <p:sp>
        <p:nvSpPr>
          <p:cNvPr id="316" name="Google Shape;316;p19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Las conexiones a Buffers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Manera incorrecta de leer instrucciones de tipo I o J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El programa a ensamblador no está bien diseñado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Eso es todo!</a:t>
            </a:r>
            <a:br>
              <a:rPr lang="es"/>
            </a:br>
            <a:r>
              <a:rPr lang="es"/>
              <a:t>No más preguntas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Ya nos cansamos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