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4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5" r:id="rId6"/>
    <p:sldLayoutId id="2147483770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BE08743F-BAD4-64CD-E0A6-8DC3B8E69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289" b="1560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B9BDA6-75E5-3B51-F105-BAA8B4736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s-AR" sz="4000"/>
              <a:t>BIENVENIDOS</a:t>
            </a:r>
          </a:p>
        </p:txBody>
      </p:sp>
    </p:spTree>
    <p:extLst>
      <p:ext uri="{BB962C8B-B14F-4D97-AF65-F5344CB8AC3E}">
        <p14:creationId xmlns:p14="http://schemas.microsoft.com/office/powerpoint/2010/main" val="376089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B517E-2E00-0129-083A-F15DF9F3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CUSTOM HOOKS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C2034-E307-8BD9-4697-8B155544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idea de trabajar con custom hooks es que los mismos sirven para crear nuestros propios hooks y que te permita su reutilización. 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833495" algn="l"/>
              </a:tabLs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customHooks es una función que va a tener un return.  Ese return va a retorna lo que yo quiero que retorne.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833495" algn="l"/>
              </a:tabLs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Generalmente, se aconseja que retorne un objeto. Así luego se puede desestructurar y utilizar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858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073">
            <a:off x="4851872" y="821036"/>
            <a:ext cx="6800350" cy="5350101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627A44-C022-4773-A393-E948FE3F4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9121">
            <a:off x="4946130" y="900347"/>
            <a:ext cx="6591734" cy="5205656"/>
          </a:xfrm>
          <a:custGeom>
            <a:avLst/>
            <a:gdLst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604718 w 6621845"/>
              <a:gd name="connsiteY15" fmla="*/ 0 h 5238511"/>
              <a:gd name="connsiteX16" fmla="*/ 3117572 w 6621845"/>
              <a:gd name="connsiteY16" fmla="*/ 0 h 5238511"/>
              <a:gd name="connsiteX17" fmla="*/ 3117572 w 6621845"/>
              <a:gd name="connsiteY17" fmla="*/ 89697 h 5238511"/>
              <a:gd name="connsiteX0" fmla="*/ 6597934 w 6621845"/>
              <a:gd name="connsiteY0" fmla="*/ 155744 h 5238511"/>
              <a:gd name="connsiteX1" fmla="*/ 6619376 w 6621845"/>
              <a:gd name="connsiteY1" fmla="*/ 177681 h 5238511"/>
              <a:gd name="connsiteX2" fmla="*/ 6621845 w 6621845"/>
              <a:gd name="connsiteY2" fmla="*/ 195498 h 5238511"/>
              <a:gd name="connsiteX3" fmla="*/ 6601863 w 6621845"/>
              <a:gd name="connsiteY3" fmla="*/ 1201700 h 5238511"/>
              <a:gd name="connsiteX4" fmla="*/ 6601373 w 6621845"/>
              <a:gd name="connsiteY4" fmla="*/ 1226210 h 5238511"/>
              <a:gd name="connsiteX5" fmla="*/ 6601384 w 6621845"/>
              <a:gd name="connsiteY5" fmla="*/ 1226232 h 5238511"/>
              <a:gd name="connsiteX6" fmla="*/ 6521625 w 6621845"/>
              <a:gd name="connsiteY6" fmla="*/ 5202267 h 5238511"/>
              <a:gd name="connsiteX7" fmla="*/ 6483689 w 6621845"/>
              <a:gd name="connsiteY7" fmla="*/ 5238506 h 5238511"/>
              <a:gd name="connsiteX8" fmla="*/ 36351 w 6621845"/>
              <a:gd name="connsiteY8" fmla="*/ 5109172 h 5238511"/>
              <a:gd name="connsiteX9" fmla="*/ 5 w 6621845"/>
              <a:gd name="connsiteY9" fmla="*/ 5071442 h 5238511"/>
              <a:gd name="connsiteX10" fmla="*/ 1012 w 6621845"/>
              <a:gd name="connsiteY10" fmla="*/ 5021215 h 5238511"/>
              <a:gd name="connsiteX11" fmla="*/ 1011 w 6621845"/>
              <a:gd name="connsiteY11" fmla="*/ 5021212 h 5238511"/>
              <a:gd name="connsiteX12" fmla="*/ 100440 w 6621845"/>
              <a:gd name="connsiteY12" fmla="*/ 64666 h 5238511"/>
              <a:gd name="connsiteX13" fmla="*/ 122765 w 6621845"/>
              <a:gd name="connsiteY13" fmla="*/ 33189 h 5238511"/>
              <a:gd name="connsiteX14" fmla="*/ 604718 w 6621845"/>
              <a:gd name="connsiteY14" fmla="*/ 42857 h 5238511"/>
              <a:gd name="connsiteX15" fmla="*/ 3117572 w 6621845"/>
              <a:gd name="connsiteY15" fmla="*/ 0 h 5238511"/>
              <a:gd name="connsiteX16" fmla="*/ 3117572 w 6621845"/>
              <a:gd name="connsiteY16" fmla="*/ 89697 h 5238511"/>
              <a:gd name="connsiteX17" fmla="*/ 6597934 w 6621845"/>
              <a:gd name="connsiteY17" fmla="*/ 155744 h 5238511"/>
              <a:gd name="connsiteX0" fmla="*/ 6597934 w 6621845"/>
              <a:gd name="connsiteY0" fmla="*/ 122557 h 5205324"/>
              <a:gd name="connsiteX1" fmla="*/ 6619376 w 6621845"/>
              <a:gd name="connsiteY1" fmla="*/ 144494 h 5205324"/>
              <a:gd name="connsiteX2" fmla="*/ 6621845 w 6621845"/>
              <a:gd name="connsiteY2" fmla="*/ 162311 h 5205324"/>
              <a:gd name="connsiteX3" fmla="*/ 6601863 w 6621845"/>
              <a:gd name="connsiteY3" fmla="*/ 1168513 h 5205324"/>
              <a:gd name="connsiteX4" fmla="*/ 6601373 w 6621845"/>
              <a:gd name="connsiteY4" fmla="*/ 1193023 h 5205324"/>
              <a:gd name="connsiteX5" fmla="*/ 6601384 w 6621845"/>
              <a:gd name="connsiteY5" fmla="*/ 1193045 h 5205324"/>
              <a:gd name="connsiteX6" fmla="*/ 6521625 w 6621845"/>
              <a:gd name="connsiteY6" fmla="*/ 5169080 h 5205324"/>
              <a:gd name="connsiteX7" fmla="*/ 6483689 w 6621845"/>
              <a:gd name="connsiteY7" fmla="*/ 5205319 h 5205324"/>
              <a:gd name="connsiteX8" fmla="*/ 36351 w 6621845"/>
              <a:gd name="connsiteY8" fmla="*/ 5075985 h 5205324"/>
              <a:gd name="connsiteX9" fmla="*/ 5 w 6621845"/>
              <a:gd name="connsiteY9" fmla="*/ 5038255 h 5205324"/>
              <a:gd name="connsiteX10" fmla="*/ 1012 w 6621845"/>
              <a:gd name="connsiteY10" fmla="*/ 4988028 h 5205324"/>
              <a:gd name="connsiteX11" fmla="*/ 1011 w 6621845"/>
              <a:gd name="connsiteY11" fmla="*/ 4988025 h 5205324"/>
              <a:gd name="connsiteX12" fmla="*/ 100440 w 6621845"/>
              <a:gd name="connsiteY12" fmla="*/ 31479 h 5205324"/>
              <a:gd name="connsiteX13" fmla="*/ 122765 w 6621845"/>
              <a:gd name="connsiteY13" fmla="*/ 2 h 5205324"/>
              <a:gd name="connsiteX14" fmla="*/ 604718 w 6621845"/>
              <a:gd name="connsiteY14" fmla="*/ 9670 h 5205324"/>
              <a:gd name="connsiteX15" fmla="*/ 3117572 w 6621845"/>
              <a:gd name="connsiteY15" fmla="*/ 56510 h 5205324"/>
              <a:gd name="connsiteX16" fmla="*/ 6597934 w 6621845"/>
              <a:gd name="connsiteY16" fmla="*/ 122557 h 5205324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1011 w 6621845"/>
              <a:gd name="connsiteY11" fmla="*/ 4988024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1012 w 6621845"/>
              <a:gd name="connsiteY10" fmla="*/ 4988027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6597934 w 6621845"/>
              <a:gd name="connsiteY0" fmla="*/ 122556 h 5205323"/>
              <a:gd name="connsiteX1" fmla="*/ 6619376 w 6621845"/>
              <a:gd name="connsiteY1" fmla="*/ 144493 h 5205323"/>
              <a:gd name="connsiteX2" fmla="*/ 6621845 w 6621845"/>
              <a:gd name="connsiteY2" fmla="*/ 162310 h 5205323"/>
              <a:gd name="connsiteX3" fmla="*/ 6601863 w 6621845"/>
              <a:gd name="connsiteY3" fmla="*/ 1168512 h 5205323"/>
              <a:gd name="connsiteX4" fmla="*/ 6601373 w 6621845"/>
              <a:gd name="connsiteY4" fmla="*/ 1193022 h 5205323"/>
              <a:gd name="connsiteX5" fmla="*/ 6601384 w 6621845"/>
              <a:gd name="connsiteY5" fmla="*/ 1193044 h 5205323"/>
              <a:gd name="connsiteX6" fmla="*/ 6521625 w 6621845"/>
              <a:gd name="connsiteY6" fmla="*/ 5169079 h 5205323"/>
              <a:gd name="connsiteX7" fmla="*/ 6483689 w 6621845"/>
              <a:gd name="connsiteY7" fmla="*/ 5205318 h 5205323"/>
              <a:gd name="connsiteX8" fmla="*/ 36351 w 6621845"/>
              <a:gd name="connsiteY8" fmla="*/ 5075984 h 5205323"/>
              <a:gd name="connsiteX9" fmla="*/ 5 w 6621845"/>
              <a:gd name="connsiteY9" fmla="*/ 5038254 h 5205323"/>
              <a:gd name="connsiteX10" fmla="*/ 30143 w 6621845"/>
              <a:gd name="connsiteY10" fmla="*/ 4946661 h 5205323"/>
              <a:gd name="connsiteX11" fmla="*/ 44388 w 6621845"/>
              <a:gd name="connsiteY11" fmla="*/ 4882987 h 5205323"/>
              <a:gd name="connsiteX12" fmla="*/ 128150 w 6621845"/>
              <a:gd name="connsiteY12" fmla="*/ 113570 h 5205323"/>
              <a:gd name="connsiteX13" fmla="*/ 122765 w 6621845"/>
              <a:gd name="connsiteY13" fmla="*/ 1 h 5205323"/>
              <a:gd name="connsiteX14" fmla="*/ 604718 w 6621845"/>
              <a:gd name="connsiteY14" fmla="*/ 9669 h 5205323"/>
              <a:gd name="connsiteX15" fmla="*/ 3117572 w 6621845"/>
              <a:gd name="connsiteY15" fmla="*/ 56509 h 5205323"/>
              <a:gd name="connsiteX16" fmla="*/ 6597934 w 6621845"/>
              <a:gd name="connsiteY16" fmla="*/ 122556 h 5205323"/>
              <a:gd name="connsiteX0" fmla="*/ 7041537 w 7065448"/>
              <a:gd name="connsiteY0" fmla="*/ 122556 h 5205323"/>
              <a:gd name="connsiteX1" fmla="*/ 7062979 w 7065448"/>
              <a:gd name="connsiteY1" fmla="*/ 144493 h 5205323"/>
              <a:gd name="connsiteX2" fmla="*/ 7065448 w 7065448"/>
              <a:gd name="connsiteY2" fmla="*/ 162310 h 5205323"/>
              <a:gd name="connsiteX3" fmla="*/ 7045466 w 7065448"/>
              <a:gd name="connsiteY3" fmla="*/ 1168512 h 5205323"/>
              <a:gd name="connsiteX4" fmla="*/ 7044976 w 7065448"/>
              <a:gd name="connsiteY4" fmla="*/ 1193022 h 5205323"/>
              <a:gd name="connsiteX5" fmla="*/ 7044987 w 7065448"/>
              <a:gd name="connsiteY5" fmla="*/ 1193044 h 5205323"/>
              <a:gd name="connsiteX6" fmla="*/ 6965228 w 7065448"/>
              <a:gd name="connsiteY6" fmla="*/ 5169079 h 5205323"/>
              <a:gd name="connsiteX7" fmla="*/ 6927292 w 7065448"/>
              <a:gd name="connsiteY7" fmla="*/ 5205318 h 5205323"/>
              <a:gd name="connsiteX8" fmla="*/ 479954 w 7065448"/>
              <a:gd name="connsiteY8" fmla="*/ 5075984 h 5205323"/>
              <a:gd name="connsiteX9" fmla="*/ 473746 w 7065448"/>
              <a:gd name="connsiteY9" fmla="*/ 4946661 h 5205323"/>
              <a:gd name="connsiteX10" fmla="*/ 487991 w 7065448"/>
              <a:gd name="connsiteY10" fmla="*/ 4882987 h 5205323"/>
              <a:gd name="connsiteX11" fmla="*/ 571753 w 7065448"/>
              <a:gd name="connsiteY11" fmla="*/ 113570 h 5205323"/>
              <a:gd name="connsiteX12" fmla="*/ 566368 w 7065448"/>
              <a:gd name="connsiteY12" fmla="*/ 1 h 5205323"/>
              <a:gd name="connsiteX13" fmla="*/ 1048321 w 7065448"/>
              <a:gd name="connsiteY13" fmla="*/ 9669 h 5205323"/>
              <a:gd name="connsiteX14" fmla="*/ 3561175 w 7065448"/>
              <a:gd name="connsiteY14" fmla="*/ 56509 h 5205323"/>
              <a:gd name="connsiteX15" fmla="*/ 7041537 w 7065448"/>
              <a:gd name="connsiteY15" fmla="*/ 122556 h 5205323"/>
              <a:gd name="connsiteX0" fmla="*/ 6584362 w 6608273"/>
              <a:gd name="connsiteY0" fmla="*/ 122556 h 5205323"/>
              <a:gd name="connsiteX1" fmla="*/ 6605804 w 6608273"/>
              <a:gd name="connsiteY1" fmla="*/ 144493 h 5205323"/>
              <a:gd name="connsiteX2" fmla="*/ 6608273 w 6608273"/>
              <a:gd name="connsiteY2" fmla="*/ 162310 h 5205323"/>
              <a:gd name="connsiteX3" fmla="*/ 6588291 w 6608273"/>
              <a:gd name="connsiteY3" fmla="*/ 1168512 h 5205323"/>
              <a:gd name="connsiteX4" fmla="*/ 6587801 w 6608273"/>
              <a:gd name="connsiteY4" fmla="*/ 1193022 h 5205323"/>
              <a:gd name="connsiteX5" fmla="*/ 6587812 w 6608273"/>
              <a:gd name="connsiteY5" fmla="*/ 1193044 h 5205323"/>
              <a:gd name="connsiteX6" fmla="*/ 6508053 w 6608273"/>
              <a:gd name="connsiteY6" fmla="*/ 5169079 h 5205323"/>
              <a:gd name="connsiteX7" fmla="*/ 6470117 w 6608273"/>
              <a:gd name="connsiteY7" fmla="*/ 5205318 h 5205323"/>
              <a:gd name="connsiteX8" fmla="*/ 22779 w 6608273"/>
              <a:gd name="connsiteY8" fmla="*/ 5075984 h 5205323"/>
              <a:gd name="connsiteX9" fmla="*/ 16571 w 6608273"/>
              <a:gd name="connsiteY9" fmla="*/ 4946661 h 5205323"/>
              <a:gd name="connsiteX10" fmla="*/ 30816 w 6608273"/>
              <a:gd name="connsiteY10" fmla="*/ 4882987 h 5205323"/>
              <a:gd name="connsiteX11" fmla="*/ 114578 w 6608273"/>
              <a:gd name="connsiteY11" fmla="*/ 113570 h 5205323"/>
              <a:gd name="connsiteX12" fmla="*/ 109193 w 6608273"/>
              <a:gd name="connsiteY12" fmla="*/ 1 h 5205323"/>
              <a:gd name="connsiteX13" fmla="*/ 591146 w 6608273"/>
              <a:gd name="connsiteY13" fmla="*/ 9669 h 5205323"/>
              <a:gd name="connsiteX14" fmla="*/ 3104000 w 6608273"/>
              <a:gd name="connsiteY14" fmla="*/ 56509 h 5205323"/>
              <a:gd name="connsiteX15" fmla="*/ 6584362 w 6608273"/>
              <a:gd name="connsiteY15" fmla="*/ 122556 h 5205323"/>
              <a:gd name="connsiteX0" fmla="*/ 6584392 w 6608303"/>
              <a:gd name="connsiteY0" fmla="*/ 122556 h 5205323"/>
              <a:gd name="connsiteX1" fmla="*/ 6605834 w 6608303"/>
              <a:gd name="connsiteY1" fmla="*/ 144493 h 5205323"/>
              <a:gd name="connsiteX2" fmla="*/ 6608303 w 6608303"/>
              <a:gd name="connsiteY2" fmla="*/ 162310 h 5205323"/>
              <a:gd name="connsiteX3" fmla="*/ 6588321 w 6608303"/>
              <a:gd name="connsiteY3" fmla="*/ 1168512 h 5205323"/>
              <a:gd name="connsiteX4" fmla="*/ 6587831 w 6608303"/>
              <a:gd name="connsiteY4" fmla="*/ 1193022 h 5205323"/>
              <a:gd name="connsiteX5" fmla="*/ 6587842 w 6608303"/>
              <a:gd name="connsiteY5" fmla="*/ 1193044 h 5205323"/>
              <a:gd name="connsiteX6" fmla="*/ 6508083 w 6608303"/>
              <a:gd name="connsiteY6" fmla="*/ 5169079 h 5205323"/>
              <a:gd name="connsiteX7" fmla="*/ 6470147 w 6608303"/>
              <a:gd name="connsiteY7" fmla="*/ 5205318 h 5205323"/>
              <a:gd name="connsiteX8" fmla="*/ 22809 w 6608303"/>
              <a:gd name="connsiteY8" fmla="*/ 5075984 h 5205323"/>
              <a:gd name="connsiteX9" fmla="*/ 16601 w 6608303"/>
              <a:gd name="connsiteY9" fmla="*/ 4946661 h 5205323"/>
              <a:gd name="connsiteX10" fmla="*/ 30846 w 6608303"/>
              <a:gd name="connsiteY10" fmla="*/ 4882987 h 5205323"/>
              <a:gd name="connsiteX11" fmla="*/ 114608 w 6608303"/>
              <a:gd name="connsiteY11" fmla="*/ 113570 h 5205323"/>
              <a:gd name="connsiteX12" fmla="*/ 109223 w 6608303"/>
              <a:gd name="connsiteY12" fmla="*/ 1 h 5205323"/>
              <a:gd name="connsiteX13" fmla="*/ 591176 w 6608303"/>
              <a:gd name="connsiteY13" fmla="*/ 9669 h 5205323"/>
              <a:gd name="connsiteX14" fmla="*/ 3104030 w 6608303"/>
              <a:gd name="connsiteY14" fmla="*/ 56509 h 5205323"/>
              <a:gd name="connsiteX15" fmla="*/ 6584392 w 6608303"/>
              <a:gd name="connsiteY15" fmla="*/ 122556 h 5205323"/>
              <a:gd name="connsiteX0" fmla="*/ 6584393 w 6608304"/>
              <a:gd name="connsiteY0" fmla="*/ 122556 h 5205323"/>
              <a:gd name="connsiteX1" fmla="*/ 6605835 w 6608304"/>
              <a:gd name="connsiteY1" fmla="*/ 144493 h 5205323"/>
              <a:gd name="connsiteX2" fmla="*/ 6608304 w 6608304"/>
              <a:gd name="connsiteY2" fmla="*/ 162310 h 5205323"/>
              <a:gd name="connsiteX3" fmla="*/ 6588322 w 6608304"/>
              <a:gd name="connsiteY3" fmla="*/ 1168512 h 5205323"/>
              <a:gd name="connsiteX4" fmla="*/ 6587832 w 6608304"/>
              <a:gd name="connsiteY4" fmla="*/ 1193022 h 5205323"/>
              <a:gd name="connsiteX5" fmla="*/ 6587843 w 6608304"/>
              <a:gd name="connsiteY5" fmla="*/ 1193044 h 5205323"/>
              <a:gd name="connsiteX6" fmla="*/ 6508084 w 6608304"/>
              <a:gd name="connsiteY6" fmla="*/ 5169079 h 5205323"/>
              <a:gd name="connsiteX7" fmla="*/ 6470148 w 6608304"/>
              <a:gd name="connsiteY7" fmla="*/ 5205318 h 5205323"/>
              <a:gd name="connsiteX8" fmla="*/ 22810 w 6608304"/>
              <a:gd name="connsiteY8" fmla="*/ 5075984 h 5205323"/>
              <a:gd name="connsiteX9" fmla="*/ 16602 w 6608304"/>
              <a:gd name="connsiteY9" fmla="*/ 4946661 h 5205323"/>
              <a:gd name="connsiteX10" fmla="*/ 30847 w 6608304"/>
              <a:gd name="connsiteY10" fmla="*/ 4882987 h 5205323"/>
              <a:gd name="connsiteX11" fmla="*/ 114609 w 6608304"/>
              <a:gd name="connsiteY11" fmla="*/ 113570 h 5205323"/>
              <a:gd name="connsiteX12" fmla="*/ 109224 w 6608304"/>
              <a:gd name="connsiteY12" fmla="*/ 1 h 5205323"/>
              <a:gd name="connsiteX13" fmla="*/ 591177 w 6608304"/>
              <a:gd name="connsiteY13" fmla="*/ 9669 h 5205323"/>
              <a:gd name="connsiteX14" fmla="*/ 3104031 w 6608304"/>
              <a:gd name="connsiteY14" fmla="*/ 56509 h 5205323"/>
              <a:gd name="connsiteX15" fmla="*/ 6584393 w 6608304"/>
              <a:gd name="connsiteY15" fmla="*/ 122556 h 5205323"/>
              <a:gd name="connsiteX0" fmla="*/ 6567823 w 6937884"/>
              <a:gd name="connsiteY0" fmla="*/ 122556 h 5210213"/>
              <a:gd name="connsiteX1" fmla="*/ 6589265 w 6937884"/>
              <a:gd name="connsiteY1" fmla="*/ 144493 h 5210213"/>
              <a:gd name="connsiteX2" fmla="*/ 6591734 w 6937884"/>
              <a:gd name="connsiteY2" fmla="*/ 162310 h 5210213"/>
              <a:gd name="connsiteX3" fmla="*/ 6571752 w 6937884"/>
              <a:gd name="connsiteY3" fmla="*/ 1168512 h 5210213"/>
              <a:gd name="connsiteX4" fmla="*/ 6571262 w 6937884"/>
              <a:gd name="connsiteY4" fmla="*/ 1193022 h 5210213"/>
              <a:gd name="connsiteX5" fmla="*/ 6571273 w 6937884"/>
              <a:gd name="connsiteY5" fmla="*/ 1193044 h 5210213"/>
              <a:gd name="connsiteX6" fmla="*/ 6491514 w 6937884"/>
              <a:gd name="connsiteY6" fmla="*/ 5169079 h 5210213"/>
              <a:gd name="connsiteX7" fmla="*/ 6453578 w 6937884"/>
              <a:gd name="connsiteY7" fmla="*/ 5205318 h 5210213"/>
              <a:gd name="connsiteX8" fmla="*/ 87448 w 6937884"/>
              <a:gd name="connsiteY8" fmla="*/ 5064339 h 5210213"/>
              <a:gd name="connsiteX9" fmla="*/ 32 w 6937884"/>
              <a:gd name="connsiteY9" fmla="*/ 4946661 h 5210213"/>
              <a:gd name="connsiteX10" fmla="*/ 14277 w 6937884"/>
              <a:gd name="connsiteY10" fmla="*/ 4882987 h 5210213"/>
              <a:gd name="connsiteX11" fmla="*/ 98039 w 6937884"/>
              <a:gd name="connsiteY11" fmla="*/ 113570 h 5210213"/>
              <a:gd name="connsiteX12" fmla="*/ 92654 w 6937884"/>
              <a:gd name="connsiteY12" fmla="*/ 1 h 5210213"/>
              <a:gd name="connsiteX13" fmla="*/ 574607 w 6937884"/>
              <a:gd name="connsiteY13" fmla="*/ 9669 h 5210213"/>
              <a:gd name="connsiteX14" fmla="*/ 3087461 w 6937884"/>
              <a:gd name="connsiteY14" fmla="*/ 56509 h 5210213"/>
              <a:gd name="connsiteX15" fmla="*/ 6567823 w 6937884"/>
              <a:gd name="connsiteY15" fmla="*/ 122556 h 5210213"/>
              <a:gd name="connsiteX0" fmla="*/ 6567823 w 6591734"/>
              <a:gd name="connsiteY0" fmla="*/ 122556 h 5207389"/>
              <a:gd name="connsiteX1" fmla="*/ 6589265 w 6591734"/>
              <a:gd name="connsiteY1" fmla="*/ 144493 h 5207389"/>
              <a:gd name="connsiteX2" fmla="*/ 6591734 w 6591734"/>
              <a:gd name="connsiteY2" fmla="*/ 162310 h 5207389"/>
              <a:gd name="connsiteX3" fmla="*/ 6571752 w 6591734"/>
              <a:gd name="connsiteY3" fmla="*/ 1168512 h 5207389"/>
              <a:gd name="connsiteX4" fmla="*/ 6571262 w 6591734"/>
              <a:gd name="connsiteY4" fmla="*/ 1193022 h 5207389"/>
              <a:gd name="connsiteX5" fmla="*/ 6571273 w 6591734"/>
              <a:gd name="connsiteY5" fmla="*/ 1193044 h 5207389"/>
              <a:gd name="connsiteX6" fmla="*/ 6491514 w 6591734"/>
              <a:gd name="connsiteY6" fmla="*/ 5169079 h 5207389"/>
              <a:gd name="connsiteX7" fmla="*/ 6453578 w 6591734"/>
              <a:gd name="connsiteY7" fmla="*/ 5205318 h 5207389"/>
              <a:gd name="connsiteX8" fmla="*/ 87448 w 6591734"/>
              <a:gd name="connsiteY8" fmla="*/ 5064339 h 5207389"/>
              <a:gd name="connsiteX9" fmla="*/ 32 w 6591734"/>
              <a:gd name="connsiteY9" fmla="*/ 4946661 h 5207389"/>
              <a:gd name="connsiteX10" fmla="*/ 14277 w 6591734"/>
              <a:gd name="connsiteY10" fmla="*/ 4882987 h 5207389"/>
              <a:gd name="connsiteX11" fmla="*/ 98039 w 6591734"/>
              <a:gd name="connsiteY11" fmla="*/ 113570 h 5207389"/>
              <a:gd name="connsiteX12" fmla="*/ 92654 w 6591734"/>
              <a:gd name="connsiteY12" fmla="*/ 1 h 5207389"/>
              <a:gd name="connsiteX13" fmla="*/ 574607 w 6591734"/>
              <a:gd name="connsiteY13" fmla="*/ 9669 h 5207389"/>
              <a:gd name="connsiteX14" fmla="*/ 3087461 w 6591734"/>
              <a:gd name="connsiteY14" fmla="*/ 56509 h 5207389"/>
              <a:gd name="connsiteX15" fmla="*/ 6567823 w 6591734"/>
              <a:gd name="connsiteY15" fmla="*/ 122556 h 5207389"/>
              <a:gd name="connsiteX0" fmla="*/ 6567823 w 6591734"/>
              <a:gd name="connsiteY0" fmla="*/ 122556 h 5205656"/>
              <a:gd name="connsiteX1" fmla="*/ 6589265 w 6591734"/>
              <a:gd name="connsiteY1" fmla="*/ 144493 h 5205656"/>
              <a:gd name="connsiteX2" fmla="*/ 6591734 w 6591734"/>
              <a:gd name="connsiteY2" fmla="*/ 162310 h 5205656"/>
              <a:gd name="connsiteX3" fmla="*/ 6571752 w 6591734"/>
              <a:gd name="connsiteY3" fmla="*/ 1168512 h 5205656"/>
              <a:gd name="connsiteX4" fmla="*/ 6571262 w 6591734"/>
              <a:gd name="connsiteY4" fmla="*/ 1193022 h 5205656"/>
              <a:gd name="connsiteX5" fmla="*/ 6571273 w 6591734"/>
              <a:gd name="connsiteY5" fmla="*/ 1193044 h 5205656"/>
              <a:gd name="connsiteX6" fmla="*/ 6491514 w 6591734"/>
              <a:gd name="connsiteY6" fmla="*/ 5169079 h 5205656"/>
              <a:gd name="connsiteX7" fmla="*/ 6453578 w 6591734"/>
              <a:gd name="connsiteY7" fmla="*/ 5205318 h 5205656"/>
              <a:gd name="connsiteX8" fmla="*/ 87448 w 6591734"/>
              <a:gd name="connsiteY8" fmla="*/ 5064339 h 5205656"/>
              <a:gd name="connsiteX9" fmla="*/ 32 w 6591734"/>
              <a:gd name="connsiteY9" fmla="*/ 4946661 h 5205656"/>
              <a:gd name="connsiteX10" fmla="*/ 14277 w 6591734"/>
              <a:gd name="connsiteY10" fmla="*/ 4882987 h 5205656"/>
              <a:gd name="connsiteX11" fmla="*/ 98039 w 6591734"/>
              <a:gd name="connsiteY11" fmla="*/ 113570 h 5205656"/>
              <a:gd name="connsiteX12" fmla="*/ 92654 w 6591734"/>
              <a:gd name="connsiteY12" fmla="*/ 1 h 5205656"/>
              <a:gd name="connsiteX13" fmla="*/ 574607 w 6591734"/>
              <a:gd name="connsiteY13" fmla="*/ 9669 h 5205656"/>
              <a:gd name="connsiteX14" fmla="*/ 3087461 w 6591734"/>
              <a:gd name="connsiteY14" fmla="*/ 56509 h 5205656"/>
              <a:gd name="connsiteX15" fmla="*/ 6567823 w 6591734"/>
              <a:gd name="connsiteY15" fmla="*/ 122556 h 520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591734" h="5205656">
                <a:moveTo>
                  <a:pt x="6567823" y="122556"/>
                </a:moveTo>
                <a:cubicBezTo>
                  <a:pt x="6580239" y="129975"/>
                  <a:pt x="6582222" y="131985"/>
                  <a:pt x="6589265" y="144493"/>
                </a:cubicBezTo>
                <a:lnTo>
                  <a:pt x="6591734" y="162310"/>
                </a:lnTo>
                <a:cubicBezTo>
                  <a:pt x="6587703" y="369196"/>
                  <a:pt x="6580519" y="730319"/>
                  <a:pt x="6571752" y="1168512"/>
                </a:cubicBezTo>
                <a:cubicBezTo>
                  <a:pt x="6571589" y="1176682"/>
                  <a:pt x="6571425" y="1184852"/>
                  <a:pt x="6571262" y="1193022"/>
                </a:cubicBezTo>
                <a:cubicBezTo>
                  <a:pt x="6571266" y="1193029"/>
                  <a:pt x="6571269" y="1193037"/>
                  <a:pt x="6571273" y="1193044"/>
                </a:cubicBezTo>
                <a:lnTo>
                  <a:pt x="6491514" y="5169079"/>
                </a:lnTo>
                <a:cubicBezTo>
                  <a:pt x="6491046" y="5189483"/>
                  <a:pt x="6510894" y="5208439"/>
                  <a:pt x="6453578" y="5205318"/>
                </a:cubicBezTo>
                <a:cubicBezTo>
                  <a:pt x="5108322" y="5132065"/>
                  <a:pt x="2209491" y="5111332"/>
                  <a:pt x="87448" y="5064339"/>
                </a:cubicBezTo>
                <a:cubicBezTo>
                  <a:pt x="40819" y="5064158"/>
                  <a:pt x="-1307" y="4978827"/>
                  <a:pt x="32" y="4946661"/>
                </a:cubicBezTo>
                <a:cubicBezTo>
                  <a:pt x="32" y="4946660"/>
                  <a:pt x="14277" y="4882988"/>
                  <a:pt x="14277" y="4882987"/>
                </a:cubicBezTo>
                <a:lnTo>
                  <a:pt x="98039" y="113570"/>
                </a:lnTo>
                <a:cubicBezTo>
                  <a:pt x="98461" y="95952"/>
                  <a:pt x="80714" y="-192"/>
                  <a:pt x="92654" y="1"/>
                </a:cubicBezTo>
                <a:lnTo>
                  <a:pt x="574607" y="9669"/>
                </a:lnTo>
                <a:lnTo>
                  <a:pt x="3087461" y="56509"/>
                </a:lnTo>
                <a:lnTo>
                  <a:pt x="6567823" y="1225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5185206-2D31-FA55-9E31-5D727B751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0339">
            <a:off x="5129482" y="2301704"/>
            <a:ext cx="6245132" cy="23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2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68040078-E66A-4749-A36C-D07BD10F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61E96A-CA26-48B7-A3DC-05AAA57EF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06199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EB26615-6628-44FC-97FC-656C0A834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76"/>
            <a:ext cx="5852458" cy="6374525"/>
          </a:xfrm>
          <a:custGeom>
            <a:avLst/>
            <a:gdLst>
              <a:gd name="connsiteX0" fmla="*/ 5517259 w 5852458"/>
              <a:gd name="connsiteY0" fmla="*/ 0 h 6410965"/>
              <a:gd name="connsiteX1" fmla="*/ 5852458 w 5852458"/>
              <a:gd name="connsiteY1" fmla="*/ 6410965 h 6410965"/>
              <a:gd name="connsiteX2" fmla="*/ 0 w 5852458"/>
              <a:gd name="connsiteY2" fmla="*/ 6410965 h 6410965"/>
              <a:gd name="connsiteX3" fmla="*/ 0 w 5852458"/>
              <a:gd name="connsiteY3" fmla="*/ 288471 h 641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2458" h="6410965">
                <a:moveTo>
                  <a:pt x="5517259" y="0"/>
                </a:moveTo>
                <a:lnTo>
                  <a:pt x="5852458" y="6410965"/>
                </a:lnTo>
                <a:lnTo>
                  <a:pt x="0" y="6410965"/>
                </a:lnTo>
                <a:lnTo>
                  <a:pt x="0" y="288471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0EBE27-2B58-4043-9268-90B6853F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9683"/>
            <a:ext cx="5729996" cy="6248316"/>
          </a:xfrm>
          <a:custGeom>
            <a:avLst/>
            <a:gdLst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398009 h 6248316"/>
              <a:gd name="connsiteX10" fmla="*/ 5639379 w 5729996"/>
              <a:gd name="connsiteY10" fmla="*/ 2227390 h 6248316"/>
              <a:gd name="connsiteX11" fmla="*/ 5541101 w 5729996"/>
              <a:gd name="connsiteY11" fmla="*/ 2227390 h 6248316"/>
              <a:gd name="connsiteX12" fmla="*/ 5543339 w 5729996"/>
              <a:gd name="connsiteY12" fmla="*/ 2241697 h 6248316"/>
              <a:gd name="connsiteX13" fmla="*/ 5546917 w 5729996"/>
              <a:gd name="connsiteY13" fmla="*/ 2285652 h 6248316"/>
              <a:gd name="connsiteX14" fmla="*/ 5546985 w 5729996"/>
              <a:gd name="connsiteY14" fmla="*/ 2292052 h 6248316"/>
              <a:gd name="connsiteX15" fmla="*/ 5540356 w 5729996"/>
              <a:gd name="connsiteY15" fmla="*/ 2345382 h 6248316"/>
              <a:gd name="connsiteX16" fmla="*/ 5545313 w 5729996"/>
              <a:gd name="connsiteY16" fmla="*/ 2350046 h 6248316"/>
              <a:gd name="connsiteX17" fmla="*/ 5550954 w 5729996"/>
              <a:gd name="connsiteY17" fmla="*/ 2366333 h 6248316"/>
              <a:gd name="connsiteX18" fmla="*/ 5546070 w 5729996"/>
              <a:gd name="connsiteY18" fmla="*/ 2380820 h 6248316"/>
              <a:gd name="connsiteX19" fmla="*/ 5539473 w 5729996"/>
              <a:gd name="connsiteY19" fmla="*/ 2447770 h 6248316"/>
              <a:gd name="connsiteX20" fmla="*/ 5536626 w 5729996"/>
              <a:gd name="connsiteY20" fmla="*/ 2513456 h 6248316"/>
              <a:gd name="connsiteX21" fmla="*/ 5610789 w 5729996"/>
              <a:gd name="connsiteY21" fmla="*/ 3898260 h 6248316"/>
              <a:gd name="connsiteX22" fmla="*/ 5629514 w 5729996"/>
              <a:gd name="connsiteY22" fmla="*/ 4230682 h 6248316"/>
              <a:gd name="connsiteX23" fmla="*/ 5637643 w 5729996"/>
              <a:gd name="connsiteY23" fmla="*/ 4444335 h 6248316"/>
              <a:gd name="connsiteX24" fmla="*/ 5729996 w 5729996"/>
              <a:gd name="connsiteY24" fmla="*/ 6248315 h 6248316"/>
              <a:gd name="connsiteX25" fmla="*/ 0 w 5729996"/>
              <a:gd name="connsiteY25" fmla="*/ 6248316 h 6248316"/>
              <a:gd name="connsiteX26" fmla="*/ 0 w 5729996"/>
              <a:gd name="connsiteY26" fmla="*/ 281035 h 6248316"/>
              <a:gd name="connsiteX27" fmla="*/ 138300 w 5729996"/>
              <a:gd name="connsiteY27" fmla="*/ 274616 h 6248316"/>
              <a:gd name="connsiteX28" fmla="*/ 3740423 w 5729996"/>
              <a:gd name="connsiteY28" fmla="*/ 77589 h 6248316"/>
              <a:gd name="connsiteX29" fmla="*/ 4864389 w 5729996"/>
              <a:gd name="connsiteY29" fmla="*/ 28034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39379 w 5729996"/>
              <a:gd name="connsiteY9" fmla="*/ 2227390 h 6248316"/>
              <a:gd name="connsiteX10" fmla="*/ 5541101 w 5729996"/>
              <a:gd name="connsiteY10" fmla="*/ 2227390 h 6248316"/>
              <a:gd name="connsiteX11" fmla="*/ 5543339 w 5729996"/>
              <a:gd name="connsiteY11" fmla="*/ 2241697 h 6248316"/>
              <a:gd name="connsiteX12" fmla="*/ 5546917 w 5729996"/>
              <a:gd name="connsiteY12" fmla="*/ 2285652 h 6248316"/>
              <a:gd name="connsiteX13" fmla="*/ 5546985 w 5729996"/>
              <a:gd name="connsiteY13" fmla="*/ 2292052 h 6248316"/>
              <a:gd name="connsiteX14" fmla="*/ 5540356 w 5729996"/>
              <a:gd name="connsiteY14" fmla="*/ 2345382 h 6248316"/>
              <a:gd name="connsiteX15" fmla="*/ 5545313 w 5729996"/>
              <a:gd name="connsiteY15" fmla="*/ 2350046 h 6248316"/>
              <a:gd name="connsiteX16" fmla="*/ 5550954 w 5729996"/>
              <a:gd name="connsiteY16" fmla="*/ 2366333 h 6248316"/>
              <a:gd name="connsiteX17" fmla="*/ 5546070 w 5729996"/>
              <a:gd name="connsiteY17" fmla="*/ 2380820 h 6248316"/>
              <a:gd name="connsiteX18" fmla="*/ 5539473 w 5729996"/>
              <a:gd name="connsiteY18" fmla="*/ 2447770 h 6248316"/>
              <a:gd name="connsiteX19" fmla="*/ 5536626 w 5729996"/>
              <a:gd name="connsiteY19" fmla="*/ 2513456 h 6248316"/>
              <a:gd name="connsiteX20" fmla="*/ 5610789 w 5729996"/>
              <a:gd name="connsiteY20" fmla="*/ 3898260 h 6248316"/>
              <a:gd name="connsiteX21" fmla="*/ 5629514 w 5729996"/>
              <a:gd name="connsiteY21" fmla="*/ 4230682 h 6248316"/>
              <a:gd name="connsiteX22" fmla="*/ 5637643 w 5729996"/>
              <a:gd name="connsiteY22" fmla="*/ 4444335 h 6248316"/>
              <a:gd name="connsiteX23" fmla="*/ 5729996 w 5729996"/>
              <a:gd name="connsiteY23" fmla="*/ 6248315 h 6248316"/>
              <a:gd name="connsiteX24" fmla="*/ 0 w 5729996"/>
              <a:gd name="connsiteY24" fmla="*/ 6248316 h 6248316"/>
              <a:gd name="connsiteX25" fmla="*/ 0 w 5729996"/>
              <a:gd name="connsiteY25" fmla="*/ 281035 h 6248316"/>
              <a:gd name="connsiteX26" fmla="*/ 138300 w 5729996"/>
              <a:gd name="connsiteY26" fmla="*/ 274616 h 6248316"/>
              <a:gd name="connsiteX27" fmla="*/ 3740423 w 5729996"/>
              <a:gd name="connsiteY27" fmla="*/ 77589 h 6248316"/>
              <a:gd name="connsiteX28" fmla="*/ 4864389 w 5729996"/>
              <a:gd name="connsiteY28" fmla="*/ 28034 h 6248316"/>
              <a:gd name="connsiteX29" fmla="*/ 5369862 w 5729996"/>
              <a:gd name="connsiteY2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3339 w 5729996"/>
              <a:gd name="connsiteY10" fmla="*/ 2241697 h 6248316"/>
              <a:gd name="connsiteX11" fmla="*/ 5546917 w 5729996"/>
              <a:gd name="connsiteY11" fmla="*/ 2285652 h 6248316"/>
              <a:gd name="connsiteX12" fmla="*/ 5546985 w 5729996"/>
              <a:gd name="connsiteY12" fmla="*/ 2292052 h 6248316"/>
              <a:gd name="connsiteX13" fmla="*/ 5540356 w 5729996"/>
              <a:gd name="connsiteY13" fmla="*/ 2345382 h 6248316"/>
              <a:gd name="connsiteX14" fmla="*/ 5545313 w 5729996"/>
              <a:gd name="connsiteY14" fmla="*/ 2350046 h 6248316"/>
              <a:gd name="connsiteX15" fmla="*/ 5550954 w 5729996"/>
              <a:gd name="connsiteY15" fmla="*/ 2366333 h 6248316"/>
              <a:gd name="connsiteX16" fmla="*/ 5546070 w 5729996"/>
              <a:gd name="connsiteY16" fmla="*/ 2380820 h 6248316"/>
              <a:gd name="connsiteX17" fmla="*/ 5539473 w 5729996"/>
              <a:gd name="connsiteY17" fmla="*/ 2447770 h 6248316"/>
              <a:gd name="connsiteX18" fmla="*/ 5536626 w 5729996"/>
              <a:gd name="connsiteY18" fmla="*/ 2513456 h 6248316"/>
              <a:gd name="connsiteX19" fmla="*/ 5610789 w 5729996"/>
              <a:gd name="connsiteY19" fmla="*/ 3898260 h 6248316"/>
              <a:gd name="connsiteX20" fmla="*/ 5629514 w 5729996"/>
              <a:gd name="connsiteY20" fmla="*/ 4230682 h 6248316"/>
              <a:gd name="connsiteX21" fmla="*/ 5637643 w 5729996"/>
              <a:gd name="connsiteY21" fmla="*/ 4444335 h 6248316"/>
              <a:gd name="connsiteX22" fmla="*/ 5729996 w 5729996"/>
              <a:gd name="connsiteY22" fmla="*/ 6248315 h 6248316"/>
              <a:gd name="connsiteX23" fmla="*/ 0 w 5729996"/>
              <a:gd name="connsiteY23" fmla="*/ 6248316 h 6248316"/>
              <a:gd name="connsiteX24" fmla="*/ 0 w 5729996"/>
              <a:gd name="connsiteY24" fmla="*/ 281035 h 6248316"/>
              <a:gd name="connsiteX25" fmla="*/ 138300 w 5729996"/>
              <a:gd name="connsiteY25" fmla="*/ 274616 h 6248316"/>
              <a:gd name="connsiteX26" fmla="*/ 3740423 w 5729996"/>
              <a:gd name="connsiteY26" fmla="*/ 77589 h 6248316"/>
              <a:gd name="connsiteX27" fmla="*/ 4864389 w 5729996"/>
              <a:gd name="connsiteY27" fmla="*/ 28034 h 6248316"/>
              <a:gd name="connsiteX28" fmla="*/ 5369862 w 5729996"/>
              <a:gd name="connsiteY2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1101 w 5729996"/>
              <a:gd name="connsiteY9" fmla="*/ 2227390 h 6248316"/>
              <a:gd name="connsiteX10" fmla="*/ 5546917 w 5729996"/>
              <a:gd name="connsiteY10" fmla="*/ 2285652 h 6248316"/>
              <a:gd name="connsiteX11" fmla="*/ 5546985 w 5729996"/>
              <a:gd name="connsiteY11" fmla="*/ 2292052 h 6248316"/>
              <a:gd name="connsiteX12" fmla="*/ 5540356 w 5729996"/>
              <a:gd name="connsiteY12" fmla="*/ 2345382 h 6248316"/>
              <a:gd name="connsiteX13" fmla="*/ 5545313 w 5729996"/>
              <a:gd name="connsiteY13" fmla="*/ 2350046 h 6248316"/>
              <a:gd name="connsiteX14" fmla="*/ 5550954 w 5729996"/>
              <a:gd name="connsiteY14" fmla="*/ 2366333 h 6248316"/>
              <a:gd name="connsiteX15" fmla="*/ 5546070 w 5729996"/>
              <a:gd name="connsiteY15" fmla="*/ 2380820 h 6248316"/>
              <a:gd name="connsiteX16" fmla="*/ 5539473 w 5729996"/>
              <a:gd name="connsiteY16" fmla="*/ 2447770 h 6248316"/>
              <a:gd name="connsiteX17" fmla="*/ 5536626 w 5729996"/>
              <a:gd name="connsiteY17" fmla="*/ 2513456 h 6248316"/>
              <a:gd name="connsiteX18" fmla="*/ 5610789 w 5729996"/>
              <a:gd name="connsiteY18" fmla="*/ 3898260 h 6248316"/>
              <a:gd name="connsiteX19" fmla="*/ 5629514 w 5729996"/>
              <a:gd name="connsiteY19" fmla="*/ 4230682 h 6248316"/>
              <a:gd name="connsiteX20" fmla="*/ 5637643 w 5729996"/>
              <a:gd name="connsiteY20" fmla="*/ 4444335 h 6248316"/>
              <a:gd name="connsiteX21" fmla="*/ 5729996 w 5729996"/>
              <a:gd name="connsiteY21" fmla="*/ 6248315 h 6248316"/>
              <a:gd name="connsiteX22" fmla="*/ 0 w 5729996"/>
              <a:gd name="connsiteY22" fmla="*/ 6248316 h 6248316"/>
              <a:gd name="connsiteX23" fmla="*/ 0 w 5729996"/>
              <a:gd name="connsiteY23" fmla="*/ 281035 h 6248316"/>
              <a:gd name="connsiteX24" fmla="*/ 138300 w 5729996"/>
              <a:gd name="connsiteY24" fmla="*/ 274616 h 6248316"/>
              <a:gd name="connsiteX25" fmla="*/ 3740423 w 5729996"/>
              <a:gd name="connsiteY25" fmla="*/ 77589 h 6248316"/>
              <a:gd name="connsiteX26" fmla="*/ 4864389 w 5729996"/>
              <a:gd name="connsiteY26" fmla="*/ 28034 h 6248316"/>
              <a:gd name="connsiteX27" fmla="*/ 5369862 w 5729996"/>
              <a:gd name="connsiteY2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6985 w 5729996"/>
              <a:gd name="connsiteY10" fmla="*/ 2292052 h 6248316"/>
              <a:gd name="connsiteX11" fmla="*/ 5540356 w 5729996"/>
              <a:gd name="connsiteY11" fmla="*/ 2345382 h 6248316"/>
              <a:gd name="connsiteX12" fmla="*/ 5545313 w 5729996"/>
              <a:gd name="connsiteY12" fmla="*/ 2350046 h 6248316"/>
              <a:gd name="connsiteX13" fmla="*/ 5550954 w 5729996"/>
              <a:gd name="connsiteY13" fmla="*/ 2366333 h 6248316"/>
              <a:gd name="connsiteX14" fmla="*/ 5546070 w 5729996"/>
              <a:gd name="connsiteY14" fmla="*/ 2380820 h 6248316"/>
              <a:gd name="connsiteX15" fmla="*/ 5539473 w 5729996"/>
              <a:gd name="connsiteY15" fmla="*/ 2447770 h 6248316"/>
              <a:gd name="connsiteX16" fmla="*/ 5536626 w 5729996"/>
              <a:gd name="connsiteY16" fmla="*/ 2513456 h 6248316"/>
              <a:gd name="connsiteX17" fmla="*/ 5610789 w 5729996"/>
              <a:gd name="connsiteY17" fmla="*/ 3898260 h 6248316"/>
              <a:gd name="connsiteX18" fmla="*/ 5629514 w 5729996"/>
              <a:gd name="connsiteY18" fmla="*/ 4230682 h 6248316"/>
              <a:gd name="connsiteX19" fmla="*/ 5637643 w 5729996"/>
              <a:gd name="connsiteY19" fmla="*/ 4444335 h 6248316"/>
              <a:gd name="connsiteX20" fmla="*/ 5729996 w 5729996"/>
              <a:gd name="connsiteY20" fmla="*/ 6248315 h 6248316"/>
              <a:gd name="connsiteX21" fmla="*/ 0 w 5729996"/>
              <a:gd name="connsiteY21" fmla="*/ 6248316 h 6248316"/>
              <a:gd name="connsiteX22" fmla="*/ 0 w 5729996"/>
              <a:gd name="connsiteY22" fmla="*/ 281035 h 6248316"/>
              <a:gd name="connsiteX23" fmla="*/ 138300 w 5729996"/>
              <a:gd name="connsiteY23" fmla="*/ 274616 h 6248316"/>
              <a:gd name="connsiteX24" fmla="*/ 3740423 w 5729996"/>
              <a:gd name="connsiteY24" fmla="*/ 77589 h 6248316"/>
              <a:gd name="connsiteX25" fmla="*/ 4864389 w 5729996"/>
              <a:gd name="connsiteY25" fmla="*/ 28034 h 6248316"/>
              <a:gd name="connsiteX26" fmla="*/ 5369862 w 5729996"/>
              <a:gd name="connsiteY2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6917 w 5729996"/>
              <a:gd name="connsiteY9" fmla="*/ 2285652 h 6248316"/>
              <a:gd name="connsiteX10" fmla="*/ 5540356 w 5729996"/>
              <a:gd name="connsiteY10" fmla="*/ 2345382 h 6248316"/>
              <a:gd name="connsiteX11" fmla="*/ 5545313 w 5729996"/>
              <a:gd name="connsiteY11" fmla="*/ 2350046 h 6248316"/>
              <a:gd name="connsiteX12" fmla="*/ 5550954 w 5729996"/>
              <a:gd name="connsiteY12" fmla="*/ 2366333 h 6248316"/>
              <a:gd name="connsiteX13" fmla="*/ 5546070 w 5729996"/>
              <a:gd name="connsiteY13" fmla="*/ 2380820 h 6248316"/>
              <a:gd name="connsiteX14" fmla="*/ 5539473 w 5729996"/>
              <a:gd name="connsiteY14" fmla="*/ 2447770 h 6248316"/>
              <a:gd name="connsiteX15" fmla="*/ 5536626 w 5729996"/>
              <a:gd name="connsiteY15" fmla="*/ 2513456 h 6248316"/>
              <a:gd name="connsiteX16" fmla="*/ 5610789 w 5729996"/>
              <a:gd name="connsiteY16" fmla="*/ 3898260 h 6248316"/>
              <a:gd name="connsiteX17" fmla="*/ 5629514 w 5729996"/>
              <a:gd name="connsiteY17" fmla="*/ 4230682 h 6248316"/>
              <a:gd name="connsiteX18" fmla="*/ 5637643 w 5729996"/>
              <a:gd name="connsiteY18" fmla="*/ 4444335 h 6248316"/>
              <a:gd name="connsiteX19" fmla="*/ 5729996 w 5729996"/>
              <a:gd name="connsiteY19" fmla="*/ 6248315 h 6248316"/>
              <a:gd name="connsiteX20" fmla="*/ 0 w 5729996"/>
              <a:gd name="connsiteY20" fmla="*/ 6248316 h 6248316"/>
              <a:gd name="connsiteX21" fmla="*/ 0 w 5729996"/>
              <a:gd name="connsiteY21" fmla="*/ 281035 h 6248316"/>
              <a:gd name="connsiteX22" fmla="*/ 138300 w 5729996"/>
              <a:gd name="connsiteY22" fmla="*/ 274616 h 6248316"/>
              <a:gd name="connsiteX23" fmla="*/ 3740423 w 5729996"/>
              <a:gd name="connsiteY23" fmla="*/ 77589 h 6248316"/>
              <a:gd name="connsiteX24" fmla="*/ 4864389 w 5729996"/>
              <a:gd name="connsiteY24" fmla="*/ 28034 h 6248316"/>
              <a:gd name="connsiteX25" fmla="*/ 5369862 w 5729996"/>
              <a:gd name="connsiteY2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50954 w 5729996"/>
              <a:gd name="connsiteY11" fmla="*/ 2366333 h 6248316"/>
              <a:gd name="connsiteX12" fmla="*/ 5546070 w 5729996"/>
              <a:gd name="connsiteY12" fmla="*/ 2380820 h 6248316"/>
              <a:gd name="connsiteX13" fmla="*/ 5539473 w 5729996"/>
              <a:gd name="connsiteY13" fmla="*/ 2447770 h 6248316"/>
              <a:gd name="connsiteX14" fmla="*/ 5536626 w 5729996"/>
              <a:gd name="connsiteY14" fmla="*/ 2513456 h 6248316"/>
              <a:gd name="connsiteX15" fmla="*/ 5610789 w 5729996"/>
              <a:gd name="connsiteY15" fmla="*/ 3898260 h 6248316"/>
              <a:gd name="connsiteX16" fmla="*/ 5629514 w 5729996"/>
              <a:gd name="connsiteY16" fmla="*/ 4230682 h 6248316"/>
              <a:gd name="connsiteX17" fmla="*/ 5637643 w 5729996"/>
              <a:gd name="connsiteY17" fmla="*/ 4444335 h 6248316"/>
              <a:gd name="connsiteX18" fmla="*/ 5729996 w 5729996"/>
              <a:gd name="connsiteY18" fmla="*/ 6248315 h 6248316"/>
              <a:gd name="connsiteX19" fmla="*/ 0 w 5729996"/>
              <a:gd name="connsiteY19" fmla="*/ 6248316 h 6248316"/>
              <a:gd name="connsiteX20" fmla="*/ 0 w 5729996"/>
              <a:gd name="connsiteY20" fmla="*/ 281035 h 6248316"/>
              <a:gd name="connsiteX21" fmla="*/ 138300 w 5729996"/>
              <a:gd name="connsiteY21" fmla="*/ 274616 h 6248316"/>
              <a:gd name="connsiteX22" fmla="*/ 3740423 w 5729996"/>
              <a:gd name="connsiteY22" fmla="*/ 77589 h 6248316"/>
              <a:gd name="connsiteX23" fmla="*/ 4864389 w 5729996"/>
              <a:gd name="connsiteY23" fmla="*/ 28034 h 6248316"/>
              <a:gd name="connsiteX24" fmla="*/ 5369862 w 5729996"/>
              <a:gd name="connsiteY2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5313 w 5729996"/>
              <a:gd name="connsiteY10" fmla="*/ 2350046 h 6248316"/>
              <a:gd name="connsiteX11" fmla="*/ 5546070 w 5729996"/>
              <a:gd name="connsiteY11" fmla="*/ 2380820 h 6248316"/>
              <a:gd name="connsiteX12" fmla="*/ 5539473 w 5729996"/>
              <a:gd name="connsiteY12" fmla="*/ 2447770 h 6248316"/>
              <a:gd name="connsiteX13" fmla="*/ 5536626 w 5729996"/>
              <a:gd name="connsiteY13" fmla="*/ 2513456 h 6248316"/>
              <a:gd name="connsiteX14" fmla="*/ 5610789 w 5729996"/>
              <a:gd name="connsiteY14" fmla="*/ 3898260 h 6248316"/>
              <a:gd name="connsiteX15" fmla="*/ 5629514 w 5729996"/>
              <a:gd name="connsiteY15" fmla="*/ 4230682 h 6248316"/>
              <a:gd name="connsiteX16" fmla="*/ 5637643 w 5729996"/>
              <a:gd name="connsiteY16" fmla="*/ 4444335 h 6248316"/>
              <a:gd name="connsiteX17" fmla="*/ 5729996 w 5729996"/>
              <a:gd name="connsiteY17" fmla="*/ 6248315 h 6248316"/>
              <a:gd name="connsiteX18" fmla="*/ 0 w 5729996"/>
              <a:gd name="connsiteY18" fmla="*/ 6248316 h 6248316"/>
              <a:gd name="connsiteX19" fmla="*/ 0 w 5729996"/>
              <a:gd name="connsiteY19" fmla="*/ 281035 h 6248316"/>
              <a:gd name="connsiteX20" fmla="*/ 138300 w 5729996"/>
              <a:gd name="connsiteY20" fmla="*/ 274616 h 6248316"/>
              <a:gd name="connsiteX21" fmla="*/ 3740423 w 5729996"/>
              <a:gd name="connsiteY21" fmla="*/ 77589 h 6248316"/>
              <a:gd name="connsiteX22" fmla="*/ 4864389 w 5729996"/>
              <a:gd name="connsiteY22" fmla="*/ 28034 h 6248316"/>
              <a:gd name="connsiteX23" fmla="*/ 5369862 w 5729996"/>
              <a:gd name="connsiteY2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46070 w 5729996"/>
              <a:gd name="connsiteY10" fmla="*/ 2380820 h 6248316"/>
              <a:gd name="connsiteX11" fmla="*/ 5539473 w 5729996"/>
              <a:gd name="connsiteY11" fmla="*/ 2447770 h 6248316"/>
              <a:gd name="connsiteX12" fmla="*/ 5536626 w 5729996"/>
              <a:gd name="connsiteY12" fmla="*/ 2513456 h 6248316"/>
              <a:gd name="connsiteX13" fmla="*/ 5610789 w 5729996"/>
              <a:gd name="connsiteY13" fmla="*/ 3898260 h 6248316"/>
              <a:gd name="connsiteX14" fmla="*/ 5629514 w 5729996"/>
              <a:gd name="connsiteY14" fmla="*/ 4230682 h 6248316"/>
              <a:gd name="connsiteX15" fmla="*/ 5637643 w 5729996"/>
              <a:gd name="connsiteY15" fmla="*/ 4444335 h 6248316"/>
              <a:gd name="connsiteX16" fmla="*/ 5729996 w 5729996"/>
              <a:gd name="connsiteY16" fmla="*/ 6248315 h 6248316"/>
              <a:gd name="connsiteX17" fmla="*/ 0 w 5729996"/>
              <a:gd name="connsiteY17" fmla="*/ 6248316 h 6248316"/>
              <a:gd name="connsiteX18" fmla="*/ 0 w 5729996"/>
              <a:gd name="connsiteY18" fmla="*/ 281035 h 6248316"/>
              <a:gd name="connsiteX19" fmla="*/ 138300 w 5729996"/>
              <a:gd name="connsiteY19" fmla="*/ 274616 h 6248316"/>
              <a:gd name="connsiteX20" fmla="*/ 3740423 w 5729996"/>
              <a:gd name="connsiteY20" fmla="*/ 77589 h 6248316"/>
              <a:gd name="connsiteX21" fmla="*/ 4864389 w 5729996"/>
              <a:gd name="connsiteY21" fmla="*/ 28034 h 6248316"/>
              <a:gd name="connsiteX22" fmla="*/ 5369862 w 5729996"/>
              <a:gd name="connsiteY22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9473 w 5729996"/>
              <a:gd name="connsiteY10" fmla="*/ 2447770 h 6248316"/>
              <a:gd name="connsiteX11" fmla="*/ 5536626 w 5729996"/>
              <a:gd name="connsiteY11" fmla="*/ 2513456 h 6248316"/>
              <a:gd name="connsiteX12" fmla="*/ 5610789 w 5729996"/>
              <a:gd name="connsiteY12" fmla="*/ 3898260 h 6248316"/>
              <a:gd name="connsiteX13" fmla="*/ 5629514 w 5729996"/>
              <a:gd name="connsiteY13" fmla="*/ 4230682 h 6248316"/>
              <a:gd name="connsiteX14" fmla="*/ 5637643 w 5729996"/>
              <a:gd name="connsiteY14" fmla="*/ 4444335 h 6248316"/>
              <a:gd name="connsiteX15" fmla="*/ 5729996 w 5729996"/>
              <a:gd name="connsiteY15" fmla="*/ 6248315 h 6248316"/>
              <a:gd name="connsiteX16" fmla="*/ 0 w 5729996"/>
              <a:gd name="connsiteY16" fmla="*/ 6248316 h 6248316"/>
              <a:gd name="connsiteX17" fmla="*/ 0 w 5729996"/>
              <a:gd name="connsiteY17" fmla="*/ 281035 h 6248316"/>
              <a:gd name="connsiteX18" fmla="*/ 138300 w 5729996"/>
              <a:gd name="connsiteY18" fmla="*/ 274616 h 6248316"/>
              <a:gd name="connsiteX19" fmla="*/ 3740423 w 5729996"/>
              <a:gd name="connsiteY19" fmla="*/ 77589 h 6248316"/>
              <a:gd name="connsiteX20" fmla="*/ 4864389 w 5729996"/>
              <a:gd name="connsiteY20" fmla="*/ 28034 h 6248316"/>
              <a:gd name="connsiteX21" fmla="*/ 5369862 w 5729996"/>
              <a:gd name="connsiteY21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40356 w 5729996"/>
              <a:gd name="connsiteY9" fmla="*/ 2345382 h 6248316"/>
              <a:gd name="connsiteX10" fmla="*/ 5536626 w 5729996"/>
              <a:gd name="connsiteY10" fmla="*/ 2513456 h 6248316"/>
              <a:gd name="connsiteX11" fmla="*/ 5610789 w 5729996"/>
              <a:gd name="connsiteY11" fmla="*/ 3898260 h 6248316"/>
              <a:gd name="connsiteX12" fmla="*/ 5629514 w 5729996"/>
              <a:gd name="connsiteY12" fmla="*/ 4230682 h 6248316"/>
              <a:gd name="connsiteX13" fmla="*/ 5637643 w 5729996"/>
              <a:gd name="connsiteY13" fmla="*/ 4444335 h 6248316"/>
              <a:gd name="connsiteX14" fmla="*/ 5729996 w 5729996"/>
              <a:gd name="connsiteY14" fmla="*/ 6248315 h 6248316"/>
              <a:gd name="connsiteX15" fmla="*/ 0 w 5729996"/>
              <a:gd name="connsiteY15" fmla="*/ 6248316 h 6248316"/>
              <a:gd name="connsiteX16" fmla="*/ 0 w 5729996"/>
              <a:gd name="connsiteY16" fmla="*/ 281035 h 6248316"/>
              <a:gd name="connsiteX17" fmla="*/ 138300 w 5729996"/>
              <a:gd name="connsiteY17" fmla="*/ 274616 h 6248316"/>
              <a:gd name="connsiteX18" fmla="*/ 3740423 w 5729996"/>
              <a:gd name="connsiteY18" fmla="*/ 77589 h 6248316"/>
              <a:gd name="connsiteX19" fmla="*/ 4864389 w 5729996"/>
              <a:gd name="connsiteY19" fmla="*/ 28034 h 6248316"/>
              <a:gd name="connsiteX20" fmla="*/ 5369862 w 5729996"/>
              <a:gd name="connsiteY20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536626 w 5729996"/>
              <a:gd name="connsiteY9" fmla="*/ 2513456 h 6248316"/>
              <a:gd name="connsiteX10" fmla="*/ 5610789 w 5729996"/>
              <a:gd name="connsiteY10" fmla="*/ 3898260 h 6248316"/>
              <a:gd name="connsiteX11" fmla="*/ 5629514 w 5729996"/>
              <a:gd name="connsiteY11" fmla="*/ 4230682 h 6248316"/>
              <a:gd name="connsiteX12" fmla="*/ 5637643 w 5729996"/>
              <a:gd name="connsiteY12" fmla="*/ 4444335 h 6248316"/>
              <a:gd name="connsiteX13" fmla="*/ 5729996 w 5729996"/>
              <a:gd name="connsiteY13" fmla="*/ 6248315 h 6248316"/>
              <a:gd name="connsiteX14" fmla="*/ 0 w 5729996"/>
              <a:gd name="connsiteY14" fmla="*/ 6248316 h 6248316"/>
              <a:gd name="connsiteX15" fmla="*/ 0 w 5729996"/>
              <a:gd name="connsiteY15" fmla="*/ 281035 h 6248316"/>
              <a:gd name="connsiteX16" fmla="*/ 138300 w 5729996"/>
              <a:gd name="connsiteY16" fmla="*/ 274616 h 6248316"/>
              <a:gd name="connsiteX17" fmla="*/ 3740423 w 5729996"/>
              <a:gd name="connsiteY17" fmla="*/ 77589 h 6248316"/>
              <a:gd name="connsiteX18" fmla="*/ 4864389 w 5729996"/>
              <a:gd name="connsiteY18" fmla="*/ 28034 h 6248316"/>
              <a:gd name="connsiteX19" fmla="*/ 5369862 w 5729996"/>
              <a:gd name="connsiteY19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434665 w 5729996"/>
              <a:gd name="connsiteY8" fmla="*/ 398009 h 6248316"/>
              <a:gd name="connsiteX9" fmla="*/ 5610789 w 5729996"/>
              <a:gd name="connsiteY9" fmla="*/ 3898260 h 6248316"/>
              <a:gd name="connsiteX10" fmla="*/ 5629514 w 5729996"/>
              <a:gd name="connsiteY10" fmla="*/ 4230682 h 6248316"/>
              <a:gd name="connsiteX11" fmla="*/ 5637643 w 5729996"/>
              <a:gd name="connsiteY11" fmla="*/ 4444335 h 6248316"/>
              <a:gd name="connsiteX12" fmla="*/ 5729996 w 5729996"/>
              <a:gd name="connsiteY12" fmla="*/ 6248315 h 6248316"/>
              <a:gd name="connsiteX13" fmla="*/ 0 w 5729996"/>
              <a:gd name="connsiteY13" fmla="*/ 6248316 h 6248316"/>
              <a:gd name="connsiteX14" fmla="*/ 0 w 5729996"/>
              <a:gd name="connsiteY14" fmla="*/ 281035 h 6248316"/>
              <a:gd name="connsiteX15" fmla="*/ 138300 w 5729996"/>
              <a:gd name="connsiteY15" fmla="*/ 274616 h 6248316"/>
              <a:gd name="connsiteX16" fmla="*/ 3740423 w 5729996"/>
              <a:gd name="connsiteY16" fmla="*/ 77589 h 6248316"/>
              <a:gd name="connsiteX17" fmla="*/ 4864389 w 5729996"/>
              <a:gd name="connsiteY17" fmla="*/ 28034 h 6248316"/>
              <a:gd name="connsiteX18" fmla="*/ 5369862 w 5729996"/>
              <a:gd name="connsiteY18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43380 w 5729996"/>
              <a:gd name="connsiteY4" fmla="*/ 106523 h 6248316"/>
              <a:gd name="connsiteX5" fmla="*/ 5421570 w 5729996"/>
              <a:gd name="connsiteY5" fmla="*/ 184905 h 6248316"/>
              <a:gd name="connsiteX6" fmla="*/ 5420220 w 5729996"/>
              <a:gd name="connsiteY6" fmla="*/ 216199 h 6248316"/>
              <a:gd name="connsiteX7" fmla="*/ 5422482 w 5729996"/>
              <a:gd name="connsiteY7" fmla="*/ 260845 h 6248316"/>
              <a:gd name="connsiteX8" fmla="*/ 5610789 w 5729996"/>
              <a:gd name="connsiteY8" fmla="*/ 3898260 h 6248316"/>
              <a:gd name="connsiteX9" fmla="*/ 5629514 w 5729996"/>
              <a:gd name="connsiteY9" fmla="*/ 4230682 h 6248316"/>
              <a:gd name="connsiteX10" fmla="*/ 5637643 w 5729996"/>
              <a:gd name="connsiteY10" fmla="*/ 4444335 h 6248316"/>
              <a:gd name="connsiteX11" fmla="*/ 5729996 w 5729996"/>
              <a:gd name="connsiteY11" fmla="*/ 6248315 h 6248316"/>
              <a:gd name="connsiteX12" fmla="*/ 0 w 5729996"/>
              <a:gd name="connsiteY12" fmla="*/ 6248316 h 6248316"/>
              <a:gd name="connsiteX13" fmla="*/ 0 w 5729996"/>
              <a:gd name="connsiteY13" fmla="*/ 281035 h 6248316"/>
              <a:gd name="connsiteX14" fmla="*/ 138300 w 5729996"/>
              <a:gd name="connsiteY14" fmla="*/ 274616 h 6248316"/>
              <a:gd name="connsiteX15" fmla="*/ 3740423 w 5729996"/>
              <a:gd name="connsiteY15" fmla="*/ 77589 h 6248316"/>
              <a:gd name="connsiteX16" fmla="*/ 4864389 w 5729996"/>
              <a:gd name="connsiteY16" fmla="*/ 28034 h 6248316"/>
              <a:gd name="connsiteX17" fmla="*/ 5369862 w 5729996"/>
              <a:gd name="connsiteY17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422482 w 5729996"/>
              <a:gd name="connsiteY6" fmla="*/ 260845 h 6248316"/>
              <a:gd name="connsiteX7" fmla="*/ 5610789 w 5729996"/>
              <a:gd name="connsiteY7" fmla="*/ 3898260 h 6248316"/>
              <a:gd name="connsiteX8" fmla="*/ 5629514 w 5729996"/>
              <a:gd name="connsiteY8" fmla="*/ 4230682 h 6248316"/>
              <a:gd name="connsiteX9" fmla="*/ 5637643 w 5729996"/>
              <a:gd name="connsiteY9" fmla="*/ 4444335 h 6248316"/>
              <a:gd name="connsiteX10" fmla="*/ 5729996 w 5729996"/>
              <a:gd name="connsiteY10" fmla="*/ 6248315 h 6248316"/>
              <a:gd name="connsiteX11" fmla="*/ 0 w 5729996"/>
              <a:gd name="connsiteY11" fmla="*/ 6248316 h 6248316"/>
              <a:gd name="connsiteX12" fmla="*/ 0 w 5729996"/>
              <a:gd name="connsiteY12" fmla="*/ 281035 h 6248316"/>
              <a:gd name="connsiteX13" fmla="*/ 138300 w 5729996"/>
              <a:gd name="connsiteY13" fmla="*/ 274616 h 6248316"/>
              <a:gd name="connsiteX14" fmla="*/ 3740423 w 5729996"/>
              <a:gd name="connsiteY14" fmla="*/ 77589 h 6248316"/>
              <a:gd name="connsiteX15" fmla="*/ 4864389 w 5729996"/>
              <a:gd name="connsiteY15" fmla="*/ 28034 h 6248316"/>
              <a:gd name="connsiteX16" fmla="*/ 5369862 w 5729996"/>
              <a:gd name="connsiteY16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420220 w 5729996"/>
              <a:gd name="connsiteY5" fmla="*/ 216199 h 6248316"/>
              <a:gd name="connsiteX6" fmla="*/ 5610789 w 5729996"/>
              <a:gd name="connsiteY6" fmla="*/ 3898260 h 6248316"/>
              <a:gd name="connsiteX7" fmla="*/ 5629514 w 5729996"/>
              <a:gd name="connsiteY7" fmla="*/ 4230682 h 6248316"/>
              <a:gd name="connsiteX8" fmla="*/ 5637643 w 5729996"/>
              <a:gd name="connsiteY8" fmla="*/ 4444335 h 6248316"/>
              <a:gd name="connsiteX9" fmla="*/ 5729996 w 5729996"/>
              <a:gd name="connsiteY9" fmla="*/ 6248315 h 6248316"/>
              <a:gd name="connsiteX10" fmla="*/ 0 w 5729996"/>
              <a:gd name="connsiteY10" fmla="*/ 6248316 h 6248316"/>
              <a:gd name="connsiteX11" fmla="*/ 0 w 5729996"/>
              <a:gd name="connsiteY11" fmla="*/ 281035 h 6248316"/>
              <a:gd name="connsiteX12" fmla="*/ 138300 w 5729996"/>
              <a:gd name="connsiteY12" fmla="*/ 274616 h 6248316"/>
              <a:gd name="connsiteX13" fmla="*/ 3740423 w 5729996"/>
              <a:gd name="connsiteY13" fmla="*/ 77589 h 6248316"/>
              <a:gd name="connsiteX14" fmla="*/ 4864389 w 5729996"/>
              <a:gd name="connsiteY14" fmla="*/ 28034 h 6248316"/>
              <a:gd name="connsiteX15" fmla="*/ 5369862 w 5729996"/>
              <a:gd name="connsiteY15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421570 w 5729996"/>
              <a:gd name="connsiteY4" fmla="*/ 184905 h 6248316"/>
              <a:gd name="connsiteX5" fmla="*/ 5610789 w 5729996"/>
              <a:gd name="connsiteY5" fmla="*/ 3898260 h 6248316"/>
              <a:gd name="connsiteX6" fmla="*/ 5629514 w 5729996"/>
              <a:gd name="connsiteY6" fmla="*/ 4230682 h 6248316"/>
              <a:gd name="connsiteX7" fmla="*/ 5637643 w 5729996"/>
              <a:gd name="connsiteY7" fmla="*/ 4444335 h 6248316"/>
              <a:gd name="connsiteX8" fmla="*/ 5729996 w 5729996"/>
              <a:gd name="connsiteY8" fmla="*/ 6248315 h 6248316"/>
              <a:gd name="connsiteX9" fmla="*/ 0 w 5729996"/>
              <a:gd name="connsiteY9" fmla="*/ 6248316 h 6248316"/>
              <a:gd name="connsiteX10" fmla="*/ 0 w 5729996"/>
              <a:gd name="connsiteY10" fmla="*/ 281035 h 6248316"/>
              <a:gd name="connsiteX11" fmla="*/ 138300 w 5729996"/>
              <a:gd name="connsiteY11" fmla="*/ 274616 h 6248316"/>
              <a:gd name="connsiteX12" fmla="*/ 3740423 w 5729996"/>
              <a:gd name="connsiteY12" fmla="*/ 77589 h 6248316"/>
              <a:gd name="connsiteX13" fmla="*/ 4864389 w 5729996"/>
              <a:gd name="connsiteY13" fmla="*/ 28034 h 6248316"/>
              <a:gd name="connsiteX14" fmla="*/ 5369862 w 5729996"/>
              <a:gd name="connsiteY14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  <a:gd name="connsiteX0" fmla="*/ 5369862 w 5729996"/>
              <a:gd name="connsiteY0" fmla="*/ 0 h 6248316"/>
              <a:gd name="connsiteX1" fmla="*/ 5410496 w 5729996"/>
              <a:gd name="connsiteY1" fmla="*/ 24334 h 6248316"/>
              <a:gd name="connsiteX2" fmla="*/ 5412606 w 5729996"/>
              <a:gd name="connsiteY2" fmla="*/ 65970 h 6248316"/>
              <a:gd name="connsiteX3" fmla="*/ 5416784 w 5729996"/>
              <a:gd name="connsiteY3" fmla="*/ 67780 h 6248316"/>
              <a:gd name="connsiteX4" fmla="*/ 5610789 w 5729996"/>
              <a:gd name="connsiteY4" fmla="*/ 3898260 h 6248316"/>
              <a:gd name="connsiteX5" fmla="*/ 5629514 w 5729996"/>
              <a:gd name="connsiteY5" fmla="*/ 4230682 h 6248316"/>
              <a:gd name="connsiteX6" fmla="*/ 5637643 w 5729996"/>
              <a:gd name="connsiteY6" fmla="*/ 4444335 h 6248316"/>
              <a:gd name="connsiteX7" fmla="*/ 5729996 w 5729996"/>
              <a:gd name="connsiteY7" fmla="*/ 6248315 h 6248316"/>
              <a:gd name="connsiteX8" fmla="*/ 0 w 5729996"/>
              <a:gd name="connsiteY8" fmla="*/ 6248316 h 6248316"/>
              <a:gd name="connsiteX9" fmla="*/ 0 w 5729996"/>
              <a:gd name="connsiteY9" fmla="*/ 281035 h 6248316"/>
              <a:gd name="connsiteX10" fmla="*/ 138300 w 5729996"/>
              <a:gd name="connsiteY10" fmla="*/ 274616 h 6248316"/>
              <a:gd name="connsiteX11" fmla="*/ 3740423 w 5729996"/>
              <a:gd name="connsiteY11" fmla="*/ 77589 h 6248316"/>
              <a:gd name="connsiteX12" fmla="*/ 4864389 w 5729996"/>
              <a:gd name="connsiteY12" fmla="*/ 28034 h 6248316"/>
              <a:gd name="connsiteX13" fmla="*/ 5369862 w 5729996"/>
              <a:gd name="connsiteY13" fmla="*/ 0 h 624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29996" h="6248316">
                <a:moveTo>
                  <a:pt x="5369862" y="0"/>
                </a:moveTo>
                <a:lnTo>
                  <a:pt x="5410496" y="24334"/>
                </a:lnTo>
                <a:cubicBezTo>
                  <a:pt x="5411201" y="38214"/>
                  <a:pt x="5411902" y="52091"/>
                  <a:pt x="5412606" y="65970"/>
                </a:cubicBezTo>
                <a:lnTo>
                  <a:pt x="5416784" y="67780"/>
                </a:lnTo>
                <a:cubicBezTo>
                  <a:pt x="5449814" y="706495"/>
                  <a:pt x="5575334" y="3204443"/>
                  <a:pt x="5610789" y="3898260"/>
                </a:cubicBezTo>
                <a:cubicBezTo>
                  <a:pt x="5604061" y="4042978"/>
                  <a:pt x="5622336" y="4127685"/>
                  <a:pt x="5629514" y="4230682"/>
                </a:cubicBezTo>
                <a:cubicBezTo>
                  <a:pt x="5637574" y="4222004"/>
                  <a:pt x="5648339" y="4380991"/>
                  <a:pt x="5637643" y="4444335"/>
                </a:cubicBezTo>
                <a:lnTo>
                  <a:pt x="5729996" y="6248315"/>
                </a:lnTo>
                <a:lnTo>
                  <a:pt x="0" y="6248316"/>
                </a:lnTo>
                <a:lnTo>
                  <a:pt x="0" y="281035"/>
                </a:lnTo>
                <a:lnTo>
                  <a:pt x="138300" y="274616"/>
                </a:lnTo>
                <a:lnTo>
                  <a:pt x="3740423" y="77589"/>
                </a:lnTo>
                <a:lnTo>
                  <a:pt x="4864389" y="28034"/>
                </a:lnTo>
                <a:lnTo>
                  <a:pt x="5369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CE36C92-F76F-449E-4888-E5094449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419">
            <a:off x="291346" y="2758250"/>
            <a:ext cx="5079349" cy="19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CFD6F-E1B3-5004-0600-8AC1E684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AA31F-3B27-E457-F07A-2506349F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AR" dirty="0"/>
              <a:t>JONATAN PIERINI – ANALÍSTA EN SISTEMAS – DESARROLLADOR FRON-END</a:t>
            </a:r>
          </a:p>
        </p:txBody>
      </p:sp>
    </p:spTree>
    <p:extLst>
      <p:ext uri="{BB962C8B-B14F-4D97-AF65-F5344CB8AC3E}">
        <p14:creationId xmlns:p14="http://schemas.microsoft.com/office/powerpoint/2010/main" val="14985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F28C-2D5E-D542-B45D-5153D61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¿Puede cualquier persona aprender a programar?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83D6E-F94D-9961-C8DD-0263F57E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6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4B80A-1FBA-4FEB-440B-820148C2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TEMARIO CLASE =&gt; FORMULARIOS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9BE1C-F313-6966-E826-A501C14E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1. </a:t>
            </a:r>
            <a:r>
              <a:rPr lang="es-AR" dirty="0" err="1"/>
              <a:t>Hooks</a:t>
            </a:r>
            <a:endParaRPr lang="es-AR" dirty="0"/>
          </a:p>
          <a:p>
            <a:r>
              <a:rPr lang="es-AR" dirty="0"/>
              <a:t>2. Hook </a:t>
            </a:r>
            <a:r>
              <a:rPr lang="es-AR" dirty="0" err="1"/>
              <a:t>UseState</a:t>
            </a:r>
            <a:endParaRPr lang="es-AR" dirty="0"/>
          </a:p>
          <a:p>
            <a:r>
              <a:rPr lang="es-AR" dirty="0"/>
              <a:t>3. Formulario Simple</a:t>
            </a:r>
          </a:p>
          <a:p>
            <a:r>
              <a:rPr lang="es-AR" dirty="0"/>
              <a:t>4. Formulario con </a:t>
            </a:r>
            <a:r>
              <a:rPr lang="es-AR" dirty="0" err="1"/>
              <a:t>CutomHoooks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189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FDB06-5DBC-998D-92A7-AFBC733E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HOOKS 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A2560-B19C-126D-273C-69C0B365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Son funciones.</a:t>
            </a:r>
          </a:p>
          <a:p>
            <a:r>
              <a:rPr lang="es-AR" dirty="0"/>
              <a:t>Los HOOKS son una nueva incorporación en </a:t>
            </a:r>
            <a:r>
              <a:rPr lang="es-AR" dirty="0" err="1"/>
              <a:t>React</a:t>
            </a:r>
            <a:r>
              <a:rPr lang="es-AR" dirty="0"/>
              <a:t> 16.8. Te permite usar estados y otras características de </a:t>
            </a:r>
            <a:r>
              <a:rPr lang="es-AR" dirty="0" err="1"/>
              <a:t>React</a:t>
            </a:r>
            <a:r>
              <a:rPr lang="es-AR" dirty="0"/>
              <a:t> sin escribir una clase.</a:t>
            </a:r>
          </a:p>
          <a:p>
            <a:r>
              <a:rPr lang="es-AR" dirty="0"/>
              <a:t>La utilización de HOOKS, presenta diferentes ventajas: </a:t>
            </a:r>
          </a:p>
          <a:p>
            <a:r>
              <a:rPr lang="es-AR" dirty="0"/>
              <a:t>1. Sintaxis más limpia.</a:t>
            </a:r>
          </a:p>
          <a:p>
            <a:r>
              <a:rPr lang="es-AR" dirty="0"/>
              <a:t>2. Cualquier componente funcional </a:t>
            </a:r>
          </a:p>
          <a:p>
            <a:r>
              <a:rPr lang="es-AR" dirty="0"/>
              <a:t>3. Podemos olvidarnos de las clases.</a:t>
            </a:r>
          </a:p>
          <a:p>
            <a:r>
              <a:rPr lang="es-AR" dirty="0"/>
              <a:t>4. Nos evita tener problemas de contexto (THIS)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09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0FBA5D-3C8A-4C32-B7D0-B45D4B66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A390F2-69E0-4B2C-9EAB-28CCAE238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775" y="4999846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4C0170-3916-4625-8190-2E3BF113A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103" y="487315"/>
            <a:ext cx="10912569" cy="5791049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A5FAFBBF-3993-215D-405C-B0DEF032A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r="-2" b="1541"/>
          <a:stretch/>
        </p:blipFill>
        <p:spPr>
          <a:xfrm>
            <a:off x="763910" y="568496"/>
            <a:ext cx="10664180" cy="5643595"/>
          </a:xfrm>
          <a:custGeom>
            <a:avLst/>
            <a:gdLst/>
            <a:ahLst/>
            <a:cxnLst/>
            <a:rect l="l" t="t" r="r" b="b"/>
            <a:pathLst>
              <a:path w="10664180" h="5643595">
                <a:moveTo>
                  <a:pt x="7783862" y="0"/>
                </a:moveTo>
                <a:lnTo>
                  <a:pt x="7825995" y="814"/>
                </a:lnTo>
                <a:lnTo>
                  <a:pt x="7880725" y="6056"/>
                </a:lnTo>
                <a:cubicBezTo>
                  <a:pt x="7898827" y="10110"/>
                  <a:pt x="7915172" y="26698"/>
                  <a:pt x="7937519" y="18215"/>
                </a:cubicBezTo>
                <a:lnTo>
                  <a:pt x="7993067" y="28825"/>
                </a:lnTo>
                <a:lnTo>
                  <a:pt x="8092523" y="28825"/>
                </a:lnTo>
                <a:lnTo>
                  <a:pt x="8841782" y="28825"/>
                </a:lnTo>
                <a:cubicBezTo>
                  <a:pt x="8860524" y="25507"/>
                  <a:pt x="8867328" y="19308"/>
                  <a:pt x="8898007" y="18870"/>
                </a:cubicBezTo>
                <a:lnTo>
                  <a:pt x="8952668" y="28825"/>
                </a:lnTo>
                <a:lnTo>
                  <a:pt x="10627331" y="28825"/>
                </a:lnTo>
                <a:cubicBezTo>
                  <a:pt x="10647618" y="28876"/>
                  <a:pt x="10664064" y="44670"/>
                  <a:pt x="10664180" y="64204"/>
                </a:cubicBezTo>
                <a:lnTo>
                  <a:pt x="10664180" y="2653338"/>
                </a:lnTo>
                <a:lnTo>
                  <a:pt x="10664180" y="2970007"/>
                </a:lnTo>
                <a:lnTo>
                  <a:pt x="10664180" y="5559141"/>
                </a:lnTo>
                <a:cubicBezTo>
                  <a:pt x="10664128" y="5578714"/>
                  <a:pt x="10647661" y="5594566"/>
                  <a:pt x="10627331" y="5594621"/>
                </a:cubicBezTo>
                <a:lnTo>
                  <a:pt x="6666054" y="5594621"/>
                </a:lnTo>
                <a:lnTo>
                  <a:pt x="4262178" y="5594621"/>
                </a:lnTo>
                <a:lnTo>
                  <a:pt x="4260736" y="5594853"/>
                </a:lnTo>
                <a:cubicBezTo>
                  <a:pt x="4203580" y="5600785"/>
                  <a:pt x="4045152" y="5601986"/>
                  <a:pt x="4052742" y="5594778"/>
                </a:cubicBezTo>
                <a:lnTo>
                  <a:pt x="4018513" y="5594621"/>
                </a:lnTo>
                <a:lnTo>
                  <a:pt x="3590184" y="5594621"/>
                </a:lnTo>
                <a:lnTo>
                  <a:pt x="2939885" y="5594621"/>
                </a:lnTo>
                <a:lnTo>
                  <a:pt x="2187618" y="5594621"/>
                </a:lnTo>
                <a:lnTo>
                  <a:pt x="2169611" y="5596192"/>
                </a:lnTo>
                <a:lnTo>
                  <a:pt x="2099477" y="5605909"/>
                </a:lnTo>
                <a:lnTo>
                  <a:pt x="2084498" y="5611360"/>
                </a:lnTo>
                <a:lnTo>
                  <a:pt x="2067018" y="5606704"/>
                </a:lnTo>
                <a:cubicBezTo>
                  <a:pt x="2064869" y="5605333"/>
                  <a:pt x="2063119" y="5603792"/>
                  <a:pt x="2061819" y="5602137"/>
                </a:cubicBezTo>
                <a:lnTo>
                  <a:pt x="2006031" y="5611206"/>
                </a:lnTo>
                <a:lnTo>
                  <a:pt x="1999286" y="5611460"/>
                </a:lnTo>
                <a:lnTo>
                  <a:pt x="1952782" y="5610177"/>
                </a:lnTo>
                <a:lnTo>
                  <a:pt x="1883613" y="5603551"/>
                </a:lnTo>
                <a:lnTo>
                  <a:pt x="1861409" y="5594621"/>
                </a:lnTo>
                <a:lnTo>
                  <a:pt x="1602390" y="5594621"/>
                </a:lnTo>
                <a:lnTo>
                  <a:pt x="1595319" y="5596003"/>
                </a:lnTo>
                <a:cubicBezTo>
                  <a:pt x="1591870" y="5597868"/>
                  <a:pt x="1590021" y="5600896"/>
                  <a:pt x="1590870" y="5605733"/>
                </a:cubicBezTo>
                <a:cubicBezTo>
                  <a:pt x="1582824" y="5605249"/>
                  <a:pt x="1574887" y="5603967"/>
                  <a:pt x="1566886" y="5602486"/>
                </a:cubicBezTo>
                <a:lnTo>
                  <a:pt x="1562693" y="5601724"/>
                </a:lnTo>
                <a:lnTo>
                  <a:pt x="1547107" y="5603076"/>
                </a:lnTo>
                <a:lnTo>
                  <a:pt x="1541234" y="5597953"/>
                </a:lnTo>
                <a:lnTo>
                  <a:pt x="1488434" y="5600070"/>
                </a:lnTo>
                <a:cubicBezTo>
                  <a:pt x="1465875" y="5613995"/>
                  <a:pt x="1423199" y="5607614"/>
                  <a:pt x="1387812" y="5613769"/>
                </a:cubicBezTo>
                <a:lnTo>
                  <a:pt x="1372308" y="5619375"/>
                </a:lnTo>
                <a:lnTo>
                  <a:pt x="1269708" y="5628327"/>
                </a:lnTo>
                <a:lnTo>
                  <a:pt x="1199575" y="5638044"/>
                </a:lnTo>
                <a:lnTo>
                  <a:pt x="1184597" y="5643495"/>
                </a:lnTo>
                <a:lnTo>
                  <a:pt x="1167116" y="5638839"/>
                </a:lnTo>
                <a:cubicBezTo>
                  <a:pt x="1164967" y="5637468"/>
                  <a:pt x="1163217" y="5635928"/>
                  <a:pt x="1161916" y="5634272"/>
                </a:cubicBezTo>
                <a:lnTo>
                  <a:pt x="1106129" y="5643341"/>
                </a:lnTo>
                <a:lnTo>
                  <a:pt x="1099384" y="5643595"/>
                </a:lnTo>
                <a:lnTo>
                  <a:pt x="1052881" y="5642312"/>
                </a:lnTo>
                <a:lnTo>
                  <a:pt x="983712" y="5635687"/>
                </a:lnTo>
                <a:cubicBezTo>
                  <a:pt x="960832" y="5630564"/>
                  <a:pt x="940175" y="5609600"/>
                  <a:pt x="911933" y="5620321"/>
                </a:cubicBezTo>
                <a:cubicBezTo>
                  <a:pt x="918189" y="5608452"/>
                  <a:pt x="878387" y="5624096"/>
                  <a:pt x="870493" y="5614082"/>
                </a:cubicBezTo>
                <a:cubicBezTo>
                  <a:pt x="865855" y="5605753"/>
                  <a:pt x="852700" y="5608558"/>
                  <a:pt x="841664" y="5606907"/>
                </a:cubicBezTo>
                <a:cubicBezTo>
                  <a:pt x="832028" y="5599147"/>
                  <a:pt x="778646" y="5598835"/>
                  <a:pt x="761161" y="5602820"/>
                </a:cubicBezTo>
                <a:cubicBezTo>
                  <a:pt x="713282" y="5619272"/>
                  <a:pt x="663271" y="5589736"/>
                  <a:pt x="624746" y="5601972"/>
                </a:cubicBezTo>
                <a:cubicBezTo>
                  <a:pt x="609242" y="5601233"/>
                  <a:pt x="598997" y="5599815"/>
                  <a:pt x="591545" y="5598288"/>
                </a:cubicBezTo>
                <a:lnTo>
                  <a:pt x="577646" y="5594621"/>
                </a:lnTo>
                <a:lnTo>
                  <a:pt x="34488" y="5594621"/>
                </a:lnTo>
                <a:lnTo>
                  <a:pt x="34488" y="5592586"/>
                </a:lnTo>
                <a:lnTo>
                  <a:pt x="10190" y="5582821"/>
                </a:lnTo>
                <a:cubicBezTo>
                  <a:pt x="3916" y="5576757"/>
                  <a:pt x="28" y="5568387"/>
                  <a:pt x="0" y="5559138"/>
                </a:cubicBezTo>
                <a:lnTo>
                  <a:pt x="0" y="2822796"/>
                </a:lnTo>
                <a:lnTo>
                  <a:pt x="4283" y="2814726"/>
                </a:lnTo>
                <a:lnTo>
                  <a:pt x="39" y="2804856"/>
                </a:lnTo>
                <a:lnTo>
                  <a:pt x="39" y="58894"/>
                </a:lnTo>
                <a:cubicBezTo>
                  <a:pt x="93" y="49664"/>
                  <a:pt x="3991" y="41318"/>
                  <a:pt x="10261" y="35273"/>
                </a:cubicBezTo>
                <a:lnTo>
                  <a:pt x="34488" y="25556"/>
                </a:lnTo>
                <a:lnTo>
                  <a:pt x="34488" y="20985"/>
                </a:lnTo>
                <a:lnTo>
                  <a:pt x="6685573" y="25681"/>
                </a:lnTo>
                <a:lnTo>
                  <a:pt x="6760964" y="17249"/>
                </a:lnTo>
                <a:cubicBezTo>
                  <a:pt x="6762236" y="17197"/>
                  <a:pt x="6793057" y="17710"/>
                  <a:pt x="6794620" y="17095"/>
                </a:cubicBezTo>
                <a:lnTo>
                  <a:pt x="6815999" y="17800"/>
                </a:lnTo>
                <a:lnTo>
                  <a:pt x="6823278" y="25835"/>
                </a:lnTo>
                <a:cubicBezTo>
                  <a:pt x="6840241" y="29113"/>
                  <a:pt x="6891296" y="28327"/>
                  <a:pt x="6920759" y="28825"/>
                </a:cubicBezTo>
                <a:lnTo>
                  <a:pt x="7009730" y="25305"/>
                </a:lnTo>
                <a:lnTo>
                  <a:pt x="7022946" y="28825"/>
                </a:lnTo>
                <a:lnTo>
                  <a:pt x="7113950" y="26241"/>
                </a:lnTo>
                <a:lnTo>
                  <a:pt x="7140925" y="28825"/>
                </a:lnTo>
                <a:lnTo>
                  <a:pt x="7506591" y="28825"/>
                </a:lnTo>
                <a:lnTo>
                  <a:pt x="7517367" y="26513"/>
                </a:lnTo>
                <a:lnTo>
                  <a:pt x="7573249" y="18963"/>
                </a:lnTo>
                <a:lnTo>
                  <a:pt x="7654431" y="11880"/>
                </a:lnTo>
                <a:lnTo>
                  <a:pt x="7709924" y="4191"/>
                </a:lnTo>
                <a:cubicBezTo>
                  <a:pt x="7724138" y="3407"/>
                  <a:pt x="7727397" y="7874"/>
                  <a:pt x="7739720" y="71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569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8CCD9-1CF0-496C-B93A-52C179E7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44D9DE-6A7C-4B79-9784-D35FBEB1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1295"/>
          </a:xfrm>
          <a:custGeom>
            <a:avLst/>
            <a:gdLst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2509997 w 12192000"/>
              <a:gd name="connsiteY61" fmla="*/ 2669557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0" fmla="*/ 0 w 12192000"/>
              <a:gd name="connsiteY0" fmla="*/ 0 h 2669557"/>
              <a:gd name="connsiteX1" fmla="*/ 12192000 w 12192000"/>
              <a:gd name="connsiteY1" fmla="*/ 0 h 2669557"/>
              <a:gd name="connsiteX2" fmla="*/ 12192000 w 12192000"/>
              <a:gd name="connsiteY2" fmla="*/ 2262228 h 2669557"/>
              <a:gd name="connsiteX3" fmla="*/ 12187428 w 12192000"/>
              <a:gd name="connsiteY3" fmla="*/ 2262896 h 2669557"/>
              <a:gd name="connsiteX4" fmla="*/ 12154355 w 12192000"/>
              <a:gd name="connsiteY4" fmla="*/ 2267516 h 2669557"/>
              <a:gd name="connsiteX5" fmla="*/ 12114359 w 12192000"/>
              <a:gd name="connsiteY5" fmla="*/ 2279772 h 2669557"/>
              <a:gd name="connsiteX6" fmla="*/ 11918614 w 12192000"/>
              <a:gd name="connsiteY6" fmla="*/ 2296618 h 2669557"/>
              <a:gd name="connsiteX7" fmla="*/ 11815487 w 12192000"/>
              <a:gd name="connsiteY7" fmla="*/ 2308905 h 2669557"/>
              <a:gd name="connsiteX8" fmla="*/ 11778165 w 12192000"/>
              <a:gd name="connsiteY8" fmla="*/ 2311873 h 2669557"/>
              <a:gd name="connsiteX9" fmla="*/ 11671329 w 12192000"/>
              <a:gd name="connsiteY9" fmla="*/ 2337810 h 2669557"/>
              <a:gd name="connsiteX10" fmla="*/ 11594775 w 12192000"/>
              <a:gd name="connsiteY10" fmla="*/ 2337831 h 2669557"/>
              <a:gd name="connsiteX11" fmla="*/ 11379086 w 12192000"/>
              <a:gd name="connsiteY11" fmla="*/ 2369019 h 2669557"/>
              <a:gd name="connsiteX12" fmla="*/ 11221749 w 12192000"/>
              <a:gd name="connsiteY12" fmla="*/ 2380739 h 2669557"/>
              <a:gd name="connsiteX13" fmla="*/ 10996653 w 12192000"/>
              <a:gd name="connsiteY13" fmla="*/ 2371440 h 2669557"/>
              <a:gd name="connsiteX14" fmla="*/ 10912235 w 12192000"/>
              <a:gd name="connsiteY14" fmla="*/ 2389968 h 2669557"/>
              <a:gd name="connsiteX15" fmla="*/ 10835633 w 12192000"/>
              <a:gd name="connsiteY15" fmla="*/ 2395810 h 2669557"/>
              <a:gd name="connsiteX16" fmla="*/ 10821038 w 12192000"/>
              <a:gd name="connsiteY16" fmla="*/ 2398367 h 2669557"/>
              <a:gd name="connsiteX17" fmla="*/ 10757451 w 12192000"/>
              <a:gd name="connsiteY17" fmla="*/ 2395202 h 2669557"/>
              <a:gd name="connsiteX18" fmla="*/ 10554052 w 12192000"/>
              <a:gd name="connsiteY18" fmla="*/ 2328825 h 2669557"/>
              <a:gd name="connsiteX19" fmla="*/ 10432944 w 12192000"/>
              <a:gd name="connsiteY19" fmla="*/ 2278457 h 2669557"/>
              <a:gd name="connsiteX20" fmla="*/ 10314272 w 12192000"/>
              <a:gd name="connsiteY20" fmla="*/ 2252083 h 2669557"/>
              <a:gd name="connsiteX21" fmla="*/ 10149756 w 12192000"/>
              <a:gd name="connsiteY21" fmla="*/ 2203372 h 2669557"/>
              <a:gd name="connsiteX22" fmla="*/ 10133939 w 12192000"/>
              <a:gd name="connsiteY22" fmla="*/ 2195206 h 2669557"/>
              <a:gd name="connsiteX23" fmla="*/ 10027169 w 12192000"/>
              <a:gd name="connsiteY23" fmla="*/ 2154689 h 2669557"/>
              <a:gd name="connsiteX24" fmla="*/ 9904781 w 12192000"/>
              <a:gd name="connsiteY24" fmla="*/ 2142477 h 2669557"/>
              <a:gd name="connsiteX25" fmla="*/ 9818432 w 12192000"/>
              <a:gd name="connsiteY25" fmla="*/ 2147267 h 2669557"/>
              <a:gd name="connsiteX26" fmla="*/ 9715853 w 12192000"/>
              <a:gd name="connsiteY26" fmla="*/ 2142000 h 2669557"/>
              <a:gd name="connsiteX27" fmla="*/ 9478478 w 12192000"/>
              <a:gd name="connsiteY27" fmla="*/ 2133283 h 2669557"/>
              <a:gd name="connsiteX28" fmla="*/ 9473084 w 12192000"/>
              <a:gd name="connsiteY28" fmla="*/ 2134027 h 2669557"/>
              <a:gd name="connsiteX29" fmla="*/ 9348338 w 12192000"/>
              <a:gd name="connsiteY29" fmla="*/ 2135775 h 2669557"/>
              <a:gd name="connsiteX30" fmla="*/ 9317108 w 12192000"/>
              <a:gd name="connsiteY30" fmla="*/ 2139620 h 2669557"/>
              <a:gd name="connsiteX31" fmla="*/ 9316564 w 12192000"/>
              <a:gd name="connsiteY31" fmla="*/ 2140576 h 2669557"/>
              <a:gd name="connsiteX32" fmla="*/ 9249142 w 12192000"/>
              <a:gd name="connsiteY32" fmla="*/ 2123844 h 2669557"/>
              <a:gd name="connsiteX33" fmla="*/ 9196066 w 12192000"/>
              <a:gd name="connsiteY33" fmla="*/ 2108535 h 2669557"/>
              <a:gd name="connsiteX34" fmla="*/ 9182090 w 12192000"/>
              <a:gd name="connsiteY34" fmla="*/ 2098653 h 2669557"/>
              <a:gd name="connsiteX35" fmla="*/ 8911903 w 12192000"/>
              <a:gd name="connsiteY35" fmla="*/ 2057646 h 2669557"/>
              <a:gd name="connsiteX36" fmla="*/ 8786230 w 12192000"/>
              <a:gd name="connsiteY36" fmla="*/ 2041547 h 2669557"/>
              <a:gd name="connsiteX37" fmla="*/ 8624741 w 12192000"/>
              <a:gd name="connsiteY37" fmla="*/ 2029639 h 2669557"/>
              <a:gd name="connsiteX38" fmla="*/ 8433895 w 12192000"/>
              <a:gd name="connsiteY38" fmla="*/ 2006458 h 2669557"/>
              <a:gd name="connsiteX39" fmla="*/ 8379838 w 12192000"/>
              <a:gd name="connsiteY39" fmla="*/ 2010365 h 2669557"/>
              <a:gd name="connsiteX40" fmla="*/ 8260604 w 12192000"/>
              <a:gd name="connsiteY40" fmla="*/ 1992586 h 2669557"/>
              <a:gd name="connsiteX41" fmla="*/ 8189733 w 12192000"/>
              <a:gd name="connsiteY41" fmla="*/ 1985551 h 2669557"/>
              <a:gd name="connsiteX42" fmla="*/ 8163540 w 12192000"/>
              <a:gd name="connsiteY42" fmla="*/ 1988537 h 2669557"/>
              <a:gd name="connsiteX43" fmla="*/ 8126468 w 12192000"/>
              <a:gd name="connsiteY43" fmla="*/ 1988901 h 2669557"/>
              <a:gd name="connsiteX44" fmla="*/ 8000268 w 12192000"/>
              <a:gd name="connsiteY44" fmla="*/ 1990885 h 2669557"/>
              <a:gd name="connsiteX45" fmla="*/ 7959483 w 12192000"/>
              <a:gd name="connsiteY45" fmla="*/ 1985782 h 2669557"/>
              <a:gd name="connsiteX46" fmla="*/ 7953628 w 12192000"/>
              <a:gd name="connsiteY46" fmla="*/ 1984617 h 2669557"/>
              <a:gd name="connsiteX47" fmla="*/ 7901019 w 12192000"/>
              <a:gd name="connsiteY47" fmla="*/ 1971965 h 2669557"/>
              <a:gd name="connsiteX48" fmla="*/ 7812936 w 12192000"/>
              <a:gd name="connsiteY48" fmla="*/ 1947847 h 2669557"/>
              <a:gd name="connsiteX49" fmla="*/ 7732190 w 12192000"/>
              <a:gd name="connsiteY49" fmla="*/ 1927169 h 2669557"/>
              <a:gd name="connsiteX50" fmla="*/ 7678276 w 12192000"/>
              <a:gd name="connsiteY50" fmla="*/ 1920855 h 2669557"/>
              <a:gd name="connsiteX51" fmla="*/ 7655497 w 12192000"/>
              <a:gd name="connsiteY51" fmla="*/ 1913714 h 2669557"/>
              <a:gd name="connsiteX52" fmla="*/ 7551687 w 12192000"/>
              <a:gd name="connsiteY52" fmla="*/ 1912613 h 2669557"/>
              <a:gd name="connsiteX53" fmla="*/ 7500925 w 12192000"/>
              <a:gd name="connsiteY53" fmla="*/ 1930924 h 2669557"/>
              <a:gd name="connsiteX54" fmla="*/ 7380560 w 12192000"/>
              <a:gd name="connsiteY54" fmla="*/ 1934424 h 2669557"/>
              <a:gd name="connsiteX55" fmla="*/ 7309614 w 12192000"/>
              <a:gd name="connsiteY55" fmla="*/ 1939987 h 2669557"/>
              <a:gd name="connsiteX56" fmla="*/ 7284338 w 12192000"/>
              <a:gd name="connsiteY56" fmla="*/ 1947550 h 2669557"/>
              <a:gd name="connsiteX57" fmla="*/ 7247913 w 12192000"/>
              <a:gd name="connsiteY57" fmla="*/ 1954444 h 2669557"/>
              <a:gd name="connsiteX58" fmla="*/ 7184925 w 12192000"/>
              <a:gd name="connsiteY58" fmla="*/ 1970838 h 2669557"/>
              <a:gd name="connsiteX59" fmla="*/ 7149503 w 12192000"/>
              <a:gd name="connsiteY59" fmla="*/ 1975385 h 2669557"/>
              <a:gd name="connsiteX60" fmla="*/ 7149503 w 12192000"/>
              <a:gd name="connsiteY60" fmla="*/ 2669557 h 2669557"/>
              <a:gd name="connsiteX61" fmla="*/ 3418260 w 12192000"/>
              <a:gd name="connsiteY61" fmla="*/ 1049412 h 2669557"/>
              <a:gd name="connsiteX62" fmla="*/ 2509997 w 12192000"/>
              <a:gd name="connsiteY62" fmla="*/ 958822 h 2669557"/>
              <a:gd name="connsiteX63" fmla="*/ 2508995 w 12192000"/>
              <a:gd name="connsiteY63" fmla="*/ 958423 h 2669557"/>
              <a:gd name="connsiteX64" fmla="*/ 2424909 w 12192000"/>
              <a:gd name="connsiteY64" fmla="*/ 933150 h 2669557"/>
              <a:gd name="connsiteX65" fmla="*/ 2273752 w 12192000"/>
              <a:gd name="connsiteY65" fmla="*/ 875350 h 2669557"/>
              <a:gd name="connsiteX66" fmla="*/ 2248113 w 12192000"/>
              <a:gd name="connsiteY66" fmla="*/ 861965 h 2669557"/>
              <a:gd name="connsiteX67" fmla="*/ 2194956 w 12192000"/>
              <a:gd name="connsiteY67" fmla="*/ 836227 h 2669557"/>
              <a:gd name="connsiteX68" fmla="*/ 2024005 w 12192000"/>
              <a:gd name="connsiteY68" fmla="*/ 815554 h 2669557"/>
              <a:gd name="connsiteX69" fmla="*/ 1980800 w 12192000"/>
              <a:gd name="connsiteY69" fmla="*/ 822703 h 2669557"/>
              <a:gd name="connsiteX70" fmla="*/ 1733238 w 12192000"/>
              <a:gd name="connsiteY70" fmla="*/ 809719 h 2669557"/>
              <a:gd name="connsiteX71" fmla="*/ 1388954 w 12192000"/>
              <a:gd name="connsiteY71" fmla="*/ 830009 h 2669557"/>
              <a:gd name="connsiteX72" fmla="*/ 1133245 w 12192000"/>
              <a:gd name="connsiteY72" fmla="*/ 803521 h 2669557"/>
              <a:gd name="connsiteX73" fmla="*/ 1026791 w 12192000"/>
              <a:gd name="connsiteY73" fmla="*/ 802701 h 2669557"/>
              <a:gd name="connsiteX74" fmla="*/ 833545 w 12192000"/>
              <a:gd name="connsiteY74" fmla="*/ 801351 h 2669557"/>
              <a:gd name="connsiteX75" fmla="*/ 631576 w 12192000"/>
              <a:gd name="connsiteY75" fmla="*/ 801805 h 2669557"/>
              <a:gd name="connsiteX76" fmla="*/ 542046 w 12192000"/>
              <a:gd name="connsiteY76" fmla="*/ 803532 h 2669557"/>
              <a:gd name="connsiteX77" fmla="*/ 301314 w 12192000"/>
              <a:gd name="connsiteY77" fmla="*/ 785458 h 2669557"/>
              <a:gd name="connsiteX78" fmla="*/ 0 w 12192000"/>
              <a:gd name="connsiteY78" fmla="*/ 805324 h 2669557"/>
              <a:gd name="connsiteX79" fmla="*/ 0 w 12192000"/>
              <a:gd name="connsiteY79" fmla="*/ 0 h 2669557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7149503 w 12192000"/>
              <a:gd name="connsiteY59" fmla="*/ 1975385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7184925 w 12192000"/>
              <a:gd name="connsiteY58" fmla="*/ 1970838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951722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247913 w 12192000"/>
              <a:gd name="connsiteY57" fmla="*/ 1954444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  <a:gd name="connsiteX0" fmla="*/ 0 w 12192000"/>
              <a:gd name="connsiteY0" fmla="*/ 0 h 2401295"/>
              <a:gd name="connsiteX1" fmla="*/ 12192000 w 12192000"/>
              <a:gd name="connsiteY1" fmla="*/ 0 h 2401295"/>
              <a:gd name="connsiteX2" fmla="*/ 12192000 w 12192000"/>
              <a:gd name="connsiteY2" fmla="*/ 2262228 h 2401295"/>
              <a:gd name="connsiteX3" fmla="*/ 12187428 w 12192000"/>
              <a:gd name="connsiteY3" fmla="*/ 2262896 h 2401295"/>
              <a:gd name="connsiteX4" fmla="*/ 12154355 w 12192000"/>
              <a:gd name="connsiteY4" fmla="*/ 2267516 h 2401295"/>
              <a:gd name="connsiteX5" fmla="*/ 12114359 w 12192000"/>
              <a:gd name="connsiteY5" fmla="*/ 2279772 h 2401295"/>
              <a:gd name="connsiteX6" fmla="*/ 11918614 w 12192000"/>
              <a:gd name="connsiteY6" fmla="*/ 2296618 h 2401295"/>
              <a:gd name="connsiteX7" fmla="*/ 11815487 w 12192000"/>
              <a:gd name="connsiteY7" fmla="*/ 2308905 h 2401295"/>
              <a:gd name="connsiteX8" fmla="*/ 11778165 w 12192000"/>
              <a:gd name="connsiteY8" fmla="*/ 2311873 h 2401295"/>
              <a:gd name="connsiteX9" fmla="*/ 11671329 w 12192000"/>
              <a:gd name="connsiteY9" fmla="*/ 2337810 h 2401295"/>
              <a:gd name="connsiteX10" fmla="*/ 11594775 w 12192000"/>
              <a:gd name="connsiteY10" fmla="*/ 2337831 h 2401295"/>
              <a:gd name="connsiteX11" fmla="*/ 11379086 w 12192000"/>
              <a:gd name="connsiteY11" fmla="*/ 2369019 h 2401295"/>
              <a:gd name="connsiteX12" fmla="*/ 11221749 w 12192000"/>
              <a:gd name="connsiteY12" fmla="*/ 2380739 h 2401295"/>
              <a:gd name="connsiteX13" fmla="*/ 10996653 w 12192000"/>
              <a:gd name="connsiteY13" fmla="*/ 2371440 h 2401295"/>
              <a:gd name="connsiteX14" fmla="*/ 10912235 w 12192000"/>
              <a:gd name="connsiteY14" fmla="*/ 2389968 h 2401295"/>
              <a:gd name="connsiteX15" fmla="*/ 10835633 w 12192000"/>
              <a:gd name="connsiteY15" fmla="*/ 2395810 h 2401295"/>
              <a:gd name="connsiteX16" fmla="*/ 10821038 w 12192000"/>
              <a:gd name="connsiteY16" fmla="*/ 2398367 h 2401295"/>
              <a:gd name="connsiteX17" fmla="*/ 10757451 w 12192000"/>
              <a:gd name="connsiteY17" fmla="*/ 2395202 h 2401295"/>
              <a:gd name="connsiteX18" fmla="*/ 10554052 w 12192000"/>
              <a:gd name="connsiteY18" fmla="*/ 2328825 h 2401295"/>
              <a:gd name="connsiteX19" fmla="*/ 10432944 w 12192000"/>
              <a:gd name="connsiteY19" fmla="*/ 2278457 h 2401295"/>
              <a:gd name="connsiteX20" fmla="*/ 10314272 w 12192000"/>
              <a:gd name="connsiteY20" fmla="*/ 2252083 h 2401295"/>
              <a:gd name="connsiteX21" fmla="*/ 10149756 w 12192000"/>
              <a:gd name="connsiteY21" fmla="*/ 2203372 h 2401295"/>
              <a:gd name="connsiteX22" fmla="*/ 10133939 w 12192000"/>
              <a:gd name="connsiteY22" fmla="*/ 2195206 h 2401295"/>
              <a:gd name="connsiteX23" fmla="*/ 10027169 w 12192000"/>
              <a:gd name="connsiteY23" fmla="*/ 2154689 h 2401295"/>
              <a:gd name="connsiteX24" fmla="*/ 9904781 w 12192000"/>
              <a:gd name="connsiteY24" fmla="*/ 2142477 h 2401295"/>
              <a:gd name="connsiteX25" fmla="*/ 9818432 w 12192000"/>
              <a:gd name="connsiteY25" fmla="*/ 2147267 h 2401295"/>
              <a:gd name="connsiteX26" fmla="*/ 9715853 w 12192000"/>
              <a:gd name="connsiteY26" fmla="*/ 2142000 h 2401295"/>
              <a:gd name="connsiteX27" fmla="*/ 9478478 w 12192000"/>
              <a:gd name="connsiteY27" fmla="*/ 2133283 h 2401295"/>
              <a:gd name="connsiteX28" fmla="*/ 9473084 w 12192000"/>
              <a:gd name="connsiteY28" fmla="*/ 2134027 h 2401295"/>
              <a:gd name="connsiteX29" fmla="*/ 9348338 w 12192000"/>
              <a:gd name="connsiteY29" fmla="*/ 2135775 h 2401295"/>
              <a:gd name="connsiteX30" fmla="*/ 9317108 w 12192000"/>
              <a:gd name="connsiteY30" fmla="*/ 2139620 h 2401295"/>
              <a:gd name="connsiteX31" fmla="*/ 9316564 w 12192000"/>
              <a:gd name="connsiteY31" fmla="*/ 2140576 h 2401295"/>
              <a:gd name="connsiteX32" fmla="*/ 9249142 w 12192000"/>
              <a:gd name="connsiteY32" fmla="*/ 2123844 h 2401295"/>
              <a:gd name="connsiteX33" fmla="*/ 9196066 w 12192000"/>
              <a:gd name="connsiteY33" fmla="*/ 2108535 h 2401295"/>
              <a:gd name="connsiteX34" fmla="*/ 9182090 w 12192000"/>
              <a:gd name="connsiteY34" fmla="*/ 2098653 h 2401295"/>
              <a:gd name="connsiteX35" fmla="*/ 8911903 w 12192000"/>
              <a:gd name="connsiteY35" fmla="*/ 2057646 h 2401295"/>
              <a:gd name="connsiteX36" fmla="*/ 8786230 w 12192000"/>
              <a:gd name="connsiteY36" fmla="*/ 2041547 h 2401295"/>
              <a:gd name="connsiteX37" fmla="*/ 8624741 w 12192000"/>
              <a:gd name="connsiteY37" fmla="*/ 2029639 h 2401295"/>
              <a:gd name="connsiteX38" fmla="*/ 8433895 w 12192000"/>
              <a:gd name="connsiteY38" fmla="*/ 2006458 h 2401295"/>
              <a:gd name="connsiteX39" fmla="*/ 8379838 w 12192000"/>
              <a:gd name="connsiteY39" fmla="*/ 2010365 h 2401295"/>
              <a:gd name="connsiteX40" fmla="*/ 8260604 w 12192000"/>
              <a:gd name="connsiteY40" fmla="*/ 1992586 h 2401295"/>
              <a:gd name="connsiteX41" fmla="*/ 8189733 w 12192000"/>
              <a:gd name="connsiteY41" fmla="*/ 1985551 h 2401295"/>
              <a:gd name="connsiteX42" fmla="*/ 8163540 w 12192000"/>
              <a:gd name="connsiteY42" fmla="*/ 1988537 h 2401295"/>
              <a:gd name="connsiteX43" fmla="*/ 8126468 w 12192000"/>
              <a:gd name="connsiteY43" fmla="*/ 1988901 h 2401295"/>
              <a:gd name="connsiteX44" fmla="*/ 8000268 w 12192000"/>
              <a:gd name="connsiteY44" fmla="*/ 1990885 h 2401295"/>
              <a:gd name="connsiteX45" fmla="*/ 7959483 w 12192000"/>
              <a:gd name="connsiteY45" fmla="*/ 1985782 h 2401295"/>
              <a:gd name="connsiteX46" fmla="*/ 7953628 w 12192000"/>
              <a:gd name="connsiteY46" fmla="*/ 1984617 h 2401295"/>
              <a:gd name="connsiteX47" fmla="*/ 7901019 w 12192000"/>
              <a:gd name="connsiteY47" fmla="*/ 1971965 h 2401295"/>
              <a:gd name="connsiteX48" fmla="*/ 7812936 w 12192000"/>
              <a:gd name="connsiteY48" fmla="*/ 1947847 h 2401295"/>
              <a:gd name="connsiteX49" fmla="*/ 7732190 w 12192000"/>
              <a:gd name="connsiteY49" fmla="*/ 1927169 h 2401295"/>
              <a:gd name="connsiteX50" fmla="*/ 7678276 w 12192000"/>
              <a:gd name="connsiteY50" fmla="*/ 1920855 h 2401295"/>
              <a:gd name="connsiteX51" fmla="*/ 7655497 w 12192000"/>
              <a:gd name="connsiteY51" fmla="*/ 1913714 h 2401295"/>
              <a:gd name="connsiteX52" fmla="*/ 7551687 w 12192000"/>
              <a:gd name="connsiteY52" fmla="*/ 1912613 h 2401295"/>
              <a:gd name="connsiteX53" fmla="*/ 7500925 w 12192000"/>
              <a:gd name="connsiteY53" fmla="*/ 1930924 h 2401295"/>
              <a:gd name="connsiteX54" fmla="*/ 7380560 w 12192000"/>
              <a:gd name="connsiteY54" fmla="*/ 1934424 h 2401295"/>
              <a:gd name="connsiteX55" fmla="*/ 7309614 w 12192000"/>
              <a:gd name="connsiteY55" fmla="*/ 1939987 h 2401295"/>
              <a:gd name="connsiteX56" fmla="*/ 7284338 w 12192000"/>
              <a:gd name="connsiteY56" fmla="*/ 1947550 h 2401295"/>
              <a:gd name="connsiteX57" fmla="*/ 7112901 w 12192000"/>
              <a:gd name="connsiteY57" fmla="*/ 1843979 h 2401295"/>
              <a:gd name="connsiteX58" fmla="*/ 6828984 w 12192000"/>
              <a:gd name="connsiteY58" fmla="*/ 1762183 h 2401295"/>
              <a:gd name="connsiteX59" fmla="*/ 6204418 w 12192000"/>
              <a:gd name="connsiteY59" fmla="*/ 1570349 h 2401295"/>
              <a:gd name="connsiteX60" fmla="*/ 3418260 w 12192000"/>
              <a:gd name="connsiteY60" fmla="*/ 1049412 h 2401295"/>
              <a:gd name="connsiteX61" fmla="*/ 2509997 w 12192000"/>
              <a:gd name="connsiteY61" fmla="*/ 958822 h 2401295"/>
              <a:gd name="connsiteX62" fmla="*/ 2508995 w 12192000"/>
              <a:gd name="connsiteY62" fmla="*/ 958423 h 2401295"/>
              <a:gd name="connsiteX63" fmla="*/ 2424909 w 12192000"/>
              <a:gd name="connsiteY63" fmla="*/ 933150 h 2401295"/>
              <a:gd name="connsiteX64" fmla="*/ 2273752 w 12192000"/>
              <a:gd name="connsiteY64" fmla="*/ 875350 h 2401295"/>
              <a:gd name="connsiteX65" fmla="*/ 2248113 w 12192000"/>
              <a:gd name="connsiteY65" fmla="*/ 861965 h 2401295"/>
              <a:gd name="connsiteX66" fmla="*/ 2194956 w 12192000"/>
              <a:gd name="connsiteY66" fmla="*/ 836227 h 2401295"/>
              <a:gd name="connsiteX67" fmla="*/ 2024005 w 12192000"/>
              <a:gd name="connsiteY67" fmla="*/ 815554 h 2401295"/>
              <a:gd name="connsiteX68" fmla="*/ 1980800 w 12192000"/>
              <a:gd name="connsiteY68" fmla="*/ 822703 h 2401295"/>
              <a:gd name="connsiteX69" fmla="*/ 1733238 w 12192000"/>
              <a:gd name="connsiteY69" fmla="*/ 809719 h 2401295"/>
              <a:gd name="connsiteX70" fmla="*/ 1388954 w 12192000"/>
              <a:gd name="connsiteY70" fmla="*/ 830009 h 2401295"/>
              <a:gd name="connsiteX71" fmla="*/ 1133245 w 12192000"/>
              <a:gd name="connsiteY71" fmla="*/ 803521 h 2401295"/>
              <a:gd name="connsiteX72" fmla="*/ 1026791 w 12192000"/>
              <a:gd name="connsiteY72" fmla="*/ 802701 h 2401295"/>
              <a:gd name="connsiteX73" fmla="*/ 833545 w 12192000"/>
              <a:gd name="connsiteY73" fmla="*/ 801351 h 2401295"/>
              <a:gd name="connsiteX74" fmla="*/ 631576 w 12192000"/>
              <a:gd name="connsiteY74" fmla="*/ 801805 h 2401295"/>
              <a:gd name="connsiteX75" fmla="*/ 542046 w 12192000"/>
              <a:gd name="connsiteY75" fmla="*/ 803532 h 2401295"/>
              <a:gd name="connsiteX76" fmla="*/ 301314 w 12192000"/>
              <a:gd name="connsiteY76" fmla="*/ 785458 h 2401295"/>
              <a:gd name="connsiteX77" fmla="*/ 0 w 12192000"/>
              <a:gd name="connsiteY77" fmla="*/ 805324 h 2401295"/>
              <a:gd name="connsiteX78" fmla="*/ 0 w 12192000"/>
              <a:gd name="connsiteY78" fmla="*/ 0 h 240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2192000" h="2401295">
                <a:moveTo>
                  <a:pt x="0" y="0"/>
                </a:moveTo>
                <a:lnTo>
                  <a:pt x="12192000" y="0"/>
                </a:lnTo>
                <a:lnTo>
                  <a:pt x="12192000" y="2262228"/>
                </a:lnTo>
                <a:lnTo>
                  <a:pt x="12187428" y="2262896"/>
                </a:lnTo>
                <a:cubicBezTo>
                  <a:pt x="12175466" y="2262888"/>
                  <a:pt x="12162312" y="2261278"/>
                  <a:pt x="12154355" y="2267516"/>
                </a:cubicBezTo>
                <a:lnTo>
                  <a:pt x="12114359" y="2279772"/>
                </a:lnTo>
                <a:cubicBezTo>
                  <a:pt x="12075069" y="2284622"/>
                  <a:pt x="11968426" y="2291762"/>
                  <a:pt x="11918614" y="2296618"/>
                </a:cubicBezTo>
                <a:cubicBezTo>
                  <a:pt x="11880597" y="2300618"/>
                  <a:pt x="11847624" y="2311097"/>
                  <a:pt x="11815487" y="2308905"/>
                </a:cubicBezTo>
                <a:cubicBezTo>
                  <a:pt x="11802378" y="2315881"/>
                  <a:pt x="11790041" y="2319357"/>
                  <a:pt x="11778165" y="2311873"/>
                </a:cubicBezTo>
                <a:cubicBezTo>
                  <a:pt x="11742553" y="2320519"/>
                  <a:pt x="11736280" y="2331858"/>
                  <a:pt x="11671329" y="2337810"/>
                </a:cubicBezTo>
                <a:cubicBezTo>
                  <a:pt x="11657629" y="2338121"/>
                  <a:pt x="11616110" y="2333320"/>
                  <a:pt x="11594775" y="2337831"/>
                </a:cubicBezTo>
                <a:cubicBezTo>
                  <a:pt x="11546068" y="2343032"/>
                  <a:pt x="11429033" y="2337623"/>
                  <a:pt x="11379086" y="2369019"/>
                </a:cubicBezTo>
                <a:cubicBezTo>
                  <a:pt x="11334159" y="2376875"/>
                  <a:pt x="11278142" y="2372212"/>
                  <a:pt x="11221749" y="2380739"/>
                </a:cubicBezTo>
                <a:cubicBezTo>
                  <a:pt x="11158708" y="2382269"/>
                  <a:pt x="11020097" y="2376287"/>
                  <a:pt x="10996653" y="2371440"/>
                </a:cubicBezTo>
                <a:cubicBezTo>
                  <a:pt x="10982150" y="2370634"/>
                  <a:pt x="10931890" y="2380827"/>
                  <a:pt x="10912235" y="2389968"/>
                </a:cubicBezTo>
                <a:cubicBezTo>
                  <a:pt x="10885398" y="2394030"/>
                  <a:pt x="10850832" y="2394410"/>
                  <a:pt x="10835633" y="2395810"/>
                </a:cubicBezTo>
                <a:lnTo>
                  <a:pt x="10821038" y="2398367"/>
                </a:lnTo>
                <a:cubicBezTo>
                  <a:pt x="10808008" y="2398266"/>
                  <a:pt x="10801949" y="2406793"/>
                  <a:pt x="10757451" y="2395202"/>
                </a:cubicBezTo>
                <a:cubicBezTo>
                  <a:pt x="10695759" y="2367816"/>
                  <a:pt x="10604694" y="2365758"/>
                  <a:pt x="10554052" y="2328825"/>
                </a:cubicBezTo>
                <a:cubicBezTo>
                  <a:pt x="10500506" y="2316498"/>
                  <a:pt x="10472909" y="2291246"/>
                  <a:pt x="10432944" y="2278457"/>
                </a:cubicBezTo>
                <a:cubicBezTo>
                  <a:pt x="10373231" y="2260636"/>
                  <a:pt x="10352854" y="2253139"/>
                  <a:pt x="10314272" y="2252083"/>
                </a:cubicBezTo>
                <a:cubicBezTo>
                  <a:pt x="10295649" y="2263181"/>
                  <a:pt x="10179424" y="2212893"/>
                  <a:pt x="10149756" y="2203372"/>
                </a:cubicBezTo>
                <a:lnTo>
                  <a:pt x="10133939" y="2195206"/>
                </a:lnTo>
                <a:cubicBezTo>
                  <a:pt x="10113508" y="2187093"/>
                  <a:pt x="10058004" y="2162303"/>
                  <a:pt x="10027169" y="2154689"/>
                </a:cubicBezTo>
                <a:cubicBezTo>
                  <a:pt x="9986373" y="2150618"/>
                  <a:pt x="9970026" y="2157324"/>
                  <a:pt x="9904781" y="2142477"/>
                </a:cubicBezTo>
                <a:cubicBezTo>
                  <a:pt x="9883031" y="2140352"/>
                  <a:pt x="9849920" y="2147346"/>
                  <a:pt x="9818432" y="2147267"/>
                </a:cubicBezTo>
                <a:cubicBezTo>
                  <a:pt x="9778153" y="2143325"/>
                  <a:pt x="9754866" y="2158434"/>
                  <a:pt x="9715853" y="2142000"/>
                </a:cubicBezTo>
                <a:lnTo>
                  <a:pt x="9478478" y="2133283"/>
                </a:lnTo>
                <a:lnTo>
                  <a:pt x="9473084" y="2134027"/>
                </a:lnTo>
                <a:lnTo>
                  <a:pt x="9348338" y="2135775"/>
                </a:lnTo>
                <a:cubicBezTo>
                  <a:pt x="9335211" y="2139291"/>
                  <a:pt x="9322404" y="2138820"/>
                  <a:pt x="9317108" y="2139620"/>
                </a:cubicBezTo>
                <a:lnTo>
                  <a:pt x="9316564" y="2140576"/>
                </a:lnTo>
                <a:lnTo>
                  <a:pt x="9249142" y="2123844"/>
                </a:lnTo>
                <a:lnTo>
                  <a:pt x="9196066" y="2108535"/>
                </a:lnTo>
                <a:cubicBezTo>
                  <a:pt x="9190862" y="2105839"/>
                  <a:pt x="9186125" y="2102610"/>
                  <a:pt x="9182090" y="2098653"/>
                </a:cubicBezTo>
                <a:cubicBezTo>
                  <a:pt x="9139653" y="2071867"/>
                  <a:pt x="9071021" y="2084433"/>
                  <a:pt x="8911903" y="2057646"/>
                </a:cubicBezTo>
                <a:cubicBezTo>
                  <a:pt x="8879561" y="2039583"/>
                  <a:pt x="8830973" y="2055511"/>
                  <a:pt x="8786230" y="2041547"/>
                </a:cubicBezTo>
                <a:cubicBezTo>
                  <a:pt x="8728356" y="2034611"/>
                  <a:pt x="8679135" y="2034403"/>
                  <a:pt x="8624741" y="2029639"/>
                </a:cubicBezTo>
                <a:cubicBezTo>
                  <a:pt x="8566018" y="2023791"/>
                  <a:pt x="8474712" y="2009670"/>
                  <a:pt x="8433895" y="2006458"/>
                </a:cubicBezTo>
                <a:cubicBezTo>
                  <a:pt x="8411898" y="2005377"/>
                  <a:pt x="8413482" y="2011365"/>
                  <a:pt x="8379838" y="2010365"/>
                </a:cubicBezTo>
                <a:cubicBezTo>
                  <a:pt x="8347941" y="1993320"/>
                  <a:pt x="8300068" y="2014971"/>
                  <a:pt x="8260604" y="1992586"/>
                </a:cubicBezTo>
                <a:cubicBezTo>
                  <a:pt x="8245905" y="1986361"/>
                  <a:pt x="8199251" y="1979386"/>
                  <a:pt x="8189733" y="1985551"/>
                </a:cubicBezTo>
                <a:cubicBezTo>
                  <a:pt x="8179862" y="1985638"/>
                  <a:pt x="8168776" y="1981141"/>
                  <a:pt x="8163540" y="1988537"/>
                </a:cubicBezTo>
                <a:cubicBezTo>
                  <a:pt x="8155220" y="1997113"/>
                  <a:pt x="8122695" y="1976608"/>
                  <a:pt x="8126468" y="1988901"/>
                </a:cubicBezTo>
                <a:lnTo>
                  <a:pt x="8000268" y="1990885"/>
                </a:lnTo>
                <a:lnTo>
                  <a:pt x="7959483" y="1985782"/>
                </a:lnTo>
                <a:lnTo>
                  <a:pt x="7953628" y="1984617"/>
                </a:lnTo>
                <a:lnTo>
                  <a:pt x="7901019" y="1971965"/>
                </a:lnTo>
                <a:cubicBezTo>
                  <a:pt x="7878802" y="1956055"/>
                  <a:pt x="7842297" y="1955886"/>
                  <a:pt x="7812936" y="1947847"/>
                </a:cubicBezTo>
                <a:lnTo>
                  <a:pt x="7732190" y="1927169"/>
                </a:lnTo>
                <a:lnTo>
                  <a:pt x="7678276" y="1920855"/>
                </a:lnTo>
                <a:lnTo>
                  <a:pt x="7655497" y="1913714"/>
                </a:lnTo>
                <a:cubicBezTo>
                  <a:pt x="7639161" y="1911029"/>
                  <a:pt x="7577449" y="1909745"/>
                  <a:pt x="7551687" y="1912613"/>
                </a:cubicBezTo>
                <a:cubicBezTo>
                  <a:pt x="7529853" y="1915427"/>
                  <a:pt x="7534209" y="1925977"/>
                  <a:pt x="7500925" y="1930924"/>
                </a:cubicBezTo>
                <a:cubicBezTo>
                  <a:pt x="7466644" y="1919746"/>
                  <a:pt x="7423194" y="1949531"/>
                  <a:pt x="7380560" y="1934424"/>
                </a:cubicBezTo>
                <a:cubicBezTo>
                  <a:pt x="7365038" y="1930881"/>
                  <a:pt x="7317938" y="1932231"/>
                  <a:pt x="7309614" y="1939987"/>
                </a:cubicBezTo>
                <a:cubicBezTo>
                  <a:pt x="7299913" y="1941814"/>
                  <a:pt x="7288240" y="1939336"/>
                  <a:pt x="7284338" y="1947550"/>
                </a:cubicBezTo>
                <a:cubicBezTo>
                  <a:pt x="7277604" y="1957469"/>
                  <a:pt x="7107106" y="1832529"/>
                  <a:pt x="7112901" y="1843979"/>
                </a:cubicBezTo>
                <a:cubicBezTo>
                  <a:pt x="7087729" y="1834079"/>
                  <a:pt x="6849056" y="1756738"/>
                  <a:pt x="6828984" y="1762183"/>
                </a:cubicBezTo>
                <a:lnTo>
                  <a:pt x="6204418" y="1570349"/>
                </a:lnTo>
                <a:lnTo>
                  <a:pt x="3418260" y="1049412"/>
                </a:lnTo>
                <a:lnTo>
                  <a:pt x="2509997" y="958822"/>
                </a:lnTo>
                <a:lnTo>
                  <a:pt x="2508995" y="958423"/>
                </a:lnTo>
                <a:cubicBezTo>
                  <a:pt x="2477790" y="921138"/>
                  <a:pt x="2463257" y="944198"/>
                  <a:pt x="2424909" y="933150"/>
                </a:cubicBezTo>
                <a:cubicBezTo>
                  <a:pt x="2384842" y="916507"/>
                  <a:pt x="2318581" y="871004"/>
                  <a:pt x="2273752" y="875350"/>
                </a:cubicBezTo>
                <a:lnTo>
                  <a:pt x="2248113" y="861965"/>
                </a:lnTo>
                <a:cubicBezTo>
                  <a:pt x="2240669" y="836062"/>
                  <a:pt x="2219557" y="858951"/>
                  <a:pt x="2194956" y="836227"/>
                </a:cubicBezTo>
                <a:cubicBezTo>
                  <a:pt x="2160792" y="833299"/>
                  <a:pt x="2060029" y="814649"/>
                  <a:pt x="2024005" y="815554"/>
                </a:cubicBezTo>
                <a:cubicBezTo>
                  <a:pt x="2019057" y="802961"/>
                  <a:pt x="1996088" y="815897"/>
                  <a:pt x="1980800" y="822703"/>
                </a:cubicBezTo>
                <a:cubicBezTo>
                  <a:pt x="1864758" y="829356"/>
                  <a:pt x="1765024" y="801179"/>
                  <a:pt x="1733238" y="809719"/>
                </a:cubicBezTo>
                <a:cubicBezTo>
                  <a:pt x="1651146" y="810948"/>
                  <a:pt x="1450148" y="832760"/>
                  <a:pt x="1388954" y="830009"/>
                </a:cubicBezTo>
                <a:cubicBezTo>
                  <a:pt x="1342837" y="837343"/>
                  <a:pt x="1218481" y="812350"/>
                  <a:pt x="1133245" y="803521"/>
                </a:cubicBezTo>
                <a:cubicBezTo>
                  <a:pt x="1051750" y="789055"/>
                  <a:pt x="1078655" y="807725"/>
                  <a:pt x="1026791" y="802701"/>
                </a:cubicBezTo>
                <a:cubicBezTo>
                  <a:pt x="1007125" y="787895"/>
                  <a:pt x="875767" y="809029"/>
                  <a:pt x="833545" y="801351"/>
                </a:cubicBezTo>
                <a:cubicBezTo>
                  <a:pt x="742331" y="828973"/>
                  <a:pt x="703084" y="801412"/>
                  <a:pt x="631576" y="801805"/>
                </a:cubicBezTo>
                <a:cubicBezTo>
                  <a:pt x="598969" y="794081"/>
                  <a:pt x="578952" y="794231"/>
                  <a:pt x="542046" y="803532"/>
                </a:cubicBezTo>
                <a:cubicBezTo>
                  <a:pt x="487002" y="800808"/>
                  <a:pt x="391655" y="785160"/>
                  <a:pt x="301314" y="785458"/>
                </a:cubicBezTo>
                <a:cubicBezTo>
                  <a:pt x="200876" y="792080"/>
                  <a:pt x="157588" y="811818"/>
                  <a:pt x="0" y="805324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7F6AA2-2C08-4316-B512-A0013FC82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129"/>
            <a:ext cx="6704268" cy="5796283"/>
          </a:xfrm>
          <a:custGeom>
            <a:avLst/>
            <a:gdLst>
              <a:gd name="connsiteX0" fmla="*/ 6605136 w 6704268"/>
              <a:gd name="connsiteY0" fmla="*/ 0 h 5796283"/>
              <a:gd name="connsiteX1" fmla="*/ 6704268 w 6704268"/>
              <a:gd name="connsiteY1" fmla="*/ 5679259 h 5796283"/>
              <a:gd name="connsiteX2" fmla="*/ 0 w 6704268"/>
              <a:gd name="connsiteY2" fmla="*/ 5796283 h 5796283"/>
              <a:gd name="connsiteX3" fmla="*/ 0 w 6704268"/>
              <a:gd name="connsiteY3" fmla="*/ 115293 h 57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4268" h="5796283">
                <a:moveTo>
                  <a:pt x="6605136" y="0"/>
                </a:moveTo>
                <a:lnTo>
                  <a:pt x="6704268" y="5679259"/>
                </a:lnTo>
                <a:lnTo>
                  <a:pt x="0" y="5796283"/>
                </a:lnTo>
                <a:lnTo>
                  <a:pt x="0" y="115293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FDC66C-A447-4AC7-B19C-08F413830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53191"/>
            <a:ext cx="6592333" cy="5517241"/>
          </a:xfrm>
          <a:custGeom>
            <a:avLst/>
            <a:gdLst>
              <a:gd name="connsiteX0" fmla="*/ 6467941 w 6592333"/>
              <a:gd name="connsiteY0" fmla="*/ 0 h 5517241"/>
              <a:gd name="connsiteX1" fmla="*/ 6491615 w 6592333"/>
              <a:gd name="connsiteY1" fmla="*/ 22453 h 5517241"/>
              <a:gd name="connsiteX2" fmla="*/ 6494951 w 6592333"/>
              <a:gd name="connsiteY2" fmla="*/ 41286 h 5517241"/>
              <a:gd name="connsiteX3" fmla="*/ 6588033 w 6592333"/>
              <a:gd name="connsiteY3" fmla="*/ 5365193 h 5517241"/>
              <a:gd name="connsiteX4" fmla="*/ 6549140 w 6592333"/>
              <a:gd name="connsiteY4" fmla="*/ 5405213 h 5517241"/>
              <a:gd name="connsiteX5" fmla="*/ 1459876 w 6592333"/>
              <a:gd name="connsiteY5" fmla="*/ 5498851 h 5517241"/>
              <a:gd name="connsiteX6" fmla="*/ 0 w 6592333"/>
              <a:gd name="connsiteY6" fmla="*/ 5517241 h 5517241"/>
              <a:gd name="connsiteX7" fmla="*/ 0 w 6592333"/>
              <a:gd name="connsiteY7" fmla="*/ 85695 h 55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2333" h="5517241">
                <a:moveTo>
                  <a:pt x="6467941" y="0"/>
                </a:moveTo>
                <a:cubicBezTo>
                  <a:pt x="6481439" y="7387"/>
                  <a:pt x="6483627" y="9444"/>
                  <a:pt x="6491615" y="22453"/>
                </a:cubicBezTo>
                <a:lnTo>
                  <a:pt x="6494951" y="41286"/>
                </a:lnTo>
                <a:cubicBezTo>
                  <a:pt x="6511021" y="931743"/>
                  <a:pt x="6579001" y="4471206"/>
                  <a:pt x="6588033" y="5365193"/>
                </a:cubicBezTo>
                <a:cubicBezTo>
                  <a:pt x="6588349" y="5386892"/>
                  <a:pt x="6610989" y="5402770"/>
                  <a:pt x="6549140" y="5405213"/>
                </a:cubicBezTo>
                <a:cubicBezTo>
                  <a:pt x="4811929" y="5473855"/>
                  <a:pt x="3139981" y="5482610"/>
                  <a:pt x="1459876" y="5498851"/>
                </a:cubicBezTo>
                <a:lnTo>
                  <a:pt x="0" y="5517241"/>
                </a:lnTo>
                <a:lnTo>
                  <a:pt x="0" y="85695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5266FD1-55BD-A2F2-955C-53CDEA1C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532266">
            <a:off x="127003" y="1909570"/>
            <a:ext cx="6312174" cy="3014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F8859D-136D-FF0E-7232-64569062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196" y="713364"/>
            <a:ext cx="5410473" cy="1713651"/>
          </a:xfrm>
        </p:spPr>
        <p:txBody>
          <a:bodyPr anchor="ctr">
            <a:normAutofit/>
          </a:bodyPr>
          <a:lstStyle/>
          <a:p>
            <a:pPr algn="r"/>
            <a:r>
              <a:rPr lang="es-AR" dirty="0"/>
              <a:t>HOOKS!!!</a:t>
            </a:r>
          </a:p>
        </p:txBody>
      </p:sp>
    </p:spTree>
    <p:extLst>
      <p:ext uri="{BB962C8B-B14F-4D97-AF65-F5344CB8AC3E}">
        <p14:creationId xmlns:p14="http://schemas.microsoft.com/office/powerpoint/2010/main" val="345095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38944A-0A9A-4AE1-9CF9-EC8AB929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3998C-F742-4F79-9315-A66C8A7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675086" cy="6858000"/>
          </a:xfrm>
          <a:custGeom>
            <a:avLst/>
            <a:gdLst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1307510 w 6355531"/>
              <a:gd name="connsiteY2" fmla="*/ 0 h 6858000"/>
              <a:gd name="connsiteX3" fmla="*/ 6355531 w 6355531"/>
              <a:gd name="connsiteY3" fmla="*/ 0 h 6858000"/>
              <a:gd name="connsiteX4" fmla="*/ 6355531 w 6355531"/>
              <a:gd name="connsiteY4" fmla="*/ 6858000 h 6858000"/>
              <a:gd name="connsiteX5" fmla="*/ 1307510 w 6355531"/>
              <a:gd name="connsiteY5" fmla="*/ 6858000 h 6858000"/>
              <a:gd name="connsiteX6" fmla="*/ 1077543 w 6355531"/>
              <a:gd name="connsiteY6" fmla="*/ 6858000 h 6858000"/>
              <a:gd name="connsiteX7" fmla="*/ 1077543 w 6355531"/>
              <a:gd name="connsiteY7" fmla="*/ 6857951 h 6858000"/>
              <a:gd name="connsiteX8" fmla="*/ 76819 w 6355531"/>
              <a:gd name="connsiteY8" fmla="*/ 6857735 h 6858000"/>
              <a:gd name="connsiteX9" fmla="*/ 112467 w 6355531"/>
              <a:gd name="connsiteY9" fmla="*/ 6776847 h 6858000"/>
              <a:gd name="connsiteX10" fmla="*/ 123670 w 6355531"/>
              <a:gd name="connsiteY10" fmla="*/ 6737706 h 6858000"/>
              <a:gd name="connsiteX11" fmla="*/ 140628 w 6355531"/>
              <a:gd name="connsiteY11" fmla="*/ 6686827 h 6858000"/>
              <a:gd name="connsiteX12" fmla="*/ 151907 w 6355531"/>
              <a:gd name="connsiteY12" fmla="*/ 6633777 h 6858000"/>
              <a:gd name="connsiteX13" fmla="*/ 222869 w 6355531"/>
              <a:gd name="connsiteY13" fmla="*/ 6492130 h 6858000"/>
              <a:gd name="connsiteX14" fmla="*/ 238151 w 6355531"/>
              <a:gd name="connsiteY14" fmla="*/ 6431610 h 6858000"/>
              <a:gd name="connsiteX15" fmla="*/ 256505 w 6355531"/>
              <a:gd name="connsiteY15" fmla="*/ 6294334 h 6858000"/>
              <a:gd name="connsiteX16" fmla="*/ 244595 w 6355531"/>
              <a:gd name="connsiteY16" fmla="*/ 6231403 h 6858000"/>
              <a:gd name="connsiteX17" fmla="*/ 237442 w 6355531"/>
              <a:gd name="connsiteY17" fmla="*/ 6202459 h 6858000"/>
              <a:gd name="connsiteX18" fmla="*/ 236271 w 6355531"/>
              <a:gd name="connsiteY18" fmla="*/ 6153037 h 6858000"/>
              <a:gd name="connsiteX19" fmla="*/ 243660 w 6355531"/>
              <a:gd name="connsiteY19" fmla="*/ 5905303 h 6858000"/>
              <a:gd name="connsiteX20" fmla="*/ 272845 w 6355531"/>
              <a:gd name="connsiteY20" fmla="*/ 5712857 h 6858000"/>
              <a:gd name="connsiteX21" fmla="*/ 301874 w 6355531"/>
              <a:gd name="connsiteY21" fmla="*/ 5660491 h 6858000"/>
              <a:gd name="connsiteX22" fmla="*/ 315524 w 6355531"/>
              <a:gd name="connsiteY22" fmla="*/ 5553910 h 6858000"/>
              <a:gd name="connsiteX23" fmla="*/ 339324 w 6355531"/>
              <a:gd name="connsiteY23" fmla="*/ 5449031 h 6858000"/>
              <a:gd name="connsiteX24" fmla="*/ 375255 w 6355531"/>
              <a:gd name="connsiteY24" fmla="*/ 5341916 h 6858000"/>
              <a:gd name="connsiteX25" fmla="*/ 412645 w 6355531"/>
              <a:gd name="connsiteY25" fmla="*/ 5264214 h 6858000"/>
              <a:gd name="connsiteX26" fmla="*/ 418645 w 6355531"/>
              <a:gd name="connsiteY26" fmla="*/ 5225268 h 6858000"/>
              <a:gd name="connsiteX27" fmla="*/ 426713 w 6355531"/>
              <a:gd name="connsiteY27" fmla="*/ 5159961 h 6858000"/>
              <a:gd name="connsiteX28" fmla="*/ 430230 w 6355531"/>
              <a:gd name="connsiteY28" fmla="*/ 5125185 h 6858000"/>
              <a:gd name="connsiteX29" fmla="*/ 443738 w 6355531"/>
              <a:gd name="connsiteY29" fmla="*/ 5067850 h 6858000"/>
              <a:gd name="connsiteX30" fmla="*/ 446398 w 6355531"/>
              <a:gd name="connsiteY30" fmla="*/ 5060861 h 6858000"/>
              <a:gd name="connsiteX31" fmla="*/ 444701 w 6355531"/>
              <a:gd name="connsiteY31" fmla="*/ 4993030 h 6858000"/>
              <a:gd name="connsiteX32" fmla="*/ 451432 w 6355531"/>
              <a:gd name="connsiteY32" fmla="*/ 4946844 h 6858000"/>
              <a:gd name="connsiteX33" fmla="*/ 462400 w 6355531"/>
              <a:gd name="connsiteY33" fmla="*/ 4858827 h 6858000"/>
              <a:gd name="connsiteX34" fmla="*/ 468151 w 6355531"/>
              <a:gd name="connsiteY34" fmla="*/ 4821170 h 6858000"/>
              <a:gd name="connsiteX35" fmla="*/ 467482 w 6355531"/>
              <a:gd name="connsiteY35" fmla="*/ 4584173 h 6858000"/>
              <a:gd name="connsiteX36" fmla="*/ 459345 w 6355531"/>
              <a:gd name="connsiteY36" fmla="*/ 4375228 h 6858000"/>
              <a:gd name="connsiteX37" fmla="*/ 440498 w 6355531"/>
              <a:gd name="connsiteY37" fmla="*/ 4214165 h 6858000"/>
              <a:gd name="connsiteX38" fmla="*/ 442085 w 6355531"/>
              <a:gd name="connsiteY38" fmla="*/ 4076008 h 6858000"/>
              <a:gd name="connsiteX39" fmla="*/ 430102 w 6355531"/>
              <a:gd name="connsiteY39" fmla="*/ 4033999 h 6858000"/>
              <a:gd name="connsiteX40" fmla="*/ 429834 w 6355531"/>
              <a:gd name="connsiteY40" fmla="*/ 4013953 h 6858000"/>
              <a:gd name="connsiteX41" fmla="*/ 434022 w 6355531"/>
              <a:gd name="connsiteY41" fmla="*/ 3872886 h 6858000"/>
              <a:gd name="connsiteX42" fmla="*/ 444128 w 6355531"/>
              <a:gd name="connsiteY42" fmla="*/ 3813873 h 6858000"/>
              <a:gd name="connsiteX43" fmla="*/ 454742 w 6355531"/>
              <a:gd name="connsiteY43" fmla="*/ 3738082 h 6858000"/>
              <a:gd name="connsiteX44" fmla="*/ 461899 w 6355531"/>
              <a:gd name="connsiteY44" fmla="*/ 3673397 h 6858000"/>
              <a:gd name="connsiteX45" fmla="*/ 461213 w 6355531"/>
              <a:gd name="connsiteY45" fmla="*/ 3637109 h 6858000"/>
              <a:gd name="connsiteX46" fmla="*/ 464567 w 6355531"/>
              <a:gd name="connsiteY46" fmla="*/ 3536883 h 6858000"/>
              <a:gd name="connsiteX47" fmla="*/ 485444 w 6355531"/>
              <a:gd name="connsiteY47" fmla="*/ 3295862 h 6858000"/>
              <a:gd name="connsiteX48" fmla="*/ 468421 w 6355531"/>
              <a:gd name="connsiteY48" fmla="*/ 3158586 h 6858000"/>
              <a:gd name="connsiteX49" fmla="*/ 444464 w 6355531"/>
              <a:gd name="connsiteY49" fmla="*/ 3112365 h 6858000"/>
              <a:gd name="connsiteX50" fmla="*/ 430314 w 6355531"/>
              <a:gd name="connsiteY50" fmla="*/ 3072935 h 6858000"/>
              <a:gd name="connsiteX51" fmla="*/ 406129 w 6355531"/>
              <a:gd name="connsiteY51" fmla="*/ 2958185 h 6858000"/>
              <a:gd name="connsiteX52" fmla="*/ 364512 w 6355531"/>
              <a:gd name="connsiteY52" fmla="*/ 2843952 h 6858000"/>
              <a:gd name="connsiteX53" fmla="*/ 300461 w 6355531"/>
              <a:gd name="connsiteY53" fmla="*/ 2554718 h 6858000"/>
              <a:gd name="connsiteX54" fmla="*/ 272031 w 6355531"/>
              <a:gd name="connsiteY54" fmla="*/ 2447068 h 6858000"/>
              <a:gd name="connsiteX55" fmla="*/ 275996 w 6355531"/>
              <a:gd name="connsiteY55" fmla="*/ 2423438 h 6858000"/>
              <a:gd name="connsiteX56" fmla="*/ 244658 w 6355531"/>
              <a:gd name="connsiteY56" fmla="*/ 2261920 h 6858000"/>
              <a:gd name="connsiteX57" fmla="*/ 234806 w 6355531"/>
              <a:gd name="connsiteY57" fmla="*/ 2195378 h 6858000"/>
              <a:gd name="connsiteX58" fmla="*/ 219430 w 6355531"/>
              <a:gd name="connsiteY58" fmla="*/ 2155135 h 6858000"/>
              <a:gd name="connsiteX59" fmla="*/ 216954 w 6355531"/>
              <a:gd name="connsiteY59" fmla="*/ 2118008 h 6858000"/>
              <a:gd name="connsiteX60" fmla="*/ 217921 w 6355531"/>
              <a:gd name="connsiteY60" fmla="*/ 2050531 h 6858000"/>
              <a:gd name="connsiteX61" fmla="*/ 191603 w 6355531"/>
              <a:gd name="connsiteY61" fmla="*/ 1906352 h 6858000"/>
              <a:gd name="connsiteX62" fmla="*/ 168765 w 6355531"/>
              <a:gd name="connsiteY62" fmla="*/ 1861531 h 6858000"/>
              <a:gd name="connsiteX63" fmla="*/ 123757 w 6355531"/>
              <a:gd name="connsiteY63" fmla="*/ 1732919 h 6858000"/>
              <a:gd name="connsiteX64" fmla="*/ 95931 w 6355531"/>
              <a:gd name="connsiteY64" fmla="*/ 1615777 h 6858000"/>
              <a:gd name="connsiteX65" fmla="*/ 77222 w 6355531"/>
              <a:gd name="connsiteY65" fmla="*/ 1563678 h 6858000"/>
              <a:gd name="connsiteX66" fmla="*/ 82894 w 6355531"/>
              <a:gd name="connsiteY66" fmla="*/ 1477995 h 6858000"/>
              <a:gd name="connsiteX67" fmla="*/ 77431 w 6355531"/>
              <a:gd name="connsiteY67" fmla="*/ 1307086 h 6858000"/>
              <a:gd name="connsiteX68" fmla="*/ 83152 w 6355531"/>
              <a:gd name="connsiteY68" fmla="*/ 1168288 h 6858000"/>
              <a:gd name="connsiteX69" fmla="*/ 65215 w 6355531"/>
              <a:gd name="connsiteY69" fmla="*/ 1088484 h 6858000"/>
              <a:gd name="connsiteX70" fmla="*/ 54242 w 6355531"/>
              <a:gd name="connsiteY70" fmla="*/ 1016103 h 6858000"/>
              <a:gd name="connsiteX71" fmla="*/ 55661 w 6355531"/>
              <a:gd name="connsiteY71" fmla="*/ 954054 h 6858000"/>
              <a:gd name="connsiteX72" fmla="*/ 50658 w 6355531"/>
              <a:gd name="connsiteY72" fmla="*/ 896999 h 6858000"/>
              <a:gd name="connsiteX73" fmla="*/ 11825 w 6355531"/>
              <a:gd name="connsiteY73" fmla="*/ 711705 h 6858000"/>
              <a:gd name="connsiteX74" fmla="*/ 8815 w 6355531"/>
              <a:gd name="connsiteY74" fmla="*/ 619315 h 6858000"/>
              <a:gd name="connsiteX75" fmla="*/ 2635 w 6355531"/>
              <a:gd name="connsiteY75" fmla="*/ 585934 h 6858000"/>
              <a:gd name="connsiteX76" fmla="*/ 1 w 6355531"/>
              <a:gd name="connsiteY76" fmla="*/ 538948 h 6858000"/>
              <a:gd name="connsiteX77" fmla="*/ 3808 w 6355531"/>
              <a:gd name="connsiteY77" fmla="*/ 525163 h 6858000"/>
              <a:gd name="connsiteX78" fmla="*/ 28525 w 6355531"/>
              <a:gd name="connsiteY78" fmla="*/ 393828 h 6858000"/>
              <a:gd name="connsiteX79" fmla="*/ 28359 w 6355531"/>
              <a:gd name="connsiteY79" fmla="*/ 353137 h 6858000"/>
              <a:gd name="connsiteX80" fmla="*/ 33905 w 6355531"/>
              <a:gd name="connsiteY80" fmla="*/ 275771 h 6858000"/>
              <a:gd name="connsiteX81" fmla="*/ 43349 w 6355531"/>
              <a:gd name="connsiteY81" fmla="*/ 236673 h 6858000"/>
              <a:gd name="connsiteX82" fmla="*/ 42417 w 6355531"/>
              <a:gd name="connsiteY82" fmla="*/ 144983 h 6858000"/>
              <a:gd name="connsiteX83" fmla="*/ 32952 w 6355531"/>
              <a:gd name="connsiteY83" fmla="*/ 33857 h 6858000"/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6355531 w 6355531"/>
              <a:gd name="connsiteY2" fmla="*/ 0 h 6858000"/>
              <a:gd name="connsiteX3" fmla="*/ 6355531 w 6355531"/>
              <a:gd name="connsiteY3" fmla="*/ 6858000 h 6858000"/>
              <a:gd name="connsiteX4" fmla="*/ 1307510 w 6355531"/>
              <a:gd name="connsiteY4" fmla="*/ 6858000 h 6858000"/>
              <a:gd name="connsiteX5" fmla="*/ 1077543 w 6355531"/>
              <a:gd name="connsiteY5" fmla="*/ 6858000 h 6858000"/>
              <a:gd name="connsiteX6" fmla="*/ 1077543 w 6355531"/>
              <a:gd name="connsiteY6" fmla="*/ 6857951 h 6858000"/>
              <a:gd name="connsiteX7" fmla="*/ 76819 w 6355531"/>
              <a:gd name="connsiteY7" fmla="*/ 6857735 h 6858000"/>
              <a:gd name="connsiteX8" fmla="*/ 112467 w 6355531"/>
              <a:gd name="connsiteY8" fmla="*/ 6776847 h 6858000"/>
              <a:gd name="connsiteX9" fmla="*/ 123670 w 6355531"/>
              <a:gd name="connsiteY9" fmla="*/ 6737706 h 6858000"/>
              <a:gd name="connsiteX10" fmla="*/ 140628 w 6355531"/>
              <a:gd name="connsiteY10" fmla="*/ 6686827 h 6858000"/>
              <a:gd name="connsiteX11" fmla="*/ 151907 w 6355531"/>
              <a:gd name="connsiteY11" fmla="*/ 6633777 h 6858000"/>
              <a:gd name="connsiteX12" fmla="*/ 222869 w 6355531"/>
              <a:gd name="connsiteY12" fmla="*/ 6492130 h 6858000"/>
              <a:gd name="connsiteX13" fmla="*/ 238151 w 6355531"/>
              <a:gd name="connsiteY13" fmla="*/ 6431610 h 6858000"/>
              <a:gd name="connsiteX14" fmla="*/ 256505 w 6355531"/>
              <a:gd name="connsiteY14" fmla="*/ 6294334 h 6858000"/>
              <a:gd name="connsiteX15" fmla="*/ 244595 w 6355531"/>
              <a:gd name="connsiteY15" fmla="*/ 6231403 h 6858000"/>
              <a:gd name="connsiteX16" fmla="*/ 237442 w 6355531"/>
              <a:gd name="connsiteY16" fmla="*/ 6202459 h 6858000"/>
              <a:gd name="connsiteX17" fmla="*/ 236271 w 6355531"/>
              <a:gd name="connsiteY17" fmla="*/ 6153037 h 6858000"/>
              <a:gd name="connsiteX18" fmla="*/ 243660 w 6355531"/>
              <a:gd name="connsiteY18" fmla="*/ 5905303 h 6858000"/>
              <a:gd name="connsiteX19" fmla="*/ 272845 w 6355531"/>
              <a:gd name="connsiteY19" fmla="*/ 5712857 h 6858000"/>
              <a:gd name="connsiteX20" fmla="*/ 301874 w 6355531"/>
              <a:gd name="connsiteY20" fmla="*/ 5660491 h 6858000"/>
              <a:gd name="connsiteX21" fmla="*/ 315524 w 6355531"/>
              <a:gd name="connsiteY21" fmla="*/ 5553910 h 6858000"/>
              <a:gd name="connsiteX22" fmla="*/ 339324 w 6355531"/>
              <a:gd name="connsiteY22" fmla="*/ 5449031 h 6858000"/>
              <a:gd name="connsiteX23" fmla="*/ 375255 w 6355531"/>
              <a:gd name="connsiteY23" fmla="*/ 5341916 h 6858000"/>
              <a:gd name="connsiteX24" fmla="*/ 412645 w 6355531"/>
              <a:gd name="connsiteY24" fmla="*/ 5264214 h 6858000"/>
              <a:gd name="connsiteX25" fmla="*/ 418645 w 6355531"/>
              <a:gd name="connsiteY25" fmla="*/ 5225268 h 6858000"/>
              <a:gd name="connsiteX26" fmla="*/ 426713 w 6355531"/>
              <a:gd name="connsiteY26" fmla="*/ 5159961 h 6858000"/>
              <a:gd name="connsiteX27" fmla="*/ 430230 w 6355531"/>
              <a:gd name="connsiteY27" fmla="*/ 5125185 h 6858000"/>
              <a:gd name="connsiteX28" fmla="*/ 443738 w 6355531"/>
              <a:gd name="connsiteY28" fmla="*/ 5067850 h 6858000"/>
              <a:gd name="connsiteX29" fmla="*/ 446398 w 6355531"/>
              <a:gd name="connsiteY29" fmla="*/ 5060861 h 6858000"/>
              <a:gd name="connsiteX30" fmla="*/ 444701 w 6355531"/>
              <a:gd name="connsiteY30" fmla="*/ 4993030 h 6858000"/>
              <a:gd name="connsiteX31" fmla="*/ 451432 w 6355531"/>
              <a:gd name="connsiteY31" fmla="*/ 4946844 h 6858000"/>
              <a:gd name="connsiteX32" fmla="*/ 462400 w 6355531"/>
              <a:gd name="connsiteY32" fmla="*/ 4858827 h 6858000"/>
              <a:gd name="connsiteX33" fmla="*/ 468151 w 6355531"/>
              <a:gd name="connsiteY33" fmla="*/ 4821170 h 6858000"/>
              <a:gd name="connsiteX34" fmla="*/ 467482 w 6355531"/>
              <a:gd name="connsiteY34" fmla="*/ 4584173 h 6858000"/>
              <a:gd name="connsiteX35" fmla="*/ 459345 w 6355531"/>
              <a:gd name="connsiteY35" fmla="*/ 4375228 h 6858000"/>
              <a:gd name="connsiteX36" fmla="*/ 440498 w 6355531"/>
              <a:gd name="connsiteY36" fmla="*/ 4214165 h 6858000"/>
              <a:gd name="connsiteX37" fmla="*/ 442085 w 6355531"/>
              <a:gd name="connsiteY37" fmla="*/ 4076008 h 6858000"/>
              <a:gd name="connsiteX38" fmla="*/ 430102 w 6355531"/>
              <a:gd name="connsiteY38" fmla="*/ 4033999 h 6858000"/>
              <a:gd name="connsiteX39" fmla="*/ 429834 w 6355531"/>
              <a:gd name="connsiteY39" fmla="*/ 4013953 h 6858000"/>
              <a:gd name="connsiteX40" fmla="*/ 434022 w 6355531"/>
              <a:gd name="connsiteY40" fmla="*/ 3872886 h 6858000"/>
              <a:gd name="connsiteX41" fmla="*/ 444128 w 6355531"/>
              <a:gd name="connsiteY41" fmla="*/ 3813873 h 6858000"/>
              <a:gd name="connsiteX42" fmla="*/ 454742 w 6355531"/>
              <a:gd name="connsiteY42" fmla="*/ 3738082 h 6858000"/>
              <a:gd name="connsiteX43" fmla="*/ 461899 w 6355531"/>
              <a:gd name="connsiteY43" fmla="*/ 3673397 h 6858000"/>
              <a:gd name="connsiteX44" fmla="*/ 461213 w 6355531"/>
              <a:gd name="connsiteY44" fmla="*/ 3637109 h 6858000"/>
              <a:gd name="connsiteX45" fmla="*/ 464567 w 6355531"/>
              <a:gd name="connsiteY45" fmla="*/ 3536883 h 6858000"/>
              <a:gd name="connsiteX46" fmla="*/ 485444 w 6355531"/>
              <a:gd name="connsiteY46" fmla="*/ 3295862 h 6858000"/>
              <a:gd name="connsiteX47" fmla="*/ 468421 w 6355531"/>
              <a:gd name="connsiteY47" fmla="*/ 3158586 h 6858000"/>
              <a:gd name="connsiteX48" fmla="*/ 444464 w 6355531"/>
              <a:gd name="connsiteY48" fmla="*/ 3112365 h 6858000"/>
              <a:gd name="connsiteX49" fmla="*/ 430314 w 6355531"/>
              <a:gd name="connsiteY49" fmla="*/ 3072935 h 6858000"/>
              <a:gd name="connsiteX50" fmla="*/ 406129 w 6355531"/>
              <a:gd name="connsiteY50" fmla="*/ 2958185 h 6858000"/>
              <a:gd name="connsiteX51" fmla="*/ 364512 w 6355531"/>
              <a:gd name="connsiteY51" fmla="*/ 2843952 h 6858000"/>
              <a:gd name="connsiteX52" fmla="*/ 300461 w 6355531"/>
              <a:gd name="connsiteY52" fmla="*/ 2554718 h 6858000"/>
              <a:gd name="connsiteX53" fmla="*/ 272031 w 6355531"/>
              <a:gd name="connsiteY53" fmla="*/ 2447068 h 6858000"/>
              <a:gd name="connsiteX54" fmla="*/ 275996 w 6355531"/>
              <a:gd name="connsiteY54" fmla="*/ 2423438 h 6858000"/>
              <a:gd name="connsiteX55" fmla="*/ 244658 w 6355531"/>
              <a:gd name="connsiteY55" fmla="*/ 2261920 h 6858000"/>
              <a:gd name="connsiteX56" fmla="*/ 234806 w 6355531"/>
              <a:gd name="connsiteY56" fmla="*/ 2195378 h 6858000"/>
              <a:gd name="connsiteX57" fmla="*/ 219430 w 6355531"/>
              <a:gd name="connsiteY57" fmla="*/ 2155135 h 6858000"/>
              <a:gd name="connsiteX58" fmla="*/ 216954 w 6355531"/>
              <a:gd name="connsiteY58" fmla="*/ 2118008 h 6858000"/>
              <a:gd name="connsiteX59" fmla="*/ 217921 w 6355531"/>
              <a:gd name="connsiteY59" fmla="*/ 2050531 h 6858000"/>
              <a:gd name="connsiteX60" fmla="*/ 191603 w 6355531"/>
              <a:gd name="connsiteY60" fmla="*/ 1906352 h 6858000"/>
              <a:gd name="connsiteX61" fmla="*/ 168765 w 6355531"/>
              <a:gd name="connsiteY61" fmla="*/ 1861531 h 6858000"/>
              <a:gd name="connsiteX62" fmla="*/ 123757 w 6355531"/>
              <a:gd name="connsiteY62" fmla="*/ 1732919 h 6858000"/>
              <a:gd name="connsiteX63" fmla="*/ 95931 w 6355531"/>
              <a:gd name="connsiteY63" fmla="*/ 1615777 h 6858000"/>
              <a:gd name="connsiteX64" fmla="*/ 77222 w 6355531"/>
              <a:gd name="connsiteY64" fmla="*/ 1563678 h 6858000"/>
              <a:gd name="connsiteX65" fmla="*/ 82894 w 6355531"/>
              <a:gd name="connsiteY65" fmla="*/ 1477995 h 6858000"/>
              <a:gd name="connsiteX66" fmla="*/ 77431 w 6355531"/>
              <a:gd name="connsiteY66" fmla="*/ 1307086 h 6858000"/>
              <a:gd name="connsiteX67" fmla="*/ 83152 w 6355531"/>
              <a:gd name="connsiteY67" fmla="*/ 1168288 h 6858000"/>
              <a:gd name="connsiteX68" fmla="*/ 65215 w 6355531"/>
              <a:gd name="connsiteY68" fmla="*/ 1088484 h 6858000"/>
              <a:gd name="connsiteX69" fmla="*/ 54242 w 6355531"/>
              <a:gd name="connsiteY69" fmla="*/ 1016103 h 6858000"/>
              <a:gd name="connsiteX70" fmla="*/ 55661 w 6355531"/>
              <a:gd name="connsiteY70" fmla="*/ 954054 h 6858000"/>
              <a:gd name="connsiteX71" fmla="*/ 50658 w 6355531"/>
              <a:gd name="connsiteY71" fmla="*/ 896999 h 6858000"/>
              <a:gd name="connsiteX72" fmla="*/ 11825 w 6355531"/>
              <a:gd name="connsiteY72" fmla="*/ 711705 h 6858000"/>
              <a:gd name="connsiteX73" fmla="*/ 8815 w 6355531"/>
              <a:gd name="connsiteY73" fmla="*/ 619315 h 6858000"/>
              <a:gd name="connsiteX74" fmla="*/ 2635 w 6355531"/>
              <a:gd name="connsiteY74" fmla="*/ 585934 h 6858000"/>
              <a:gd name="connsiteX75" fmla="*/ 1 w 6355531"/>
              <a:gd name="connsiteY75" fmla="*/ 538948 h 6858000"/>
              <a:gd name="connsiteX76" fmla="*/ 3808 w 6355531"/>
              <a:gd name="connsiteY76" fmla="*/ 525163 h 6858000"/>
              <a:gd name="connsiteX77" fmla="*/ 28525 w 6355531"/>
              <a:gd name="connsiteY77" fmla="*/ 393828 h 6858000"/>
              <a:gd name="connsiteX78" fmla="*/ 28359 w 6355531"/>
              <a:gd name="connsiteY78" fmla="*/ 353137 h 6858000"/>
              <a:gd name="connsiteX79" fmla="*/ 33905 w 6355531"/>
              <a:gd name="connsiteY79" fmla="*/ 275771 h 6858000"/>
              <a:gd name="connsiteX80" fmla="*/ 43349 w 6355531"/>
              <a:gd name="connsiteY80" fmla="*/ 236673 h 6858000"/>
              <a:gd name="connsiteX81" fmla="*/ 42417 w 6355531"/>
              <a:gd name="connsiteY81" fmla="*/ 144983 h 6858000"/>
              <a:gd name="connsiteX82" fmla="*/ 32952 w 6355531"/>
              <a:gd name="connsiteY82" fmla="*/ 33857 h 6858000"/>
              <a:gd name="connsiteX83" fmla="*/ 14982 w 6355531"/>
              <a:gd name="connsiteY83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1077543 w 6355531"/>
              <a:gd name="connsiteY5" fmla="*/ 6857951 h 6858000"/>
              <a:gd name="connsiteX6" fmla="*/ 76819 w 6355531"/>
              <a:gd name="connsiteY6" fmla="*/ 6857735 h 6858000"/>
              <a:gd name="connsiteX7" fmla="*/ 112467 w 6355531"/>
              <a:gd name="connsiteY7" fmla="*/ 6776847 h 6858000"/>
              <a:gd name="connsiteX8" fmla="*/ 123670 w 6355531"/>
              <a:gd name="connsiteY8" fmla="*/ 6737706 h 6858000"/>
              <a:gd name="connsiteX9" fmla="*/ 140628 w 6355531"/>
              <a:gd name="connsiteY9" fmla="*/ 6686827 h 6858000"/>
              <a:gd name="connsiteX10" fmla="*/ 151907 w 6355531"/>
              <a:gd name="connsiteY10" fmla="*/ 6633777 h 6858000"/>
              <a:gd name="connsiteX11" fmla="*/ 222869 w 6355531"/>
              <a:gd name="connsiteY11" fmla="*/ 6492130 h 6858000"/>
              <a:gd name="connsiteX12" fmla="*/ 238151 w 6355531"/>
              <a:gd name="connsiteY12" fmla="*/ 6431610 h 6858000"/>
              <a:gd name="connsiteX13" fmla="*/ 256505 w 6355531"/>
              <a:gd name="connsiteY13" fmla="*/ 6294334 h 6858000"/>
              <a:gd name="connsiteX14" fmla="*/ 244595 w 6355531"/>
              <a:gd name="connsiteY14" fmla="*/ 6231403 h 6858000"/>
              <a:gd name="connsiteX15" fmla="*/ 237442 w 6355531"/>
              <a:gd name="connsiteY15" fmla="*/ 6202459 h 6858000"/>
              <a:gd name="connsiteX16" fmla="*/ 236271 w 6355531"/>
              <a:gd name="connsiteY16" fmla="*/ 6153037 h 6858000"/>
              <a:gd name="connsiteX17" fmla="*/ 243660 w 6355531"/>
              <a:gd name="connsiteY17" fmla="*/ 5905303 h 6858000"/>
              <a:gd name="connsiteX18" fmla="*/ 272845 w 6355531"/>
              <a:gd name="connsiteY18" fmla="*/ 5712857 h 6858000"/>
              <a:gd name="connsiteX19" fmla="*/ 301874 w 6355531"/>
              <a:gd name="connsiteY19" fmla="*/ 5660491 h 6858000"/>
              <a:gd name="connsiteX20" fmla="*/ 315524 w 6355531"/>
              <a:gd name="connsiteY20" fmla="*/ 5553910 h 6858000"/>
              <a:gd name="connsiteX21" fmla="*/ 339324 w 6355531"/>
              <a:gd name="connsiteY21" fmla="*/ 5449031 h 6858000"/>
              <a:gd name="connsiteX22" fmla="*/ 375255 w 6355531"/>
              <a:gd name="connsiteY22" fmla="*/ 5341916 h 6858000"/>
              <a:gd name="connsiteX23" fmla="*/ 412645 w 6355531"/>
              <a:gd name="connsiteY23" fmla="*/ 5264214 h 6858000"/>
              <a:gd name="connsiteX24" fmla="*/ 418645 w 6355531"/>
              <a:gd name="connsiteY24" fmla="*/ 5225268 h 6858000"/>
              <a:gd name="connsiteX25" fmla="*/ 426713 w 6355531"/>
              <a:gd name="connsiteY25" fmla="*/ 5159961 h 6858000"/>
              <a:gd name="connsiteX26" fmla="*/ 430230 w 6355531"/>
              <a:gd name="connsiteY26" fmla="*/ 5125185 h 6858000"/>
              <a:gd name="connsiteX27" fmla="*/ 443738 w 6355531"/>
              <a:gd name="connsiteY27" fmla="*/ 5067850 h 6858000"/>
              <a:gd name="connsiteX28" fmla="*/ 446398 w 6355531"/>
              <a:gd name="connsiteY28" fmla="*/ 5060861 h 6858000"/>
              <a:gd name="connsiteX29" fmla="*/ 444701 w 6355531"/>
              <a:gd name="connsiteY29" fmla="*/ 4993030 h 6858000"/>
              <a:gd name="connsiteX30" fmla="*/ 451432 w 6355531"/>
              <a:gd name="connsiteY30" fmla="*/ 4946844 h 6858000"/>
              <a:gd name="connsiteX31" fmla="*/ 462400 w 6355531"/>
              <a:gd name="connsiteY31" fmla="*/ 4858827 h 6858000"/>
              <a:gd name="connsiteX32" fmla="*/ 468151 w 6355531"/>
              <a:gd name="connsiteY32" fmla="*/ 4821170 h 6858000"/>
              <a:gd name="connsiteX33" fmla="*/ 467482 w 6355531"/>
              <a:gd name="connsiteY33" fmla="*/ 4584173 h 6858000"/>
              <a:gd name="connsiteX34" fmla="*/ 459345 w 6355531"/>
              <a:gd name="connsiteY34" fmla="*/ 4375228 h 6858000"/>
              <a:gd name="connsiteX35" fmla="*/ 440498 w 6355531"/>
              <a:gd name="connsiteY35" fmla="*/ 4214165 h 6858000"/>
              <a:gd name="connsiteX36" fmla="*/ 442085 w 6355531"/>
              <a:gd name="connsiteY36" fmla="*/ 4076008 h 6858000"/>
              <a:gd name="connsiteX37" fmla="*/ 430102 w 6355531"/>
              <a:gd name="connsiteY37" fmla="*/ 4033999 h 6858000"/>
              <a:gd name="connsiteX38" fmla="*/ 429834 w 6355531"/>
              <a:gd name="connsiteY38" fmla="*/ 4013953 h 6858000"/>
              <a:gd name="connsiteX39" fmla="*/ 434022 w 6355531"/>
              <a:gd name="connsiteY39" fmla="*/ 3872886 h 6858000"/>
              <a:gd name="connsiteX40" fmla="*/ 444128 w 6355531"/>
              <a:gd name="connsiteY40" fmla="*/ 3813873 h 6858000"/>
              <a:gd name="connsiteX41" fmla="*/ 454742 w 6355531"/>
              <a:gd name="connsiteY41" fmla="*/ 3738082 h 6858000"/>
              <a:gd name="connsiteX42" fmla="*/ 461899 w 6355531"/>
              <a:gd name="connsiteY42" fmla="*/ 3673397 h 6858000"/>
              <a:gd name="connsiteX43" fmla="*/ 461213 w 6355531"/>
              <a:gd name="connsiteY43" fmla="*/ 3637109 h 6858000"/>
              <a:gd name="connsiteX44" fmla="*/ 464567 w 6355531"/>
              <a:gd name="connsiteY44" fmla="*/ 3536883 h 6858000"/>
              <a:gd name="connsiteX45" fmla="*/ 485444 w 6355531"/>
              <a:gd name="connsiteY45" fmla="*/ 3295862 h 6858000"/>
              <a:gd name="connsiteX46" fmla="*/ 468421 w 6355531"/>
              <a:gd name="connsiteY46" fmla="*/ 3158586 h 6858000"/>
              <a:gd name="connsiteX47" fmla="*/ 444464 w 6355531"/>
              <a:gd name="connsiteY47" fmla="*/ 3112365 h 6858000"/>
              <a:gd name="connsiteX48" fmla="*/ 430314 w 6355531"/>
              <a:gd name="connsiteY48" fmla="*/ 3072935 h 6858000"/>
              <a:gd name="connsiteX49" fmla="*/ 406129 w 6355531"/>
              <a:gd name="connsiteY49" fmla="*/ 2958185 h 6858000"/>
              <a:gd name="connsiteX50" fmla="*/ 364512 w 6355531"/>
              <a:gd name="connsiteY50" fmla="*/ 2843952 h 6858000"/>
              <a:gd name="connsiteX51" fmla="*/ 300461 w 6355531"/>
              <a:gd name="connsiteY51" fmla="*/ 2554718 h 6858000"/>
              <a:gd name="connsiteX52" fmla="*/ 272031 w 6355531"/>
              <a:gd name="connsiteY52" fmla="*/ 2447068 h 6858000"/>
              <a:gd name="connsiteX53" fmla="*/ 275996 w 6355531"/>
              <a:gd name="connsiteY53" fmla="*/ 2423438 h 6858000"/>
              <a:gd name="connsiteX54" fmla="*/ 244658 w 6355531"/>
              <a:gd name="connsiteY54" fmla="*/ 2261920 h 6858000"/>
              <a:gd name="connsiteX55" fmla="*/ 234806 w 6355531"/>
              <a:gd name="connsiteY55" fmla="*/ 2195378 h 6858000"/>
              <a:gd name="connsiteX56" fmla="*/ 219430 w 6355531"/>
              <a:gd name="connsiteY56" fmla="*/ 2155135 h 6858000"/>
              <a:gd name="connsiteX57" fmla="*/ 216954 w 6355531"/>
              <a:gd name="connsiteY57" fmla="*/ 2118008 h 6858000"/>
              <a:gd name="connsiteX58" fmla="*/ 217921 w 6355531"/>
              <a:gd name="connsiteY58" fmla="*/ 2050531 h 6858000"/>
              <a:gd name="connsiteX59" fmla="*/ 191603 w 6355531"/>
              <a:gd name="connsiteY59" fmla="*/ 1906352 h 6858000"/>
              <a:gd name="connsiteX60" fmla="*/ 168765 w 6355531"/>
              <a:gd name="connsiteY60" fmla="*/ 1861531 h 6858000"/>
              <a:gd name="connsiteX61" fmla="*/ 123757 w 6355531"/>
              <a:gd name="connsiteY61" fmla="*/ 1732919 h 6858000"/>
              <a:gd name="connsiteX62" fmla="*/ 95931 w 6355531"/>
              <a:gd name="connsiteY62" fmla="*/ 1615777 h 6858000"/>
              <a:gd name="connsiteX63" fmla="*/ 77222 w 6355531"/>
              <a:gd name="connsiteY63" fmla="*/ 1563678 h 6858000"/>
              <a:gd name="connsiteX64" fmla="*/ 82894 w 6355531"/>
              <a:gd name="connsiteY64" fmla="*/ 1477995 h 6858000"/>
              <a:gd name="connsiteX65" fmla="*/ 77431 w 6355531"/>
              <a:gd name="connsiteY65" fmla="*/ 1307086 h 6858000"/>
              <a:gd name="connsiteX66" fmla="*/ 83152 w 6355531"/>
              <a:gd name="connsiteY66" fmla="*/ 1168288 h 6858000"/>
              <a:gd name="connsiteX67" fmla="*/ 65215 w 6355531"/>
              <a:gd name="connsiteY67" fmla="*/ 1088484 h 6858000"/>
              <a:gd name="connsiteX68" fmla="*/ 54242 w 6355531"/>
              <a:gd name="connsiteY68" fmla="*/ 1016103 h 6858000"/>
              <a:gd name="connsiteX69" fmla="*/ 55661 w 6355531"/>
              <a:gd name="connsiteY69" fmla="*/ 954054 h 6858000"/>
              <a:gd name="connsiteX70" fmla="*/ 50658 w 6355531"/>
              <a:gd name="connsiteY70" fmla="*/ 896999 h 6858000"/>
              <a:gd name="connsiteX71" fmla="*/ 11825 w 6355531"/>
              <a:gd name="connsiteY71" fmla="*/ 711705 h 6858000"/>
              <a:gd name="connsiteX72" fmla="*/ 8815 w 6355531"/>
              <a:gd name="connsiteY72" fmla="*/ 619315 h 6858000"/>
              <a:gd name="connsiteX73" fmla="*/ 2635 w 6355531"/>
              <a:gd name="connsiteY73" fmla="*/ 585934 h 6858000"/>
              <a:gd name="connsiteX74" fmla="*/ 1 w 6355531"/>
              <a:gd name="connsiteY74" fmla="*/ 538948 h 6858000"/>
              <a:gd name="connsiteX75" fmla="*/ 3808 w 6355531"/>
              <a:gd name="connsiteY75" fmla="*/ 525163 h 6858000"/>
              <a:gd name="connsiteX76" fmla="*/ 28525 w 6355531"/>
              <a:gd name="connsiteY76" fmla="*/ 393828 h 6858000"/>
              <a:gd name="connsiteX77" fmla="*/ 28359 w 6355531"/>
              <a:gd name="connsiteY77" fmla="*/ 353137 h 6858000"/>
              <a:gd name="connsiteX78" fmla="*/ 33905 w 6355531"/>
              <a:gd name="connsiteY78" fmla="*/ 275771 h 6858000"/>
              <a:gd name="connsiteX79" fmla="*/ 43349 w 6355531"/>
              <a:gd name="connsiteY79" fmla="*/ 236673 h 6858000"/>
              <a:gd name="connsiteX80" fmla="*/ 42417 w 6355531"/>
              <a:gd name="connsiteY80" fmla="*/ 144983 h 6858000"/>
              <a:gd name="connsiteX81" fmla="*/ 32952 w 6355531"/>
              <a:gd name="connsiteY81" fmla="*/ 33857 h 6858000"/>
              <a:gd name="connsiteX82" fmla="*/ 14982 w 6355531"/>
              <a:gd name="connsiteY82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76819 w 6355531"/>
              <a:gd name="connsiteY5" fmla="*/ 6857735 h 6858000"/>
              <a:gd name="connsiteX6" fmla="*/ 112467 w 6355531"/>
              <a:gd name="connsiteY6" fmla="*/ 6776847 h 6858000"/>
              <a:gd name="connsiteX7" fmla="*/ 123670 w 6355531"/>
              <a:gd name="connsiteY7" fmla="*/ 6737706 h 6858000"/>
              <a:gd name="connsiteX8" fmla="*/ 140628 w 6355531"/>
              <a:gd name="connsiteY8" fmla="*/ 6686827 h 6858000"/>
              <a:gd name="connsiteX9" fmla="*/ 151907 w 6355531"/>
              <a:gd name="connsiteY9" fmla="*/ 6633777 h 6858000"/>
              <a:gd name="connsiteX10" fmla="*/ 222869 w 6355531"/>
              <a:gd name="connsiteY10" fmla="*/ 6492130 h 6858000"/>
              <a:gd name="connsiteX11" fmla="*/ 238151 w 6355531"/>
              <a:gd name="connsiteY11" fmla="*/ 6431610 h 6858000"/>
              <a:gd name="connsiteX12" fmla="*/ 256505 w 6355531"/>
              <a:gd name="connsiteY12" fmla="*/ 6294334 h 6858000"/>
              <a:gd name="connsiteX13" fmla="*/ 244595 w 6355531"/>
              <a:gd name="connsiteY13" fmla="*/ 6231403 h 6858000"/>
              <a:gd name="connsiteX14" fmla="*/ 237442 w 6355531"/>
              <a:gd name="connsiteY14" fmla="*/ 6202459 h 6858000"/>
              <a:gd name="connsiteX15" fmla="*/ 236271 w 6355531"/>
              <a:gd name="connsiteY15" fmla="*/ 6153037 h 6858000"/>
              <a:gd name="connsiteX16" fmla="*/ 243660 w 6355531"/>
              <a:gd name="connsiteY16" fmla="*/ 5905303 h 6858000"/>
              <a:gd name="connsiteX17" fmla="*/ 272845 w 6355531"/>
              <a:gd name="connsiteY17" fmla="*/ 5712857 h 6858000"/>
              <a:gd name="connsiteX18" fmla="*/ 301874 w 6355531"/>
              <a:gd name="connsiteY18" fmla="*/ 5660491 h 6858000"/>
              <a:gd name="connsiteX19" fmla="*/ 315524 w 6355531"/>
              <a:gd name="connsiteY19" fmla="*/ 5553910 h 6858000"/>
              <a:gd name="connsiteX20" fmla="*/ 339324 w 6355531"/>
              <a:gd name="connsiteY20" fmla="*/ 5449031 h 6858000"/>
              <a:gd name="connsiteX21" fmla="*/ 375255 w 6355531"/>
              <a:gd name="connsiteY21" fmla="*/ 5341916 h 6858000"/>
              <a:gd name="connsiteX22" fmla="*/ 412645 w 6355531"/>
              <a:gd name="connsiteY22" fmla="*/ 5264214 h 6858000"/>
              <a:gd name="connsiteX23" fmla="*/ 418645 w 6355531"/>
              <a:gd name="connsiteY23" fmla="*/ 5225268 h 6858000"/>
              <a:gd name="connsiteX24" fmla="*/ 426713 w 6355531"/>
              <a:gd name="connsiteY24" fmla="*/ 5159961 h 6858000"/>
              <a:gd name="connsiteX25" fmla="*/ 430230 w 6355531"/>
              <a:gd name="connsiteY25" fmla="*/ 5125185 h 6858000"/>
              <a:gd name="connsiteX26" fmla="*/ 443738 w 6355531"/>
              <a:gd name="connsiteY26" fmla="*/ 5067850 h 6858000"/>
              <a:gd name="connsiteX27" fmla="*/ 446398 w 6355531"/>
              <a:gd name="connsiteY27" fmla="*/ 5060861 h 6858000"/>
              <a:gd name="connsiteX28" fmla="*/ 444701 w 6355531"/>
              <a:gd name="connsiteY28" fmla="*/ 4993030 h 6858000"/>
              <a:gd name="connsiteX29" fmla="*/ 451432 w 6355531"/>
              <a:gd name="connsiteY29" fmla="*/ 4946844 h 6858000"/>
              <a:gd name="connsiteX30" fmla="*/ 462400 w 6355531"/>
              <a:gd name="connsiteY30" fmla="*/ 4858827 h 6858000"/>
              <a:gd name="connsiteX31" fmla="*/ 468151 w 6355531"/>
              <a:gd name="connsiteY31" fmla="*/ 4821170 h 6858000"/>
              <a:gd name="connsiteX32" fmla="*/ 467482 w 6355531"/>
              <a:gd name="connsiteY32" fmla="*/ 4584173 h 6858000"/>
              <a:gd name="connsiteX33" fmla="*/ 459345 w 6355531"/>
              <a:gd name="connsiteY33" fmla="*/ 4375228 h 6858000"/>
              <a:gd name="connsiteX34" fmla="*/ 440498 w 6355531"/>
              <a:gd name="connsiteY34" fmla="*/ 4214165 h 6858000"/>
              <a:gd name="connsiteX35" fmla="*/ 442085 w 6355531"/>
              <a:gd name="connsiteY35" fmla="*/ 4076008 h 6858000"/>
              <a:gd name="connsiteX36" fmla="*/ 430102 w 6355531"/>
              <a:gd name="connsiteY36" fmla="*/ 4033999 h 6858000"/>
              <a:gd name="connsiteX37" fmla="*/ 429834 w 6355531"/>
              <a:gd name="connsiteY37" fmla="*/ 4013953 h 6858000"/>
              <a:gd name="connsiteX38" fmla="*/ 434022 w 6355531"/>
              <a:gd name="connsiteY38" fmla="*/ 3872886 h 6858000"/>
              <a:gd name="connsiteX39" fmla="*/ 444128 w 6355531"/>
              <a:gd name="connsiteY39" fmla="*/ 3813873 h 6858000"/>
              <a:gd name="connsiteX40" fmla="*/ 454742 w 6355531"/>
              <a:gd name="connsiteY40" fmla="*/ 3738082 h 6858000"/>
              <a:gd name="connsiteX41" fmla="*/ 461899 w 6355531"/>
              <a:gd name="connsiteY41" fmla="*/ 3673397 h 6858000"/>
              <a:gd name="connsiteX42" fmla="*/ 461213 w 6355531"/>
              <a:gd name="connsiteY42" fmla="*/ 3637109 h 6858000"/>
              <a:gd name="connsiteX43" fmla="*/ 464567 w 6355531"/>
              <a:gd name="connsiteY43" fmla="*/ 3536883 h 6858000"/>
              <a:gd name="connsiteX44" fmla="*/ 485444 w 6355531"/>
              <a:gd name="connsiteY44" fmla="*/ 3295862 h 6858000"/>
              <a:gd name="connsiteX45" fmla="*/ 468421 w 6355531"/>
              <a:gd name="connsiteY45" fmla="*/ 3158586 h 6858000"/>
              <a:gd name="connsiteX46" fmla="*/ 444464 w 6355531"/>
              <a:gd name="connsiteY46" fmla="*/ 3112365 h 6858000"/>
              <a:gd name="connsiteX47" fmla="*/ 430314 w 6355531"/>
              <a:gd name="connsiteY47" fmla="*/ 3072935 h 6858000"/>
              <a:gd name="connsiteX48" fmla="*/ 406129 w 6355531"/>
              <a:gd name="connsiteY48" fmla="*/ 2958185 h 6858000"/>
              <a:gd name="connsiteX49" fmla="*/ 364512 w 6355531"/>
              <a:gd name="connsiteY49" fmla="*/ 2843952 h 6858000"/>
              <a:gd name="connsiteX50" fmla="*/ 300461 w 6355531"/>
              <a:gd name="connsiteY50" fmla="*/ 2554718 h 6858000"/>
              <a:gd name="connsiteX51" fmla="*/ 272031 w 6355531"/>
              <a:gd name="connsiteY51" fmla="*/ 2447068 h 6858000"/>
              <a:gd name="connsiteX52" fmla="*/ 275996 w 6355531"/>
              <a:gd name="connsiteY52" fmla="*/ 2423438 h 6858000"/>
              <a:gd name="connsiteX53" fmla="*/ 244658 w 6355531"/>
              <a:gd name="connsiteY53" fmla="*/ 2261920 h 6858000"/>
              <a:gd name="connsiteX54" fmla="*/ 234806 w 6355531"/>
              <a:gd name="connsiteY54" fmla="*/ 2195378 h 6858000"/>
              <a:gd name="connsiteX55" fmla="*/ 219430 w 6355531"/>
              <a:gd name="connsiteY55" fmla="*/ 2155135 h 6858000"/>
              <a:gd name="connsiteX56" fmla="*/ 216954 w 6355531"/>
              <a:gd name="connsiteY56" fmla="*/ 2118008 h 6858000"/>
              <a:gd name="connsiteX57" fmla="*/ 217921 w 6355531"/>
              <a:gd name="connsiteY57" fmla="*/ 2050531 h 6858000"/>
              <a:gd name="connsiteX58" fmla="*/ 191603 w 6355531"/>
              <a:gd name="connsiteY58" fmla="*/ 1906352 h 6858000"/>
              <a:gd name="connsiteX59" fmla="*/ 168765 w 6355531"/>
              <a:gd name="connsiteY59" fmla="*/ 1861531 h 6858000"/>
              <a:gd name="connsiteX60" fmla="*/ 123757 w 6355531"/>
              <a:gd name="connsiteY60" fmla="*/ 1732919 h 6858000"/>
              <a:gd name="connsiteX61" fmla="*/ 95931 w 6355531"/>
              <a:gd name="connsiteY61" fmla="*/ 1615777 h 6858000"/>
              <a:gd name="connsiteX62" fmla="*/ 77222 w 6355531"/>
              <a:gd name="connsiteY62" fmla="*/ 1563678 h 6858000"/>
              <a:gd name="connsiteX63" fmla="*/ 82894 w 6355531"/>
              <a:gd name="connsiteY63" fmla="*/ 1477995 h 6858000"/>
              <a:gd name="connsiteX64" fmla="*/ 77431 w 6355531"/>
              <a:gd name="connsiteY64" fmla="*/ 1307086 h 6858000"/>
              <a:gd name="connsiteX65" fmla="*/ 83152 w 6355531"/>
              <a:gd name="connsiteY65" fmla="*/ 1168288 h 6858000"/>
              <a:gd name="connsiteX66" fmla="*/ 65215 w 6355531"/>
              <a:gd name="connsiteY66" fmla="*/ 1088484 h 6858000"/>
              <a:gd name="connsiteX67" fmla="*/ 54242 w 6355531"/>
              <a:gd name="connsiteY67" fmla="*/ 1016103 h 6858000"/>
              <a:gd name="connsiteX68" fmla="*/ 55661 w 6355531"/>
              <a:gd name="connsiteY68" fmla="*/ 954054 h 6858000"/>
              <a:gd name="connsiteX69" fmla="*/ 50658 w 6355531"/>
              <a:gd name="connsiteY69" fmla="*/ 896999 h 6858000"/>
              <a:gd name="connsiteX70" fmla="*/ 11825 w 6355531"/>
              <a:gd name="connsiteY70" fmla="*/ 711705 h 6858000"/>
              <a:gd name="connsiteX71" fmla="*/ 8815 w 6355531"/>
              <a:gd name="connsiteY71" fmla="*/ 619315 h 6858000"/>
              <a:gd name="connsiteX72" fmla="*/ 2635 w 6355531"/>
              <a:gd name="connsiteY72" fmla="*/ 585934 h 6858000"/>
              <a:gd name="connsiteX73" fmla="*/ 1 w 6355531"/>
              <a:gd name="connsiteY73" fmla="*/ 538948 h 6858000"/>
              <a:gd name="connsiteX74" fmla="*/ 3808 w 6355531"/>
              <a:gd name="connsiteY74" fmla="*/ 525163 h 6858000"/>
              <a:gd name="connsiteX75" fmla="*/ 28525 w 6355531"/>
              <a:gd name="connsiteY75" fmla="*/ 393828 h 6858000"/>
              <a:gd name="connsiteX76" fmla="*/ 28359 w 6355531"/>
              <a:gd name="connsiteY76" fmla="*/ 353137 h 6858000"/>
              <a:gd name="connsiteX77" fmla="*/ 33905 w 6355531"/>
              <a:gd name="connsiteY77" fmla="*/ 275771 h 6858000"/>
              <a:gd name="connsiteX78" fmla="*/ 43349 w 6355531"/>
              <a:gd name="connsiteY78" fmla="*/ 236673 h 6858000"/>
              <a:gd name="connsiteX79" fmla="*/ 42417 w 6355531"/>
              <a:gd name="connsiteY79" fmla="*/ 144983 h 6858000"/>
              <a:gd name="connsiteX80" fmla="*/ 32952 w 6355531"/>
              <a:gd name="connsiteY80" fmla="*/ 33857 h 6858000"/>
              <a:gd name="connsiteX81" fmla="*/ 14982 w 6355531"/>
              <a:gd name="connsiteY81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077543 w 6355531"/>
              <a:gd name="connsiteY3" fmla="*/ 6858000 h 6858000"/>
              <a:gd name="connsiteX4" fmla="*/ 76819 w 6355531"/>
              <a:gd name="connsiteY4" fmla="*/ 6857735 h 6858000"/>
              <a:gd name="connsiteX5" fmla="*/ 112467 w 6355531"/>
              <a:gd name="connsiteY5" fmla="*/ 6776847 h 6858000"/>
              <a:gd name="connsiteX6" fmla="*/ 123670 w 6355531"/>
              <a:gd name="connsiteY6" fmla="*/ 6737706 h 6858000"/>
              <a:gd name="connsiteX7" fmla="*/ 140628 w 6355531"/>
              <a:gd name="connsiteY7" fmla="*/ 6686827 h 6858000"/>
              <a:gd name="connsiteX8" fmla="*/ 151907 w 6355531"/>
              <a:gd name="connsiteY8" fmla="*/ 6633777 h 6858000"/>
              <a:gd name="connsiteX9" fmla="*/ 222869 w 6355531"/>
              <a:gd name="connsiteY9" fmla="*/ 6492130 h 6858000"/>
              <a:gd name="connsiteX10" fmla="*/ 238151 w 6355531"/>
              <a:gd name="connsiteY10" fmla="*/ 6431610 h 6858000"/>
              <a:gd name="connsiteX11" fmla="*/ 256505 w 6355531"/>
              <a:gd name="connsiteY11" fmla="*/ 6294334 h 6858000"/>
              <a:gd name="connsiteX12" fmla="*/ 244595 w 6355531"/>
              <a:gd name="connsiteY12" fmla="*/ 6231403 h 6858000"/>
              <a:gd name="connsiteX13" fmla="*/ 237442 w 6355531"/>
              <a:gd name="connsiteY13" fmla="*/ 6202459 h 6858000"/>
              <a:gd name="connsiteX14" fmla="*/ 236271 w 6355531"/>
              <a:gd name="connsiteY14" fmla="*/ 6153037 h 6858000"/>
              <a:gd name="connsiteX15" fmla="*/ 243660 w 6355531"/>
              <a:gd name="connsiteY15" fmla="*/ 5905303 h 6858000"/>
              <a:gd name="connsiteX16" fmla="*/ 272845 w 6355531"/>
              <a:gd name="connsiteY16" fmla="*/ 5712857 h 6858000"/>
              <a:gd name="connsiteX17" fmla="*/ 301874 w 6355531"/>
              <a:gd name="connsiteY17" fmla="*/ 5660491 h 6858000"/>
              <a:gd name="connsiteX18" fmla="*/ 315524 w 6355531"/>
              <a:gd name="connsiteY18" fmla="*/ 5553910 h 6858000"/>
              <a:gd name="connsiteX19" fmla="*/ 339324 w 6355531"/>
              <a:gd name="connsiteY19" fmla="*/ 5449031 h 6858000"/>
              <a:gd name="connsiteX20" fmla="*/ 375255 w 6355531"/>
              <a:gd name="connsiteY20" fmla="*/ 5341916 h 6858000"/>
              <a:gd name="connsiteX21" fmla="*/ 412645 w 6355531"/>
              <a:gd name="connsiteY21" fmla="*/ 5264214 h 6858000"/>
              <a:gd name="connsiteX22" fmla="*/ 418645 w 6355531"/>
              <a:gd name="connsiteY22" fmla="*/ 5225268 h 6858000"/>
              <a:gd name="connsiteX23" fmla="*/ 426713 w 6355531"/>
              <a:gd name="connsiteY23" fmla="*/ 5159961 h 6858000"/>
              <a:gd name="connsiteX24" fmla="*/ 430230 w 6355531"/>
              <a:gd name="connsiteY24" fmla="*/ 5125185 h 6858000"/>
              <a:gd name="connsiteX25" fmla="*/ 443738 w 6355531"/>
              <a:gd name="connsiteY25" fmla="*/ 5067850 h 6858000"/>
              <a:gd name="connsiteX26" fmla="*/ 446398 w 6355531"/>
              <a:gd name="connsiteY26" fmla="*/ 5060861 h 6858000"/>
              <a:gd name="connsiteX27" fmla="*/ 444701 w 6355531"/>
              <a:gd name="connsiteY27" fmla="*/ 4993030 h 6858000"/>
              <a:gd name="connsiteX28" fmla="*/ 451432 w 6355531"/>
              <a:gd name="connsiteY28" fmla="*/ 4946844 h 6858000"/>
              <a:gd name="connsiteX29" fmla="*/ 462400 w 6355531"/>
              <a:gd name="connsiteY29" fmla="*/ 4858827 h 6858000"/>
              <a:gd name="connsiteX30" fmla="*/ 468151 w 6355531"/>
              <a:gd name="connsiteY30" fmla="*/ 4821170 h 6858000"/>
              <a:gd name="connsiteX31" fmla="*/ 467482 w 6355531"/>
              <a:gd name="connsiteY31" fmla="*/ 4584173 h 6858000"/>
              <a:gd name="connsiteX32" fmla="*/ 459345 w 6355531"/>
              <a:gd name="connsiteY32" fmla="*/ 4375228 h 6858000"/>
              <a:gd name="connsiteX33" fmla="*/ 440498 w 6355531"/>
              <a:gd name="connsiteY33" fmla="*/ 4214165 h 6858000"/>
              <a:gd name="connsiteX34" fmla="*/ 442085 w 6355531"/>
              <a:gd name="connsiteY34" fmla="*/ 4076008 h 6858000"/>
              <a:gd name="connsiteX35" fmla="*/ 430102 w 6355531"/>
              <a:gd name="connsiteY35" fmla="*/ 4033999 h 6858000"/>
              <a:gd name="connsiteX36" fmla="*/ 429834 w 6355531"/>
              <a:gd name="connsiteY36" fmla="*/ 4013953 h 6858000"/>
              <a:gd name="connsiteX37" fmla="*/ 434022 w 6355531"/>
              <a:gd name="connsiteY37" fmla="*/ 3872886 h 6858000"/>
              <a:gd name="connsiteX38" fmla="*/ 444128 w 6355531"/>
              <a:gd name="connsiteY38" fmla="*/ 3813873 h 6858000"/>
              <a:gd name="connsiteX39" fmla="*/ 454742 w 6355531"/>
              <a:gd name="connsiteY39" fmla="*/ 3738082 h 6858000"/>
              <a:gd name="connsiteX40" fmla="*/ 461899 w 6355531"/>
              <a:gd name="connsiteY40" fmla="*/ 3673397 h 6858000"/>
              <a:gd name="connsiteX41" fmla="*/ 461213 w 6355531"/>
              <a:gd name="connsiteY41" fmla="*/ 3637109 h 6858000"/>
              <a:gd name="connsiteX42" fmla="*/ 464567 w 6355531"/>
              <a:gd name="connsiteY42" fmla="*/ 3536883 h 6858000"/>
              <a:gd name="connsiteX43" fmla="*/ 485444 w 6355531"/>
              <a:gd name="connsiteY43" fmla="*/ 3295862 h 6858000"/>
              <a:gd name="connsiteX44" fmla="*/ 468421 w 6355531"/>
              <a:gd name="connsiteY44" fmla="*/ 3158586 h 6858000"/>
              <a:gd name="connsiteX45" fmla="*/ 444464 w 6355531"/>
              <a:gd name="connsiteY45" fmla="*/ 3112365 h 6858000"/>
              <a:gd name="connsiteX46" fmla="*/ 430314 w 6355531"/>
              <a:gd name="connsiteY46" fmla="*/ 3072935 h 6858000"/>
              <a:gd name="connsiteX47" fmla="*/ 406129 w 6355531"/>
              <a:gd name="connsiteY47" fmla="*/ 2958185 h 6858000"/>
              <a:gd name="connsiteX48" fmla="*/ 364512 w 6355531"/>
              <a:gd name="connsiteY48" fmla="*/ 2843952 h 6858000"/>
              <a:gd name="connsiteX49" fmla="*/ 300461 w 6355531"/>
              <a:gd name="connsiteY49" fmla="*/ 2554718 h 6858000"/>
              <a:gd name="connsiteX50" fmla="*/ 272031 w 6355531"/>
              <a:gd name="connsiteY50" fmla="*/ 2447068 h 6858000"/>
              <a:gd name="connsiteX51" fmla="*/ 275996 w 6355531"/>
              <a:gd name="connsiteY51" fmla="*/ 2423438 h 6858000"/>
              <a:gd name="connsiteX52" fmla="*/ 244658 w 6355531"/>
              <a:gd name="connsiteY52" fmla="*/ 2261920 h 6858000"/>
              <a:gd name="connsiteX53" fmla="*/ 234806 w 6355531"/>
              <a:gd name="connsiteY53" fmla="*/ 2195378 h 6858000"/>
              <a:gd name="connsiteX54" fmla="*/ 219430 w 6355531"/>
              <a:gd name="connsiteY54" fmla="*/ 2155135 h 6858000"/>
              <a:gd name="connsiteX55" fmla="*/ 216954 w 6355531"/>
              <a:gd name="connsiteY55" fmla="*/ 2118008 h 6858000"/>
              <a:gd name="connsiteX56" fmla="*/ 217921 w 6355531"/>
              <a:gd name="connsiteY56" fmla="*/ 2050531 h 6858000"/>
              <a:gd name="connsiteX57" fmla="*/ 191603 w 6355531"/>
              <a:gd name="connsiteY57" fmla="*/ 1906352 h 6858000"/>
              <a:gd name="connsiteX58" fmla="*/ 168765 w 6355531"/>
              <a:gd name="connsiteY58" fmla="*/ 1861531 h 6858000"/>
              <a:gd name="connsiteX59" fmla="*/ 123757 w 6355531"/>
              <a:gd name="connsiteY59" fmla="*/ 1732919 h 6858000"/>
              <a:gd name="connsiteX60" fmla="*/ 95931 w 6355531"/>
              <a:gd name="connsiteY60" fmla="*/ 1615777 h 6858000"/>
              <a:gd name="connsiteX61" fmla="*/ 77222 w 6355531"/>
              <a:gd name="connsiteY61" fmla="*/ 1563678 h 6858000"/>
              <a:gd name="connsiteX62" fmla="*/ 82894 w 6355531"/>
              <a:gd name="connsiteY62" fmla="*/ 1477995 h 6858000"/>
              <a:gd name="connsiteX63" fmla="*/ 77431 w 6355531"/>
              <a:gd name="connsiteY63" fmla="*/ 1307086 h 6858000"/>
              <a:gd name="connsiteX64" fmla="*/ 83152 w 6355531"/>
              <a:gd name="connsiteY64" fmla="*/ 1168288 h 6858000"/>
              <a:gd name="connsiteX65" fmla="*/ 65215 w 6355531"/>
              <a:gd name="connsiteY65" fmla="*/ 1088484 h 6858000"/>
              <a:gd name="connsiteX66" fmla="*/ 54242 w 6355531"/>
              <a:gd name="connsiteY66" fmla="*/ 1016103 h 6858000"/>
              <a:gd name="connsiteX67" fmla="*/ 55661 w 6355531"/>
              <a:gd name="connsiteY67" fmla="*/ 954054 h 6858000"/>
              <a:gd name="connsiteX68" fmla="*/ 50658 w 6355531"/>
              <a:gd name="connsiteY68" fmla="*/ 896999 h 6858000"/>
              <a:gd name="connsiteX69" fmla="*/ 11825 w 6355531"/>
              <a:gd name="connsiteY69" fmla="*/ 711705 h 6858000"/>
              <a:gd name="connsiteX70" fmla="*/ 8815 w 6355531"/>
              <a:gd name="connsiteY70" fmla="*/ 619315 h 6858000"/>
              <a:gd name="connsiteX71" fmla="*/ 2635 w 6355531"/>
              <a:gd name="connsiteY71" fmla="*/ 585934 h 6858000"/>
              <a:gd name="connsiteX72" fmla="*/ 1 w 6355531"/>
              <a:gd name="connsiteY72" fmla="*/ 538948 h 6858000"/>
              <a:gd name="connsiteX73" fmla="*/ 3808 w 6355531"/>
              <a:gd name="connsiteY73" fmla="*/ 525163 h 6858000"/>
              <a:gd name="connsiteX74" fmla="*/ 28525 w 6355531"/>
              <a:gd name="connsiteY74" fmla="*/ 393828 h 6858000"/>
              <a:gd name="connsiteX75" fmla="*/ 28359 w 6355531"/>
              <a:gd name="connsiteY75" fmla="*/ 353137 h 6858000"/>
              <a:gd name="connsiteX76" fmla="*/ 33905 w 6355531"/>
              <a:gd name="connsiteY76" fmla="*/ 275771 h 6858000"/>
              <a:gd name="connsiteX77" fmla="*/ 43349 w 6355531"/>
              <a:gd name="connsiteY77" fmla="*/ 236673 h 6858000"/>
              <a:gd name="connsiteX78" fmla="*/ 42417 w 6355531"/>
              <a:gd name="connsiteY78" fmla="*/ 144983 h 6858000"/>
              <a:gd name="connsiteX79" fmla="*/ 32952 w 6355531"/>
              <a:gd name="connsiteY79" fmla="*/ 33857 h 6858000"/>
              <a:gd name="connsiteX80" fmla="*/ 14982 w 6355531"/>
              <a:gd name="connsiteY80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5661 w 6355531"/>
              <a:gd name="connsiteY66" fmla="*/ 954054 h 6858000"/>
              <a:gd name="connsiteX67" fmla="*/ 50658 w 6355531"/>
              <a:gd name="connsiteY67" fmla="*/ 896999 h 6858000"/>
              <a:gd name="connsiteX68" fmla="*/ 11825 w 6355531"/>
              <a:gd name="connsiteY68" fmla="*/ 711705 h 6858000"/>
              <a:gd name="connsiteX69" fmla="*/ 8815 w 6355531"/>
              <a:gd name="connsiteY69" fmla="*/ 619315 h 6858000"/>
              <a:gd name="connsiteX70" fmla="*/ 2635 w 6355531"/>
              <a:gd name="connsiteY70" fmla="*/ 585934 h 6858000"/>
              <a:gd name="connsiteX71" fmla="*/ 1 w 6355531"/>
              <a:gd name="connsiteY71" fmla="*/ 538948 h 6858000"/>
              <a:gd name="connsiteX72" fmla="*/ 3808 w 6355531"/>
              <a:gd name="connsiteY72" fmla="*/ 525163 h 6858000"/>
              <a:gd name="connsiteX73" fmla="*/ 28525 w 6355531"/>
              <a:gd name="connsiteY73" fmla="*/ 393828 h 6858000"/>
              <a:gd name="connsiteX74" fmla="*/ 28359 w 6355531"/>
              <a:gd name="connsiteY74" fmla="*/ 353137 h 6858000"/>
              <a:gd name="connsiteX75" fmla="*/ 33905 w 6355531"/>
              <a:gd name="connsiteY75" fmla="*/ 275771 h 6858000"/>
              <a:gd name="connsiteX76" fmla="*/ 43349 w 6355531"/>
              <a:gd name="connsiteY76" fmla="*/ 236673 h 6858000"/>
              <a:gd name="connsiteX77" fmla="*/ 42417 w 6355531"/>
              <a:gd name="connsiteY77" fmla="*/ 144983 h 6858000"/>
              <a:gd name="connsiteX78" fmla="*/ 32952 w 6355531"/>
              <a:gd name="connsiteY78" fmla="*/ 33857 h 6858000"/>
              <a:gd name="connsiteX79" fmla="*/ 14982 w 6355531"/>
              <a:gd name="connsiteY79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0658 w 6355531"/>
              <a:gd name="connsiteY66" fmla="*/ 896999 h 6858000"/>
              <a:gd name="connsiteX67" fmla="*/ 11825 w 6355531"/>
              <a:gd name="connsiteY67" fmla="*/ 711705 h 6858000"/>
              <a:gd name="connsiteX68" fmla="*/ 8815 w 6355531"/>
              <a:gd name="connsiteY68" fmla="*/ 619315 h 6858000"/>
              <a:gd name="connsiteX69" fmla="*/ 2635 w 6355531"/>
              <a:gd name="connsiteY69" fmla="*/ 585934 h 6858000"/>
              <a:gd name="connsiteX70" fmla="*/ 1 w 6355531"/>
              <a:gd name="connsiteY70" fmla="*/ 538948 h 6858000"/>
              <a:gd name="connsiteX71" fmla="*/ 3808 w 6355531"/>
              <a:gd name="connsiteY71" fmla="*/ 525163 h 6858000"/>
              <a:gd name="connsiteX72" fmla="*/ 28525 w 6355531"/>
              <a:gd name="connsiteY72" fmla="*/ 393828 h 6858000"/>
              <a:gd name="connsiteX73" fmla="*/ 28359 w 6355531"/>
              <a:gd name="connsiteY73" fmla="*/ 353137 h 6858000"/>
              <a:gd name="connsiteX74" fmla="*/ 33905 w 6355531"/>
              <a:gd name="connsiteY74" fmla="*/ 275771 h 6858000"/>
              <a:gd name="connsiteX75" fmla="*/ 43349 w 6355531"/>
              <a:gd name="connsiteY75" fmla="*/ 236673 h 6858000"/>
              <a:gd name="connsiteX76" fmla="*/ 42417 w 6355531"/>
              <a:gd name="connsiteY76" fmla="*/ 144983 h 6858000"/>
              <a:gd name="connsiteX77" fmla="*/ 32952 w 6355531"/>
              <a:gd name="connsiteY77" fmla="*/ 33857 h 6858000"/>
              <a:gd name="connsiteX78" fmla="*/ 14982 w 6355531"/>
              <a:gd name="connsiteY7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42081 w 6354263"/>
              <a:gd name="connsiteY73" fmla="*/ 236673 h 6858000"/>
              <a:gd name="connsiteX74" fmla="*/ 41149 w 6354263"/>
              <a:gd name="connsiteY74" fmla="*/ 144983 h 6858000"/>
              <a:gd name="connsiteX75" fmla="*/ 31684 w 6354263"/>
              <a:gd name="connsiteY75" fmla="*/ 33857 h 6858000"/>
              <a:gd name="connsiteX76" fmla="*/ 13714 w 6354263"/>
              <a:gd name="connsiteY7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18162 w 6354263"/>
              <a:gd name="connsiteY52" fmla="*/ 2155135 h 6858000"/>
              <a:gd name="connsiteX53" fmla="*/ 215686 w 6354263"/>
              <a:gd name="connsiteY53" fmla="*/ 2118008 h 6858000"/>
              <a:gd name="connsiteX54" fmla="*/ 216653 w 6354263"/>
              <a:gd name="connsiteY54" fmla="*/ 2050531 h 6858000"/>
              <a:gd name="connsiteX55" fmla="*/ 190335 w 6354263"/>
              <a:gd name="connsiteY55" fmla="*/ 1906352 h 6858000"/>
              <a:gd name="connsiteX56" fmla="*/ 167497 w 6354263"/>
              <a:gd name="connsiteY56" fmla="*/ 1861531 h 6858000"/>
              <a:gd name="connsiteX57" fmla="*/ 122489 w 6354263"/>
              <a:gd name="connsiteY57" fmla="*/ 1732919 h 6858000"/>
              <a:gd name="connsiteX58" fmla="*/ 94663 w 6354263"/>
              <a:gd name="connsiteY58" fmla="*/ 1615777 h 6858000"/>
              <a:gd name="connsiteX59" fmla="*/ 75954 w 6354263"/>
              <a:gd name="connsiteY59" fmla="*/ 1563678 h 6858000"/>
              <a:gd name="connsiteX60" fmla="*/ 81626 w 6354263"/>
              <a:gd name="connsiteY60" fmla="*/ 1477995 h 6858000"/>
              <a:gd name="connsiteX61" fmla="*/ 76163 w 6354263"/>
              <a:gd name="connsiteY61" fmla="*/ 1307086 h 6858000"/>
              <a:gd name="connsiteX62" fmla="*/ 81884 w 6354263"/>
              <a:gd name="connsiteY62" fmla="*/ 1168288 h 6858000"/>
              <a:gd name="connsiteX63" fmla="*/ 63947 w 6354263"/>
              <a:gd name="connsiteY63" fmla="*/ 1088484 h 6858000"/>
              <a:gd name="connsiteX64" fmla="*/ 52974 w 6354263"/>
              <a:gd name="connsiteY64" fmla="*/ 1016103 h 6858000"/>
              <a:gd name="connsiteX65" fmla="*/ 49390 w 6354263"/>
              <a:gd name="connsiteY65" fmla="*/ 896999 h 6858000"/>
              <a:gd name="connsiteX66" fmla="*/ 10557 w 6354263"/>
              <a:gd name="connsiteY66" fmla="*/ 711705 h 6858000"/>
              <a:gd name="connsiteX67" fmla="*/ 7547 w 6354263"/>
              <a:gd name="connsiteY67" fmla="*/ 619315 h 6858000"/>
              <a:gd name="connsiteX68" fmla="*/ 1367 w 6354263"/>
              <a:gd name="connsiteY68" fmla="*/ 585934 h 6858000"/>
              <a:gd name="connsiteX69" fmla="*/ 2540 w 6354263"/>
              <a:gd name="connsiteY69" fmla="*/ 525163 h 6858000"/>
              <a:gd name="connsiteX70" fmla="*/ 27257 w 6354263"/>
              <a:gd name="connsiteY70" fmla="*/ 393828 h 6858000"/>
              <a:gd name="connsiteX71" fmla="*/ 42081 w 6354263"/>
              <a:gd name="connsiteY71" fmla="*/ 236673 h 6858000"/>
              <a:gd name="connsiteX72" fmla="*/ 41149 w 6354263"/>
              <a:gd name="connsiteY72" fmla="*/ 144983 h 6858000"/>
              <a:gd name="connsiteX73" fmla="*/ 31684 w 6354263"/>
              <a:gd name="connsiteY73" fmla="*/ 33857 h 6858000"/>
              <a:gd name="connsiteX74" fmla="*/ 13714 w 6354263"/>
              <a:gd name="connsiteY7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53474 w 6354263"/>
              <a:gd name="connsiteY37" fmla="*/ 3738082 h 6858000"/>
              <a:gd name="connsiteX38" fmla="*/ 460631 w 6354263"/>
              <a:gd name="connsiteY38" fmla="*/ 3673397 h 6858000"/>
              <a:gd name="connsiteX39" fmla="*/ 459945 w 6354263"/>
              <a:gd name="connsiteY39" fmla="*/ 3637109 h 6858000"/>
              <a:gd name="connsiteX40" fmla="*/ 463299 w 6354263"/>
              <a:gd name="connsiteY40" fmla="*/ 3536883 h 6858000"/>
              <a:gd name="connsiteX41" fmla="*/ 484176 w 6354263"/>
              <a:gd name="connsiteY41" fmla="*/ 3295862 h 6858000"/>
              <a:gd name="connsiteX42" fmla="*/ 467153 w 6354263"/>
              <a:gd name="connsiteY42" fmla="*/ 3158586 h 6858000"/>
              <a:gd name="connsiteX43" fmla="*/ 443196 w 6354263"/>
              <a:gd name="connsiteY43" fmla="*/ 3112365 h 6858000"/>
              <a:gd name="connsiteX44" fmla="*/ 429046 w 6354263"/>
              <a:gd name="connsiteY44" fmla="*/ 3072935 h 6858000"/>
              <a:gd name="connsiteX45" fmla="*/ 404861 w 6354263"/>
              <a:gd name="connsiteY45" fmla="*/ 2958185 h 6858000"/>
              <a:gd name="connsiteX46" fmla="*/ 363244 w 6354263"/>
              <a:gd name="connsiteY46" fmla="*/ 2843952 h 6858000"/>
              <a:gd name="connsiteX47" fmla="*/ 299193 w 6354263"/>
              <a:gd name="connsiteY47" fmla="*/ 2554718 h 6858000"/>
              <a:gd name="connsiteX48" fmla="*/ 270763 w 6354263"/>
              <a:gd name="connsiteY48" fmla="*/ 2447068 h 6858000"/>
              <a:gd name="connsiteX49" fmla="*/ 274728 w 6354263"/>
              <a:gd name="connsiteY49" fmla="*/ 2423438 h 6858000"/>
              <a:gd name="connsiteX50" fmla="*/ 243390 w 6354263"/>
              <a:gd name="connsiteY50" fmla="*/ 2261920 h 6858000"/>
              <a:gd name="connsiteX51" fmla="*/ 218162 w 6354263"/>
              <a:gd name="connsiteY51" fmla="*/ 2155135 h 6858000"/>
              <a:gd name="connsiteX52" fmla="*/ 215686 w 6354263"/>
              <a:gd name="connsiteY52" fmla="*/ 2118008 h 6858000"/>
              <a:gd name="connsiteX53" fmla="*/ 216653 w 6354263"/>
              <a:gd name="connsiteY53" fmla="*/ 2050531 h 6858000"/>
              <a:gd name="connsiteX54" fmla="*/ 190335 w 6354263"/>
              <a:gd name="connsiteY54" fmla="*/ 1906352 h 6858000"/>
              <a:gd name="connsiteX55" fmla="*/ 167497 w 6354263"/>
              <a:gd name="connsiteY55" fmla="*/ 1861531 h 6858000"/>
              <a:gd name="connsiteX56" fmla="*/ 122489 w 6354263"/>
              <a:gd name="connsiteY56" fmla="*/ 1732919 h 6858000"/>
              <a:gd name="connsiteX57" fmla="*/ 94663 w 6354263"/>
              <a:gd name="connsiteY57" fmla="*/ 1615777 h 6858000"/>
              <a:gd name="connsiteX58" fmla="*/ 75954 w 6354263"/>
              <a:gd name="connsiteY58" fmla="*/ 1563678 h 6858000"/>
              <a:gd name="connsiteX59" fmla="*/ 81626 w 6354263"/>
              <a:gd name="connsiteY59" fmla="*/ 1477995 h 6858000"/>
              <a:gd name="connsiteX60" fmla="*/ 76163 w 6354263"/>
              <a:gd name="connsiteY60" fmla="*/ 1307086 h 6858000"/>
              <a:gd name="connsiteX61" fmla="*/ 81884 w 6354263"/>
              <a:gd name="connsiteY61" fmla="*/ 1168288 h 6858000"/>
              <a:gd name="connsiteX62" fmla="*/ 63947 w 6354263"/>
              <a:gd name="connsiteY62" fmla="*/ 1088484 h 6858000"/>
              <a:gd name="connsiteX63" fmla="*/ 52974 w 6354263"/>
              <a:gd name="connsiteY63" fmla="*/ 1016103 h 6858000"/>
              <a:gd name="connsiteX64" fmla="*/ 49390 w 6354263"/>
              <a:gd name="connsiteY64" fmla="*/ 896999 h 6858000"/>
              <a:gd name="connsiteX65" fmla="*/ 10557 w 6354263"/>
              <a:gd name="connsiteY65" fmla="*/ 711705 h 6858000"/>
              <a:gd name="connsiteX66" fmla="*/ 7547 w 6354263"/>
              <a:gd name="connsiteY66" fmla="*/ 619315 h 6858000"/>
              <a:gd name="connsiteX67" fmla="*/ 1367 w 6354263"/>
              <a:gd name="connsiteY67" fmla="*/ 585934 h 6858000"/>
              <a:gd name="connsiteX68" fmla="*/ 2540 w 6354263"/>
              <a:gd name="connsiteY68" fmla="*/ 525163 h 6858000"/>
              <a:gd name="connsiteX69" fmla="*/ 27257 w 6354263"/>
              <a:gd name="connsiteY69" fmla="*/ 393828 h 6858000"/>
              <a:gd name="connsiteX70" fmla="*/ 42081 w 6354263"/>
              <a:gd name="connsiteY70" fmla="*/ 236673 h 6858000"/>
              <a:gd name="connsiteX71" fmla="*/ 41149 w 6354263"/>
              <a:gd name="connsiteY71" fmla="*/ 144983 h 6858000"/>
              <a:gd name="connsiteX72" fmla="*/ 31684 w 6354263"/>
              <a:gd name="connsiteY72" fmla="*/ 33857 h 6858000"/>
              <a:gd name="connsiteX73" fmla="*/ 13714 w 6354263"/>
              <a:gd name="connsiteY7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3433 w 6354263"/>
              <a:gd name="connsiteY25" fmla="*/ 4993030 h 6858000"/>
              <a:gd name="connsiteX26" fmla="*/ 450164 w 6354263"/>
              <a:gd name="connsiteY26" fmla="*/ 4946844 h 6858000"/>
              <a:gd name="connsiteX27" fmla="*/ 461132 w 6354263"/>
              <a:gd name="connsiteY27" fmla="*/ 4858827 h 6858000"/>
              <a:gd name="connsiteX28" fmla="*/ 466883 w 6354263"/>
              <a:gd name="connsiteY28" fmla="*/ 4821170 h 6858000"/>
              <a:gd name="connsiteX29" fmla="*/ 466214 w 6354263"/>
              <a:gd name="connsiteY29" fmla="*/ 4584173 h 6858000"/>
              <a:gd name="connsiteX30" fmla="*/ 458077 w 6354263"/>
              <a:gd name="connsiteY30" fmla="*/ 4375228 h 6858000"/>
              <a:gd name="connsiteX31" fmla="*/ 439230 w 6354263"/>
              <a:gd name="connsiteY31" fmla="*/ 4214165 h 6858000"/>
              <a:gd name="connsiteX32" fmla="*/ 440817 w 6354263"/>
              <a:gd name="connsiteY32" fmla="*/ 4076008 h 6858000"/>
              <a:gd name="connsiteX33" fmla="*/ 428834 w 6354263"/>
              <a:gd name="connsiteY33" fmla="*/ 4033999 h 6858000"/>
              <a:gd name="connsiteX34" fmla="*/ 428566 w 6354263"/>
              <a:gd name="connsiteY34" fmla="*/ 4013953 h 6858000"/>
              <a:gd name="connsiteX35" fmla="*/ 432754 w 6354263"/>
              <a:gd name="connsiteY35" fmla="*/ 3872886 h 6858000"/>
              <a:gd name="connsiteX36" fmla="*/ 453474 w 6354263"/>
              <a:gd name="connsiteY36" fmla="*/ 3738082 h 6858000"/>
              <a:gd name="connsiteX37" fmla="*/ 460631 w 6354263"/>
              <a:gd name="connsiteY37" fmla="*/ 3673397 h 6858000"/>
              <a:gd name="connsiteX38" fmla="*/ 459945 w 6354263"/>
              <a:gd name="connsiteY38" fmla="*/ 3637109 h 6858000"/>
              <a:gd name="connsiteX39" fmla="*/ 463299 w 6354263"/>
              <a:gd name="connsiteY39" fmla="*/ 3536883 h 6858000"/>
              <a:gd name="connsiteX40" fmla="*/ 484176 w 6354263"/>
              <a:gd name="connsiteY40" fmla="*/ 3295862 h 6858000"/>
              <a:gd name="connsiteX41" fmla="*/ 467153 w 6354263"/>
              <a:gd name="connsiteY41" fmla="*/ 3158586 h 6858000"/>
              <a:gd name="connsiteX42" fmla="*/ 443196 w 6354263"/>
              <a:gd name="connsiteY42" fmla="*/ 3112365 h 6858000"/>
              <a:gd name="connsiteX43" fmla="*/ 429046 w 6354263"/>
              <a:gd name="connsiteY43" fmla="*/ 3072935 h 6858000"/>
              <a:gd name="connsiteX44" fmla="*/ 404861 w 6354263"/>
              <a:gd name="connsiteY44" fmla="*/ 2958185 h 6858000"/>
              <a:gd name="connsiteX45" fmla="*/ 363244 w 6354263"/>
              <a:gd name="connsiteY45" fmla="*/ 2843952 h 6858000"/>
              <a:gd name="connsiteX46" fmla="*/ 299193 w 6354263"/>
              <a:gd name="connsiteY46" fmla="*/ 2554718 h 6858000"/>
              <a:gd name="connsiteX47" fmla="*/ 270763 w 6354263"/>
              <a:gd name="connsiteY47" fmla="*/ 2447068 h 6858000"/>
              <a:gd name="connsiteX48" fmla="*/ 274728 w 6354263"/>
              <a:gd name="connsiteY48" fmla="*/ 2423438 h 6858000"/>
              <a:gd name="connsiteX49" fmla="*/ 243390 w 6354263"/>
              <a:gd name="connsiteY49" fmla="*/ 2261920 h 6858000"/>
              <a:gd name="connsiteX50" fmla="*/ 218162 w 6354263"/>
              <a:gd name="connsiteY50" fmla="*/ 2155135 h 6858000"/>
              <a:gd name="connsiteX51" fmla="*/ 215686 w 6354263"/>
              <a:gd name="connsiteY51" fmla="*/ 2118008 h 6858000"/>
              <a:gd name="connsiteX52" fmla="*/ 216653 w 6354263"/>
              <a:gd name="connsiteY52" fmla="*/ 2050531 h 6858000"/>
              <a:gd name="connsiteX53" fmla="*/ 190335 w 6354263"/>
              <a:gd name="connsiteY53" fmla="*/ 1906352 h 6858000"/>
              <a:gd name="connsiteX54" fmla="*/ 167497 w 6354263"/>
              <a:gd name="connsiteY54" fmla="*/ 1861531 h 6858000"/>
              <a:gd name="connsiteX55" fmla="*/ 122489 w 6354263"/>
              <a:gd name="connsiteY55" fmla="*/ 1732919 h 6858000"/>
              <a:gd name="connsiteX56" fmla="*/ 94663 w 6354263"/>
              <a:gd name="connsiteY56" fmla="*/ 1615777 h 6858000"/>
              <a:gd name="connsiteX57" fmla="*/ 75954 w 6354263"/>
              <a:gd name="connsiteY57" fmla="*/ 1563678 h 6858000"/>
              <a:gd name="connsiteX58" fmla="*/ 81626 w 6354263"/>
              <a:gd name="connsiteY58" fmla="*/ 1477995 h 6858000"/>
              <a:gd name="connsiteX59" fmla="*/ 76163 w 6354263"/>
              <a:gd name="connsiteY59" fmla="*/ 1307086 h 6858000"/>
              <a:gd name="connsiteX60" fmla="*/ 81884 w 6354263"/>
              <a:gd name="connsiteY60" fmla="*/ 1168288 h 6858000"/>
              <a:gd name="connsiteX61" fmla="*/ 63947 w 6354263"/>
              <a:gd name="connsiteY61" fmla="*/ 1088484 h 6858000"/>
              <a:gd name="connsiteX62" fmla="*/ 52974 w 6354263"/>
              <a:gd name="connsiteY62" fmla="*/ 1016103 h 6858000"/>
              <a:gd name="connsiteX63" fmla="*/ 49390 w 6354263"/>
              <a:gd name="connsiteY63" fmla="*/ 896999 h 6858000"/>
              <a:gd name="connsiteX64" fmla="*/ 10557 w 6354263"/>
              <a:gd name="connsiteY64" fmla="*/ 711705 h 6858000"/>
              <a:gd name="connsiteX65" fmla="*/ 7547 w 6354263"/>
              <a:gd name="connsiteY65" fmla="*/ 619315 h 6858000"/>
              <a:gd name="connsiteX66" fmla="*/ 1367 w 6354263"/>
              <a:gd name="connsiteY66" fmla="*/ 585934 h 6858000"/>
              <a:gd name="connsiteX67" fmla="*/ 2540 w 6354263"/>
              <a:gd name="connsiteY67" fmla="*/ 525163 h 6858000"/>
              <a:gd name="connsiteX68" fmla="*/ 27257 w 6354263"/>
              <a:gd name="connsiteY68" fmla="*/ 393828 h 6858000"/>
              <a:gd name="connsiteX69" fmla="*/ 42081 w 6354263"/>
              <a:gd name="connsiteY69" fmla="*/ 236673 h 6858000"/>
              <a:gd name="connsiteX70" fmla="*/ 41149 w 6354263"/>
              <a:gd name="connsiteY70" fmla="*/ 144983 h 6858000"/>
              <a:gd name="connsiteX71" fmla="*/ 31684 w 6354263"/>
              <a:gd name="connsiteY71" fmla="*/ 33857 h 6858000"/>
              <a:gd name="connsiteX72" fmla="*/ 13714 w 6354263"/>
              <a:gd name="connsiteY7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52974 w 6354263"/>
              <a:gd name="connsiteY60" fmla="*/ 1016103 h 6858000"/>
              <a:gd name="connsiteX61" fmla="*/ 49390 w 6354263"/>
              <a:gd name="connsiteY61" fmla="*/ 896999 h 6858000"/>
              <a:gd name="connsiteX62" fmla="*/ 10557 w 6354263"/>
              <a:gd name="connsiteY62" fmla="*/ 711705 h 6858000"/>
              <a:gd name="connsiteX63" fmla="*/ 7547 w 6354263"/>
              <a:gd name="connsiteY63" fmla="*/ 619315 h 6858000"/>
              <a:gd name="connsiteX64" fmla="*/ 1367 w 6354263"/>
              <a:gd name="connsiteY64" fmla="*/ 585934 h 6858000"/>
              <a:gd name="connsiteX65" fmla="*/ 2540 w 6354263"/>
              <a:gd name="connsiteY65" fmla="*/ 525163 h 6858000"/>
              <a:gd name="connsiteX66" fmla="*/ 27257 w 6354263"/>
              <a:gd name="connsiteY66" fmla="*/ 393828 h 6858000"/>
              <a:gd name="connsiteX67" fmla="*/ 42081 w 6354263"/>
              <a:gd name="connsiteY67" fmla="*/ 236673 h 6858000"/>
              <a:gd name="connsiteX68" fmla="*/ 41149 w 6354263"/>
              <a:gd name="connsiteY68" fmla="*/ 144983 h 6858000"/>
              <a:gd name="connsiteX69" fmla="*/ 31684 w 6354263"/>
              <a:gd name="connsiteY69" fmla="*/ 33857 h 6858000"/>
              <a:gd name="connsiteX70" fmla="*/ 13714 w 6354263"/>
              <a:gd name="connsiteY70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14256 w 6354263"/>
              <a:gd name="connsiteY16" fmla="*/ 5553910 h 6858000"/>
              <a:gd name="connsiteX17" fmla="*/ 338056 w 6354263"/>
              <a:gd name="connsiteY17" fmla="*/ 5449031 h 6858000"/>
              <a:gd name="connsiteX18" fmla="*/ 373987 w 6354263"/>
              <a:gd name="connsiteY18" fmla="*/ 5341916 h 6858000"/>
              <a:gd name="connsiteX19" fmla="*/ 411377 w 6354263"/>
              <a:gd name="connsiteY19" fmla="*/ 5264214 h 6858000"/>
              <a:gd name="connsiteX20" fmla="*/ 417377 w 6354263"/>
              <a:gd name="connsiteY20" fmla="*/ 5225268 h 6858000"/>
              <a:gd name="connsiteX21" fmla="*/ 425445 w 6354263"/>
              <a:gd name="connsiteY21" fmla="*/ 5159961 h 6858000"/>
              <a:gd name="connsiteX22" fmla="*/ 428962 w 6354263"/>
              <a:gd name="connsiteY22" fmla="*/ 5125185 h 6858000"/>
              <a:gd name="connsiteX23" fmla="*/ 443433 w 6354263"/>
              <a:gd name="connsiteY23" fmla="*/ 4993030 h 6858000"/>
              <a:gd name="connsiteX24" fmla="*/ 450164 w 6354263"/>
              <a:gd name="connsiteY24" fmla="*/ 4946844 h 6858000"/>
              <a:gd name="connsiteX25" fmla="*/ 461132 w 6354263"/>
              <a:gd name="connsiteY25" fmla="*/ 4858827 h 6858000"/>
              <a:gd name="connsiteX26" fmla="*/ 466883 w 6354263"/>
              <a:gd name="connsiteY26" fmla="*/ 4821170 h 6858000"/>
              <a:gd name="connsiteX27" fmla="*/ 466214 w 6354263"/>
              <a:gd name="connsiteY27" fmla="*/ 4584173 h 6858000"/>
              <a:gd name="connsiteX28" fmla="*/ 458077 w 6354263"/>
              <a:gd name="connsiteY28" fmla="*/ 4375228 h 6858000"/>
              <a:gd name="connsiteX29" fmla="*/ 439230 w 6354263"/>
              <a:gd name="connsiteY29" fmla="*/ 4214165 h 6858000"/>
              <a:gd name="connsiteX30" fmla="*/ 440817 w 6354263"/>
              <a:gd name="connsiteY30" fmla="*/ 4076008 h 6858000"/>
              <a:gd name="connsiteX31" fmla="*/ 428834 w 6354263"/>
              <a:gd name="connsiteY31" fmla="*/ 4033999 h 6858000"/>
              <a:gd name="connsiteX32" fmla="*/ 428566 w 6354263"/>
              <a:gd name="connsiteY32" fmla="*/ 4013953 h 6858000"/>
              <a:gd name="connsiteX33" fmla="*/ 432754 w 6354263"/>
              <a:gd name="connsiteY33" fmla="*/ 3872886 h 6858000"/>
              <a:gd name="connsiteX34" fmla="*/ 453474 w 6354263"/>
              <a:gd name="connsiteY34" fmla="*/ 3738082 h 6858000"/>
              <a:gd name="connsiteX35" fmla="*/ 460631 w 6354263"/>
              <a:gd name="connsiteY35" fmla="*/ 3673397 h 6858000"/>
              <a:gd name="connsiteX36" fmla="*/ 459945 w 6354263"/>
              <a:gd name="connsiteY36" fmla="*/ 3637109 h 6858000"/>
              <a:gd name="connsiteX37" fmla="*/ 463299 w 6354263"/>
              <a:gd name="connsiteY37" fmla="*/ 3536883 h 6858000"/>
              <a:gd name="connsiteX38" fmla="*/ 484176 w 6354263"/>
              <a:gd name="connsiteY38" fmla="*/ 3295862 h 6858000"/>
              <a:gd name="connsiteX39" fmla="*/ 467153 w 6354263"/>
              <a:gd name="connsiteY39" fmla="*/ 3158586 h 6858000"/>
              <a:gd name="connsiteX40" fmla="*/ 443196 w 6354263"/>
              <a:gd name="connsiteY40" fmla="*/ 3112365 h 6858000"/>
              <a:gd name="connsiteX41" fmla="*/ 429046 w 6354263"/>
              <a:gd name="connsiteY41" fmla="*/ 3072935 h 6858000"/>
              <a:gd name="connsiteX42" fmla="*/ 404861 w 6354263"/>
              <a:gd name="connsiteY42" fmla="*/ 2958185 h 6858000"/>
              <a:gd name="connsiteX43" fmla="*/ 363244 w 6354263"/>
              <a:gd name="connsiteY43" fmla="*/ 2843952 h 6858000"/>
              <a:gd name="connsiteX44" fmla="*/ 299193 w 6354263"/>
              <a:gd name="connsiteY44" fmla="*/ 2554718 h 6858000"/>
              <a:gd name="connsiteX45" fmla="*/ 270763 w 6354263"/>
              <a:gd name="connsiteY45" fmla="*/ 2447068 h 6858000"/>
              <a:gd name="connsiteX46" fmla="*/ 274728 w 6354263"/>
              <a:gd name="connsiteY46" fmla="*/ 2423438 h 6858000"/>
              <a:gd name="connsiteX47" fmla="*/ 243390 w 6354263"/>
              <a:gd name="connsiteY47" fmla="*/ 2261920 h 6858000"/>
              <a:gd name="connsiteX48" fmla="*/ 218162 w 6354263"/>
              <a:gd name="connsiteY48" fmla="*/ 2155135 h 6858000"/>
              <a:gd name="connsiteX49" fmla="*/ 215686 w 6354263"/>
              <a:gd name="connsiteY49" fmla="*/ 2118008 h 6858000"/>
              <a:gd name="connsiteX50" fmla="*/ 216653 w 6354263"/>
              <a:gd name="connsiteY50" fmla="*/ 2050531 h 6858000"/>
              <a:gd name="connsiteX51" fmla="*/ 190335 w 6354263"/>
              <a:gd name="connsiteY51" fmla="*/ 1906352 h 6858000"/>
              <a:gd name="connsiteX52" fmla="*/ 167497 w 6354263"/>
              <a:gd name="connsiteY52" fmla="*/ 1861531 h 6858000"/>
              <a:gd name="connsiteX53" fmla="*/ 122489 w 6354263"/>
              <a:gd name="connsiteY53" fmla="*/ 1732919 h 6858000"/>
              <a:gd name="connsiteX54" fmla="*/ 94663 w 6354263"/>
              <a:gd name="connsiteY54" fmla="*/ 1615777 h 6858000"/>
              <a:gd name="connsiteX55" fmla="*/ 75954 w 6354263"/>
              <a:gd name="connsiteY55" fmla="*/ 1563678 h 6858000"/>
              <a:gd name="connsiteX56" fmla="*/ 81626 w 6354263"/>
              <a:gd name="connsiteY56" fmla="*/ 1477995 h 6858000"/>
              <a:gd name="connsiteX57" fmla="*/ 76163 w 6354263"/>
              <a:gd name="connsiteY57" fmla="*/ 1307086 h 6858000"/>
              <a:gd name="connsiteX58" fmla="*/ 81884 w 6354263"/>
              <a:gd name="connsiteY58" fmla="*/ 1168288 h 6858000"/>
              <a:gd name="connsiteX59" fmla="*/ 10557 w 6354263"/>
              <a:gd name="connsiteY59" fmla="*/ 711705 h 6858000"/>
              <a:gd name="connsiteX60" fmla="*/ 7547 w 6354263"/>
              <a:gd name="connsiteY60" fmla="*/ 619315 h 6858000"/>
              <a:gd name="connsiteX61" fmla="*/ 1367 w 6354263"/>
              <a:gd name="connsiteY61" fmla="*/ 585934 h 6858000"/>
              <a:gd name="connsiteX62" fmla="*/ 2540 w 6354263"/>
              <a:gd name="connsiteY62" fmla="*/ 525163 h 6858000"/>
              <a:gd name="connsiteX63" fmla="*/ 27257 w 6354263"/>
              <a:gd name="connsiteY63" fmla="*/ 393828 h 6858000"/>
              <a:gd name="connsiteX64" fmla="*/ 42081 w 6354263"/>
              <a:gd name="connsiteY64" fmla="*/ 236673 h 6858000"/>
              <a:gd name="connsiteX65" fmla="*/ 41149 w 6354263"/>
              <a:gd name="connsiteY65" fmla="*/ 144983 h 6858000"/>
              <a:gd name="connsiteX66" fmla="*/ 31684 w 6354263"/>
              <a:gd name="connsiteY66" fmla="*/ 33857 h 6858000"/>
              <a:gd name="connsiteX67" fmla="*/ 13714 w 6354263"/>
              <a:gd name="connsiteY6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90335 w 6354263"/>
              <a:gd name="connsiteY48" fmla="*/ 1906352 h 6858000"/>
              <a:gd name="connsiteX49" fmla="*/ 167497 w 6354263"/>
              <a:gd name="connsiteY49" fmla="*/ 1861531 h 6858000"/>
              <a:gd name="connsiteX50" fmla="*/ 122489 w 6354263"/>
              <a:gd name="connsiteY50" fmla="*/ 1732919 h 6858000"/>
              <a:gd name="connsiteX51" fmla="*/ 94663 w 6354263"/>
              <a:gd name="connsiteY51" fmla="*/ 1615777 h 6858000"/>
              <a:gd name="connsiteX52" fmla="*/ 75954 w 6354263"/>
              <a:gd name="connsiteY52" fmla="*/ 1563678 h 6858000"/>
              <a:gd name="connsiteX53" fmla="*/ 81626 w 6354263"/>
              <a:gd name="connsiteY53" fmla="*/ 1477995 h 6858000"/>
              <a:gd name="connsiteX54" fmla="*/ 76163 w 6354263"/>
              <a:gd name="connsiteY54" fmla="*/ 1307086 h 6858000"/>
              <a:gd name="connsiteX55" fmla="*/ 81884 w 6354263"/>
              <a:gd name="connsiteY55" fmla="*/ 1168288 h 6858000"/>
              <a:gd name="connsiteX56" fmla="*/ 10557 w 6354263"/>
              <a:gd name="connsiteY56" fmla="*/ 711705 h 6858000"/>
              <a:gd name="connsiteX57" fmla="*/ 7547 w 6354263"/>
              <a:gd name="connsiteY57" fmla="*/ 619315 h 6858000"/>
              <a:gd name="connsiteX58" fmla="*/ 1367 w 6354263"/>
              <a:gd name="connsiteY58" fmla="*/ 585934 h 6858000"/>
              <a:gd name="connsiteX59" fmla="*/ 2540 w 6354263"/>
              <a:gd name="connsiteY59" fmla="*/ 525163 h 6858000"/>
              <a:gd name="connsiteX60" fmla="*/ 27257 w 6354263"/>
              <a:gd name="connsiteY60" fmla="*/ 393828 h 6858000"/>
              <a:gd name="connsiteX61" fmla="*/ 42081 w 6354263"/>
              <a:gd name="connsiteY61" fmla="*/ 236673 h 6858000"/>
              <a:gd name="connsiteX62" fmla="*/ 41149 w 6354263"/>
              <a:gd name="connsiteY62" fmla="*/ 144983 h 6858000"/>
              <a:gd name="connsiteX63" fmla="*/ 31684 w 6354263"/>
              <a:gd name="connsiteY63" fmla="*/ 33857 h 6858000"/>
              <a:gd name="connsiteX64" fmla="*/ 13714 w 6354263"/>
              <a:gd name="connsiteY6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2347 w 6352896"/>
              <a:gd name="connsiteY0" fmla="*/ 0 h 6858000"/>
              <a:gd name="connsiteX1" fmla="*/ 6352896 w 6352896"/>
              <a:gd name="connsiteY1" fmla="*/ 0 h 6858000"/>
              <a:gd name="connsiteX2" fmla="*/ 6352896 w 6352896"/>
              <a:gd name="connsiteY2" fmla="*/ 6858000 h 6858000"/>
              <a:gd name="connsiteX3" fmla="*/ 74184 w 6352896"/>
              <a:gd name="connsiteY3" fmla="*/ 6857735 h 6858000"/>
              <a:gd name="connsiteX4" fmla="*/ 109832 w 6352896"/>
              <a:gd name="connsiteY4" fmla="*/ 6776847 h 6858000"/>
              <a:gd name="connsiteX5" fmla="*/ 121035 w 6352896"/>
              <a:gd name="connsiteY5" fmla="*/ 6737706 h 6858000"/>
              <a:gd name="connsiteX6" fmla="*/ 137993 w 6352896"/>
              <a:gd name="connsiteY6" fmla="*/ 6686827 h 6858000"/>
              <a:gd name="connsiteX7" fmla="*/ 149272 w 6352896"/>
              <a:gd name="connsiteY7" fmla="*/ 6633777 h 6858000"/>
              <a:gd name="connsiteX8" fmla="*/ 220234 w 6352896"/>
              <a:gd name="connsiteY8" fmla="*/ 6492130 h 6858000"/>
              <a:gd name="connsiteX9" fmla="*/ 235516 w 6352896"/>
              <a:gd name="connsiteY9" fmla="*/ 6431610 h 6858000"/>
              <a:gd name="connsiteX10" fmla="*/ 253870 w 6352896"/>
              <a:gd name="connsiteY10" fmla="*/ 6294334 h 6858000"/>
              <a:gd name="connsiteX11" fmla="*/ 241960 w 6352896"/>
              <a:gd name="connsiteY11" fmla="*/ 6231403 h 6858000"/>
              <a:gd name="connsiteX12" fmla="*/ 234807 w 6352896"/>
              <a:gd name="connsiteY12" fmla="*/ 6202459 h 6858000"/>
              <a:gd name="connsiteX13" fmla="*/ 233636 w 6352896"/>
              <a:gd name="connsiteY13" fmla="*/ 6153037 h 6858000"/>
              <a:gd name="connsiteX14" fmla="*/ 241025 w 6352896"/>
              <a:gd name="connsiteY14" fmla="*/ 5905303 h 6858000"/>
              <a:gd name="connsiteX15" fmla="*/ 270210 w 6352896"/>
              <a:gd name="connsiteY15" fmla="*/ 5712857 h 6858000"/>
              <a:gd name="connsiteX16" fmla="*/ 336689 w 6352896"/>
              <a:gd name="connsiteY16" fmla="*/ 5449031 h 6858000"/>
              <a:gd name="connsiteX17" fmla="*/ 372620 w 6352896"/>
              <a:gd name="connsiteY17" fmla="*/ 5341916 h 6858000"/>
              <a:gd name="connsiteX18" fmla="*/ 410010 w 6352896"/>
              <a:gd name="connsiteY18" fmla="*/ 5264214 h 6858000"/>
              <a:gd name="connsiteX19" fmla="*/ 416010 w 6352896"/>
              <a:gd name="connsiteY19" fmla="*/ 5225268 h 6858000"/>
              <a:gd name="connsiteX20" fmla="*/ 424078 w 6352896"/>
              <a:gd name="connsiteY20" fmla="*/ 5159961 h 6858000"/>
              <a:gd name="connsiteX21" fmla="*/ 427595 w 6352896"/>
              <a:gd name="connsiteY21" fmla="*/ 5125185 h 6858000"/>
              <a:gd name="connsiteX22" fmla="*/ 442066 w 6352896"/>
              <a:gd name="connsiteY22" fmla="*/ 4993030 h 6858000"/>
              <a:gd name="connsiteX23" fmla="*/ 448797 w 6352896"/>
              <a:gd name="connsiteY23" fmla="*/ 4946844 h 6858000"/>
              <a:gd name="connsiteX24" fmla="*/ 459765 w 6352896"/>
              <a:gd name="connsiteY24" fmla="*/ 4858827 h 6858000"/>
              <a:gd name="connsiteX25" fmla="*/ 465516 w 6352896"/>
              <a:gd name="connsiteY25" fmla="*/ 4808488 h 6858000"/>
              <a:gd name="connsiteX26" fmla="*/ 456710 w 6352896"/>
              <a:gd name="connsiteY26" fmla="*/ 4375228 h 6858000"/>
              <a:gd name="connsiteX27" fmla="*/ 437863 w 6352896"/>
              <a:gd name="connsiteY27" fmla="*/ 4214165 h 6858000"/>
              <a:gd name="connsiteX28" fmla="*/ 439450 w 6352896"/>
              <a:gd name="connsiteY28" fmla="*/ 4076008 h 6858000"/>
              <a:gd name="connsiteX29" fmla="*/ 427467 w 6352896"/>
              <a:gd name="connsiteY29" fmla="*/ 4033999 h 6858000"/>
              <a:gd name="connsiteX30" fmla="*/ 427199 w 6352896"/>
              <a:gd name="connsiteY30" fmla="*/ 4013953 h 6858000"/>
              <a:gd name="connsiteX31" fmla="*/ 431387 w 6352896"/>
              <a:gd name="connsiteY31" fmla="*/ 3872886 h 6858000"/>
              <a:gd name="connsiteX32" fmla="*/ 452107 w 6352896"/>
              <a:gd name="connsiteY32" fmla="*/ 3738082 h 6858000"/>
              <a:gd name="connsiteX33" fmla="*/ 459264 w 6352896"/>
              <a:gd name="connsiteY33" fmla="*/ 3673397 h 6858000"/>
              <a:gd name="connsiteX34" fmla="*/ 458578 w 6352896"/>
              <a:gd name="connsiteY34" fmla="*/ 3637109 h 6858000"/>
              <a:gd name="connsiteX35" fmla="*/ 461932 w 6352896"/>
              <a:gd name="connsiteY35" fmla="*/ 3536883 h 6858000"/>
              <a:gd name="connsiteX36" fmla="*/ 482809 w 6352896"/>
              <a:gd name="connsiteY36" fmla="*/ 3295862 h 6858000"/>
              <a:gd name="connsiteX37" fmla="*/ 465786 w 6352896"/>
              <a:gd name="connsiteY37" fmla="*/ 3158586 h 6858000"/>
              <a:gd name="connsiteX38" fmla="*/ 427679 w 6352896"/>
              <a:gd name="connsiteY38" fmla="*/ 3072935 h 6858000"/>
              <a:gd name="connsiteX39" fmla="*/ 403494 w 6352896"/>
              <a:gd name="connsiteY39" fmla="*/ 2958185 h 6858000"/>
              <a:gd name="connsiteX40" fmla="*/ 361877 w 6352896"/>
              <a:gd name="connsiteY40" fmla="*/ 2843952 h 6858000"/>
              <a:gd name="connsiteX41" fmla="*/ 297826 w 6352896"/>
              <a:gd name="connsiteY41" fmla="*/ 2554718 h 6858000"/>
              <a:gd name="connsiteX42" fmla="*/ 269396 w 6352896"/>
              <a:gd name="connsiteY42" fmla="*/ 2447068 h 6858000"/>
              <a:gd name="connsiteX43" fmla="*/ 273361 w 6352896"/>
              <a:gd name="connsiteY43" fmla="*/ 2423438 h 6858000"/>
              <a:gd name="connsiteX44" fmla="*/ 242023 w 6352896"/>
              <a:gd name="connsiteY44" fmla="*/ 2261920 h 6858000"/>
              <a:gd name="connsiteX45" fmla="*/ 216795 w 6352896"/>
              <a:gd name="connsiteY45" fmla="*/ 2155135 h 6858000"/>
              <a:gd name="connsiteX46" fmla="*/ 214319 w 6352896"/>
              <a:gd name="connsiteY46" fmla="*/ 2118008 h 6858000"/>
              <a:gd name="connsiteX47" fmla="*/ 215286 w 6352896"/>
              <a:gd name="connsiteY47" fmla="*/ 2050531 h 6858000"/>
              <a:gd name="connsiteX48" fmla="*/ 121122 w 6352896"/>
              <a:gd name="connsiteY48" fmla="*/ 1732919 h 6858000"/>
              <a:gd name="connsiteX49" fmla="*/ 93296 w 6352896"/>
              <a:gd name="connsiteY49" fmla="*/ 1615777 h 6858000"/>
              <a:gd name="connsiteX50" fmla="*/ 74587 w 6352896"/>
              <a:gd name="connsiteY50" fmla="*/ 1563678 h 6858000"/>
              <a:gd name="connsiteX51" fmla="*/ 80259 w 6352896"/>
              <a:gd name="connsiteY51" fmla="*/ 1477995 h 6858000"/>
              <a:gd name="connsiteX52" fmla="*/ 74796 w 6352896"/>
              <a:gd name="connsiteY52" fmla="*/ 1307086 h 6858000"/>
              <a:gd name="connsiteX53" fmla="*/ 80517 w 6352896"/>
              <a:gd name="connsiteY53" fmla="*/ 1168288 h 6858000"/>
              <a:gd name="connsiteX54" fmla="*/ 9190 w 6352896"/>
              <a:gd name="connsiteY54" fmla="*/ 711705 h 6858000"/>
              <a:gd name="connsiteX55" fmla="*/ 6180 w 6352896"/>
              <a:gd name="connsiteY55" fmla="*/ 619315 h 6858000"/>
              <a:gd name="connsiteX56" fmla="*/ 0 w 6352896"/>
              <a:gd name="connsiteY56" fmla="*/ 585934 h 6858000"/>
              <a:gd name="connsiteX57" fmla="*/ 25890 w 6352896"/>
              <a:gd name="connsiteY57" fmla="*/ 393828 h 6858000"/>
              <a:gd name="connsiteX58" fmla="*/ 40714 w 6352896"/>
              <a:gd name="connsiteY58" fmla="*/ 236673 h 6858000"/>
              <a:gd name="connsiteX59" fmla="*/ 39782 w 6352896"/>
              <a:gd name="connsiteY59" fmla="*/ 144983 h 6858000"/>
              <a:gd name="connsiteX60" fmla="*/ 30317 w 6352896"/>
              <a:gd name="connsiteY60" fmla="*/ 33857 h 6858000"/>
              <a:gd name="connsiteX61" fmla="*/ 12347 w 6352896"/>
              <a:gd name="connsiteY61" fmla="*/ 0 h 6858000"/>
              <a:gd name="connsiteX0" fmla="*/ 6167 w 6346716"/>
              <a:gd name="connsiteY0" fmla="*/ 0 h 6858000"/>
              <a:gd name="connsiteX1" fmla="*/ 6346716 w 6346716"/>
              <a:gd name="connsiteY1" fmla="*/ 0 h 6858000"/>
              <a:gd name="connsiteX2" fmla="*/ 6346716 w 6346716"/>
              <a:gd name="connsiteY2" fmla="*/ 6858000 h 6858000"/>
              <a:gd name="connsiteX3" fmla="*/ 68004 w 6346716"/>
              <a:gd name="connsiteY3" fmla="*/ 6857735 h 6858000"/>
              <a:gd name="connsiteX4" fmla="*/ 103652 w 6346716"/>
              <a:gd name="connsiteY4" fmla="*/ 6776847 h 6858000"/>
              <a:gd name="connsiteX5" fmla="*/ 114855 w 6346716"/>
              <a:gd name="connsiteY5" fmla="*/ 6737706 h 6858000"/>
              <a:gd name="connsiteX6" fmla="*/ 131813 w 6346716"/>
              <a:gd name="connsiteY6" fmla="*/ 6686827 h 6858000"/>
              <a:gd name="connsiteX7" fmla="*/ 143092 w 6346716"/>
              <a:gd name="connsiteY7" fmla="*/ 6633777 h 6858000"/>
              <a:gd name="connsiteX8" fmla="*/ 214054 w 6346716"/>
              <a:gd name="connsiteY8" fmla="*/ 6492130 h 6858000"/>
              <a:gd name="connsiteX9" fmla="*/ 229336 w 6346716"/>
              <a:gd name="connsiteY9" fmla="*/ 6431610 h 6858000"/>
              <a:gd name="connsiteX10" fmla="*/ 247690 w 6346716"/>
              <a:gd name="connsiteY10" fmla="*/ 6294334 h 6858000"/>
              <a:gd name="connsiteX11" fmla="*/ 235780 w 6346716"/>
              <a:gd name="connsiteY11" fmla="*/ 6231403 h 6858000"/>
              <a:gd name="connsiteX12" fmla="*/ 228627 w 6346716"/>
              <a:gd name="connsiteY12" fmla="*/ 6202459 h 6858000"/>
              <a:gd name="connsiteX13" fmla="*/ 227456 w 6346716"/>
              <a:gd name="connsiteY13" fmla="*/ 6153037 h 6858000"/>
              <a:gd name="connsiteX14" fmla="*/ 234845 w 6346716"/>
              <a:gd name="connsiteY14" fmla="*/ 5905303 h 6858000"/>
              <a:gd name="connsiteX15" fmla="*/ 264030 w 6346716"/>
              <a:gd name="connsiteY15" fmla="*/ 5712857 h 6858000"/>
              <a:gd name="connsiteX16" fmla="*/ 330509 w 6346716"/>
              <a:gd name="connsiteY16" fmla="*/ 5449031 h 6858000"/>
              <a:gd name="connsiteX17" fmla="*/ 366440 w 6346716"/>
              <a:gd name="connsiteY17" fmla="*/ 5341916 h 6858000"/>
              <a:gd name="connsiteX18" fmla="*/ 403830 w 6346716"/>
              <a:gd name="connsiteY18" fmla="*/ 5264214 h 6858000"/>
              <a:gd name="connsiteX19" fmla="*/ 409830 w 6346716"/>
              <a:gd name="connsiteY19" fmla="*/ 5225268 h 6858000"/>
              <a:gd name="connsiteX20" fmla="*/ 417898 w 6346716"/>
              <a:gd name="connsiteY20" fmla="*/ 5159961 h 6858000"/>
              <a:gd name="connsiteX21" fmla="*/ 421415 w 6346716"/>
              <a:gd name="connsiteY21" fmla="*/ 5125185 h 6858000"/>
              <a:gd name="connsiteX22" fmla="*/ 435886 w 6346716"/>
              <a:gd name="connsiteY22" fmla="*/ 4993030 h 6858000"/>
              <a:gd name="connsiteX23" fmla="*/ 442617 w 6346716"/>
              <a:gd name="connsiteY23" fmla="*/ 4946844 h 6858000"/>
              <a:gd name="connsiteX24" fmla="*/ 453585 w 6346716"/>
              <a:gd name="connsiteY24" fmla="*/ 4858827 h 6858000"/>
              <a:gd name="connsiteX25" fmla="*/ 459336 w 6346716"/>
              <a:gd name="connsiteY25" fmla="*/ 4808488 h 6858000"/>
              <a:gd name="connsiteX26" fmla="*/ 450530 w 6346716"/>
              <a:gd name="connsiteY26" fmla="*/ 4375228 h 6858000"/>
              <a:gd name="connsiteX27" fmla="*/ 431683 w 6346716"/>
              <a:gd name="connsiteY27" fmla="*/ 4214165 h 6858000"/>
              <a:gd name="connsiteX28" fmla="*/ 433270 w 6346716"/>
              <a:gd name="connsiteY28" fmla="*/ 4076008 h 6858000"/>
              <a:gd name="connsiteX29" fmla="*/ 421287 w 6346716"/>
              <a:gd name="connsiteY29" fmla="*/ 4033999 h 6858000"/>
              <a:gd name="connsiteX30" fmla="*/ 421019 w 6346716"/>
              <a:gd name="connsiteY30" fmla="*/ 4013953 h 6858000"/>
              <a:gd name="connsiteX31" fmla="*/ 425207 w 6346716"/>
              <a:gd name="connsiteY31" fmla="*/ 3872886 h 6858000"/>
              <a:gd name="connsiteX32" fmla="*/ 445927 w 6346716"/>
              <a:gd name="connsiteY32" fmla="*/ 3738082 h 6858000"/>
              <a:gd name="connsiteX33" fmla="*/ 453084 w 6346716"/>
              <a:gd name="connsiteY33" fmla="*/ 3673397 h 6858000"/>
              <a:gd name="connsiteX34" fmla="*/ 452398 w 6346716"/>
              <a:gd name="connsiteY34" fmla="*/ 3637109 h 6858000"/>
              <a:gd name="connsiteX35" fmla="*/ 455752 w 6346716"/>
              <a:gd name="connsiteY35" fmla="*/ 3536883 h 6858000"/>
              <a:gd name="connsiteX36" fmla="*/ 476629 w 6346716"/>
              <a:gd name="connsiteY36" fmla="*/ 3295862 h 6858000"/>
              <a:gd name="connsiteX37" fmla="*/ 459606 w 6346716"/>
              <a:gd name="connsiteY37" fmla="*/ 3158586 h 6858000"/>
              <a:gd name="connsiteX38" fmla="*/ 421499 w 6346716"/>
              <a:gd name="connsiteY38" fmla="*/ 3072935 h 6858000"/>
              <a:gd name="connsiteX39" fmla="*/ 397314 w 6346716"/>
              <a:gd name="connsiteY39" fmla="*/ 2958185 h 6858000"/>
              <a:gd name="connsiteX40" fmla="*/ 355697 w 6346716"/>
              <a:gd name="connsiteY40" fmla="*/ 2843952 h 6858000"/>
              <a:gd name="connsiteX41" fmla="*/ 291646 w 6346716"/>
              <a:gd name="connsiteY41" fmla="*/ 2554718 h 6858000"/>
              <a:gd name="connsiteX42" fmla="*/ 263216 w 6346716"/>
              <a:gd name="connsiteY42" fmla="*/ 2447068 h 6858000"/>
              <a:gd name="connsiteX43" fmla="*/ 267181 w 6346716"/>
              <a:gd name="connsiteY43" fmla="*/ 2423438 h 6858000"/>
              <a:gd name="connsiteX44" fmla="*/ 235843 w 6346716"/>
              <a:gd name="connsiteY44" fmla="*/ 2261920 h 6858000"/>
              <a:gd name="connsiteX45" fmla="*/ 210615 w 6346716"/>
              <a:gd name="connsiteY45" fmla="*/ 2155135 h 6858000"/>
              <a:gd name="connsiteX46" fmla="*/ 208139 w 6346716"/>
              <a:gd name="connsiteY46" fmla="*/ 2118008 h 6858000"/>
              <a:gd name="connsiteX47" fmla="*/ 209106 w 6346716"/>
              <a:gd name="connsiteY47" fmla="*/ 2050531 h 6858000"/>
              <a:gd name="connsiteX48" fmla="*/ 114942 w 6346716"/>
              <a:gd name="connsiteY48" fmla="*/ 1732919 h 6858000"/>
              <a:gd name="connsiteX49" fmla="*/ 87116 w 6346716"/>
              <a:gd name="connsiteY49" fmla="*/ 1615777 h 6858000"/>
              <a:gd name="connsiteX50" fmla="*/ 68407 w 6346716"/>
              <a:gd name="connsiteY50" fmla="*/ 1563678 h 6858000"/>
              <a:gd name="connsiteX51" fmla="*/ 74079 w 6346716"/>
              <a:gd name="connsiteY51" fmla="*/ 1477995 h 6858000"/>
              <a:gd name="connsiteX52" fmla="*/ 68616 w 6346716"/>
              <a:gd name="connsiteY52" fmla="*/ 1307086 h 6858000"/>
              <a:gd name="connsiteX53" fmla="*/ 74337 w 6346716"/>
              <a:gd name="connsiteY53" fmla="*/ 1168288 h 6858000"/>
              <a:gd name="connsiteX54" fmla="*/ 3010 w 6346716"/>
              <a:gd name="connsiteY54" fmla="*/ 711705 h 6858000"/>
              <a:gd name="connsiteX55" fmla="*/ 0 w 6346716"/>
              <a:gd name="connsiteY55" fmla="*/ 619315 h 6858000"/>
              <a:gd name="connsiteX56" fmla="*/ 19710 w 6346716"/>
              <a:gd name="connsiteY56" fmla="*/ 393828 h 6858000"/>
              <a:gd name="connsiteX57" fmla="*/ 34534 w 6346716"/>
              <a:gd name="connsiteY57" fmla="*/ 236673 h 6858000"/>
              <a:gd name="connsiteX58" fmla="*/ 33602 w 6346716"/>
              <a:gd name="connsiteY58" fmla="*/ 144983 h 6858000"/>
              <a:gd name="connsiteX59" fmla="*/ 24137 w 6346716"/>
              <a:gd name="connsiteY59" fmla="*/ 33857 h 6858000"/>
              <a:gd name="connsiteX60" fmla="*/ 6167 w 6346716"/>
              <a:gd name="connsiteY60" fmla="*/ 0 h 6858000"/>
              <a:gd name="connsiteX0" fmla="*/ 8704 w 6349253"/>
              <a:gd name="connsiteY0" fmla="*/ 0 h 6858000"/>
              <a:gd name="connsiteX1" fmla="*/ 6349253 w 6349253"/>
              <a:gd name="connsiteY1" fmla="*/ 0 h 6858000"/>
              <a:gd name="connsiteX2" fmla="*/ 6349253 w 6349253"/>
              <a:gd name="connsiteY2" fmla="*/ 6858000 h 6858000"/>
              <a:gd name="connsiteX3" fmla="*/ 70541 w 6349253"/>
              <a:gd name="connsiteY3" fmla="*/ 6857735 h 6858000"/>
              <a:gd name="connsiteX4" fmla="*/ 106189 w 6349253"/>
              <a:gd name="connsiteY4" fmla="*/ 6776847 h 6858000"/>
              <a:gd name="connsiteX5" fmla="*/ 117392 w 6349253"/>
              <a:gd name="connsiteY5" fmla="*/ 6737706 h 6858000"/>
              <a:gd name="connsiteX6" fmla="*/ 134350 w 6349253"/>
              <a:gd name="connsiteY6" fmla="*/ 6686827 h 6858000"/>
              <a:gd name="connsiteX7" fmla="*/ 145629 w 6349253"/>
              <a:gd name="connsiteY7" fmla="*/ 6633777 h 6858000"/>
              <a:gd name="connsiteX8" fmla="*/ 216591 w 6349253"/>
              <a:gd name="connsiteY8" fmla="*/ 6492130 h 6858000"/>
              <a:gd name="connsiteX9" fmla="*/ 231873 w 6349253"/>
              <a:gd name="connsiteY9" fmla="*/ 6431610 h 6858000"/>
              <a:gd name="connsiteX10" fmla="*/ 250227 w 6349253"/>
              <a:gd name="connsiteY10" fmla="*/ 6294334 h 6858000"/>
              <a:gd name="connsiteX11" fmla="*/ 238317 w 6349253"/>
              <a:gd name="connsiteY11" fmla="*/ 6231403 h 6858000"/>
              <a:gd name="connsiteX12" fmla="*/ 231164 w 6349253"/>
              <a:gd name="connsiteY12" fmla="*/ 6202459 h 6858000"/>
              <a:gd name="connsiteX13" fmla="*/ 229993 w 6349253"/>
              <a:gd name="connsiteY13" fmla="*/ 6153037 h 6858000"/>
              <a:gd name="connsiteX14" fmla="*/ 237382 w 6349253"/>
              <a:gd name="connsiteY14" fmla="*/ 5905303 h 6858000"/>
              <a:gd name="connsiteX15" fmla="*/ 266567 w 6349253"/>
              <a:gd name="connsiteY15" fmla="*/ 5712857 h 6858000"/>
              <a:gd name="connsiteX16" fmla="*/ 333046 w 6349253"/>
              <a:gd name="connsiteY16" fmla="*/ 5449031 h 6858000"/>
              <a:gd name="connsiteX17" fmla="*/ 368977 w 6349253"/>
              <a:gd name="connsiteY17" fmla="*/ 5341916 h 6858000"/>
              <a:gd name="connsiteX18" fmla="*/ 406367 w 6349253"/>
              <a:gd name="connsiteY18" fmla="*/ 5264214 h 6858000"/>
              <a:gd name="connsiteX19" fmla="*/ 412367 w 6349253"/>
              <a:gd name="connsiteY19" fmla="*/ 5225268 h 6858000"/>
              <a:gd name="connsiteX20" fmla="*/ 420435 w 6349253"/>
              <a:gd name="connsiteY20" fmla="*/ 5159961 h 6858000"/>
              <a:gd name="connsiteX21" fmla="*/ 423952 w 6349253"/>
              <a:gd name="connsiteY21" fmla="*/ 5125185 h 6858000"/>
              <a:gd name="connsiteX22" fmla="*/ 438423 w 6349253"/>
              <a:gd name="connsiteY22" fmla="*/ 4993030 h 6858000"/>
              <a:gd name="connsiteX23" fmla="*/ 445154 w 6349253"/>
              <a:gd name="connsiteY23" fmla="*/ 4946844 h 6858000"/>
              <a:gd name="connsiteX24" fmla="*/ 456122 w 6349253"/>
              <a:gd name="connsiteY24" fmla="*/ 4858827 h 6858000"/>
              <a:gd name="connsiteX25" fmla="*/ 461873 w 6349253"/>
              <a:gd name="connsiteY25" fmla="*/ 4808488 h 6858000"/>
              <a:gd name="connsiteX26" fmla="*/ 453067 w 6349253"/>
              <a:gd name="connsiteY26" fmla="*/ 4375228 h 6858000"/>
              <a:gd name="connsiteX27" fmla="*/ 434220 w 6349253"/>
              <a:gd name="connsiteY27" fmla="*/ 4214165 h 6858000"/>
              <a:gd name="connsiteX28" fmla="*/ 435807 w 6349253"/>
              <a:gd name="connsiteY28" fmla="*/ 4076008 h 6858000"/>
              <a:gd name="connsiteX29" fmla="*/ 423824 w 6349253"/>
              <a:gd name="connsiteY29" fmla="*/ 4033999 h 6858000"/>
              <a:gd name="connsiteX30" fmla="*/ 423556 w 6349253"/>
              <a:gd name="connsiteY30" fmla="*/ 4013953 h 6858000"/>
              <a:gd name="connsiteX31" fmla="*/ 427744 w 6349253"/>
              <a:gd name="connsiteY31" fmla="*/ 3872886 h 6858000"/>
              <a:gd name="connsiteX32" fmla="*/ 448464 w 6349253"/>
              <a:gd name="connsiteY32" fmla="*/ 3738082 h 6858000"/>
              <a:gd name="connsiteX33" fmla="*/ 455621 w 6349253"/>
              <a:gd name="connsiteY33" fmla="*/ 3673397 h 6858000"/>
              <a:gd name="connsiteX34" fmla="*/ 454935 w 6349253"/>
              <a:gd name="connsiteY34" fmla="*/ 3637109 h 6858000"/>
              <a:gd name="connsiteX35" fmla="*/ 458289 w 6349253"/>
              <a:gd name="connsiteY35" fmla="*/ 3536883 h 6858000"/>
              <a:gd name="connsiteX36" fmla="*/ 479166 w 6349253"/>
              <a:gd name="connsiteY36" fmla="*/ 3295862 h 6858000"/>
              <a:gd name="connsiteX37" fmla="*/ 462143 w 6349253"/>
              <a:gd name="connsiteY37" fmla="*/ 3158586 h 6858000"/>
              <a:gd name="connsiteX38" fmla="*/ 424036 w 6349253"/>
              <a:gd name="connsiteY38" fmla="*/ 3072935 h 6858000"/>
              <a:gd name="connsiteX39" fmla="*/ 399851 w 6349253"/>
              <a:gd name="connsiteY39" fmla="*/ 2958185 h 6858000"/>
              <a:gd name="connsiteX40" fmla="*/ 358234 w 6349253"/>
              <a:gd name="connsiteY40" fmla="*/ 2843952 h 6858000"/>
              <a:gd name="connsiteX41" fmla="*/ 294183 w 6349253"/>
              <a:gd name="connsiteY41" fmla="*/ 2554718 h 6858000"/>
              <a:gd name="connsiteX42" fmla="*/ 265753 w 6349253"/>
              <a:gd name="connsiteY42" fmla="*/ 2447068 h 6858000"/>
              <a:gd name="connsiteX43" fmla="*/ 269718 w 6349253"/>
              <a:gd name="connsiteY43" fmla="*/ 2423438 h 6858000"/>
              <a:gd name="connsiteX44" fmla="*/ 238380 w 6349253"/>
              <a:gd name="connsiteY44" fmla="*/ 2261920 h 6858000"/>
              <a:gd name="connsiteX45" fmla="*/ 213152 w 6349253"/>
              <a:gd name="connsiteY45" fmla="*/ 2155135 h 6858000"/>
              <a:gd name="connsiteX46" fmla="*/ 210676 w 6349253"/>
              <a:gd name="connsiteY46" fmla="*/ 2118008 h 6858000"/>
              <a:gd name="connsiteX47" fmla="*/ 211643 w 6349253"/>
              <a:gd name="connsiteY47" fmla="*/ 2050531 h 6858000"/>
              <a:gd name="connsiteX48" fmla="*/ 117479 w 6349253"/>
              <a:gd name="connsiteY48" fmla="*/ 1732919 h 6858000"/>
              <a:gd name="connsiteX49" fmla="*/ 89653 w 6349253"/>
              <a:gd name="connsiteY49" fmla="*/ 1615777 h 6858000"/>
              <a:gd name="connsiteX50" fmla="*/ 70944 w 6349253"/>
              <a:gd name="connsiteY50" fmla="*/ 1563678 h 6858000"/>
              <a:gd name="connsiteX51" fmla="*/ 76616 w 6349253"/>
              <a:gd name="connsiteY51" fmla="*/ 1477995 h 6858000"/>
              <a:gd name="connsiteX52" fmla="*/ 71153 w 6349253"/>
              <a:gd name="connsiteY52" fmla="*/ 1307086 h 6858000"/>
              <a:gd name="connsiteX53" fmla="*/ 76874 w 6349253"/>
              <a:gd name="connsiteY53" fmla="*/ 1168288 h 6858000"/>
              <a:gd name="connsiteX54" fmla="*/ 5547 w 6349253"/>
              <a:gd name="connsiteY54" fmla="*/ 711705 h 6858000"/>
              <a:gd name="connsiteX55" fmla="*/ 0 w 6349253"/>
              <a:gd name="connsiteY55" fmla="*/ 657363 h 6858000"/>
              <a:gd name="connsiteX56" fmla="*/ 22247 w 6349253"/>
              <a:gd name="connsiteY56" fmla="*/ 393828 h 6858000"/>
              <a:gd name="connsiteX57" fmla="*/ 37071 w 6349253"/>
              <a:gd name="connsiteY57" fmla="*/ 236673 h 6858000"/>
              <a:gd name="connsiteX58" fmla="*/ 36139 w 6349253"/>
              <a:gd name="connsiteY58" fmla="*/ 144983 h 6858000"/>
              <a:gd name="connsiteX59" fmla="*/ 26674 w 6349253"/>
              <a:gd name="connsiteY59" fmla="*/ 33857 h 6858000"/>
              <a:gd name="connsiteX60" fmla="*/ 8704 w 6349253"/>
              <a:gd name="connsiteY60" fmla="*/ 0 h 6858000"/>
              <a:gd name="connsiteX0" fmla="*/ 11360 w 6351909"/>
              <a:gd name="connsiteY0" fmla="*/ 0 h 6858000"/>
              <a:gd name="connsiteX1" fmla="*/ 6351909 w 6351909"/>
              <a:gd name="connsiteY1" fmla="*/ 0 h 6858000"/>
              <a:gd name="connsiteX2" fmla="*/ 6351909 w 6351909"/>
              <a:gd name="connsiteY2" fmla="*/ 6858000 h 6858000"/>
              <a:gd name="connsiteX3" fmla="*/ 73197 w 6351909"/>
              <a:gd name="connsiteY3" fmla="*/ 6857735 h 6858000"/>
              <a:gd name="connsiteX4" fmla="*/ 108845 w 6351909"/>
              <a:gd name="connsiteY4" fmla="*/ 6776847 h 6858000"/>
              <a:gd name="connsiteX5" fmla="*/ 120048 w 6351909"/>
              <a:gd name="connsiteY5" fmla="*/ 6737706 h 6858000"/>
              <a:gd name="connsiteX6" fmla="*/ 137006 w 6351909"/>
              <a:gd name="connsiteY6" fmla="*/ 6686827 h 6858000"/>
              <a:gd name="connsiteX7" fmla="*/ 148285 w 6351909"/>
              <a:gd name="connsiteY7" fmla="*/ 6633777 h 6858000"/>
              <a:gd name="connsiteX8" fmla="*/ 219247 w 6351909"/>
              <a:gd name="connsiteY8" fmla="*/ 6492130 h 6858000"/>
              <a:gd name="connsiteX9" fmla="*/ 234529 w 6351909"/>
              <a:gd name="connsiteY9" fmla="*/ 6431610 h 6858000"/>
              <a:gd name="connsiteX10" fmla="*/ 252883 w 6351909"/>
              <a:gd name="connsiteY10" fmla="*/ 6294334 h 6858000"/>
              <a:gd name="connsiteX11" fmla="*/ 240973 w 6351909"/>
              <a:gd name="connsiteY11" fmla="*/ 6231403 h 6858000"/>
              <a:gd name="connsiteX12" fmla="*/ 233820 w 6351909"/>
              <a:gd name="connsiteY12" fmla="*/ 6202459 h 6858000"/>
              <a:gd name="connsiteX13" fmla="*/ 232649 w 6351909"/>
              <a:gd name="connsiteY13" fmla="*/ 6153037 h 6858000"/>
              <a:gd name="connsiteX14" fmla="*/ 240038 w 6351909"/>
              <a:gd name="connsiteY14" fmla="*/ 5905303 h 6858000"/>
              <a:gd name="connsiteX15" fmla="*/ 269223 w 6351909"/>
              <a:gd name="connsiteY15" fmla="*/ 5712857 h 6858000"/>
              <a:gd name="connsiteX16" fmla="*/ 335702 w 6351909"/>
              <a:gd name="connsiteY16" fmla="*/ 5449031 h 6858000"/>
              <a:gd name="connsiteX17" fmla="*/ 371633 w 6351909"/>
              <a:gd name="connsiteY17" fmla="*/ 5341916 h 6858000"/>
              <a:gd name="connsiteX18" fmla="*/ 409023 w 6351909"/>
              <a:gd name="connsiteY18" fmla="*/ 5264214 h 6858000"/>
              <a:gd name="connsiteX19" fmla="*/ 415023 w 6351909"/>
              <a:gd name="connsiteY19" fmla="*/ 5225268 h 6858000"/>
              <a:gd name="connsiteX20" fmla="*/ 423091 w 6351909"/>
              <a:gd name="connsiteY20" fmla="*/ 5159961 h 6858000"/>
              <a:gd name="connsiteX21" fmla="*/ 426608 w 6351909"/>
              <a:gd name="connsiteY21" fmla="*/ 5125185 h 6858000"/>
              <a:gd name="connsiteX22" fmla="*/ 441079 w 6351909"/>
              <a:gd name="connsiteY22" fmla="*/ 4993030 h 6858000"/>
              <a:gd name="connsiteX23" fmla="*/ 447810 w 6351909"/>
              <a:gd name="connsiteY23" fmla="*/ 4946844 h 6858000"/>
              <a:gd name="connsiteX24" fmla="*/ 458778 w 6351909"/>
              <a:gd name="connsiteY24" fmla="*/ 4858827 h 6858000"/>
              <a:gd name="connsiteX25" fmla="*/ 464529 w 6351909"/>
              <a:gd name="connsiteY25" fmla="*/ 4808488 h 6858000"/>
              <a:gd name="connsiteX26" fmla="*/ 455723 w 6351909"/>
              <a:gd name="connsiteY26" fmla="*/ 4375228 h 6858000"/>
              <a:gd name="connsiteX27" fmla="*/ 436876 w 6351909"/>
              <a:gd name="connsiteY27" fmla="*/ 4214165 h 6858000"/>
              <a:gd name="connsiteX28" fmla="*/ 438463 w 6351909"/>
              <a:gd name="connsiteY28" fmla="*/ 4076008 h 6858000"/>
              <a:gd name="connsiteX29" fmla="*/ 426480 w 6351909"/>
              <a:gd name="connsiteY29" fmla="*/ 4033999 h 6858000"/>
              <a:gd name="connsiteX30" fmla="*/ 426212 w 6351909"/>
              <a:gd name="connsiteY30" fmla="*/ 4013953 h 6858000"/>
              <a:gd name="connsiteX31" fmla="*/ 430400 w 6351909"/>
              <a:gd name="connsiteY31" fmla="*/ 3872886 h 6858000"/>
              <a:gd name="connsiteX32" fmla="*/ 451120 w 6351909"/>
              <a:gd name="connsiteY32" fmla="*/ 3738082 h 6858000"/>
              <a:gd name="connsiteX33" fmla="*/ 458277 w 6351909"/>
              <a:gd name="connsiteY33" fmla="*/ 3673397 h 6858000"/>
              <a:gd name="connsiteX34" fmla="*/ 457591 w 6351909"/>
              <a:gd name="connsiteY34" fmla="*/ 3637109 h 6858000"/>
              <a:gd name="connsiteX35" fmla="*/ 460945 w 6351909"/>
              <a:gd name="connsiteY35" fmla="*/ 3536883 h 6858000"/>
              <a:gd name="connsiteX36" fmla="*/ 481822 w 6351909"/>
              <a:gd name="connsiteY36" fmla="*/ 3295862 h 6858000"/>
              <a:gd name="connsiteX37" fmla="*/ 464799 w 6351909"/>
              <a:gd name="connsiteY37" fmla="*/ 3158586 h 6858000"/>
              <a:gd name="connsiteX38" fmla="*/ 426692 w 6351909"/>
              <a:gd name="connsiteY38" fmla="*/ 3072935 h 6858000"/>
              <a:gd name="connsiteX39" fmla="*/ 402507 w 6351909"/>
              <a:gd name="connsiteY39" fmla="*/ 2958185 h 6858000"/>
              <a:gd name="connsiteX40" fmla="*/ 360890 w 6351909"/>
              <a:gd name="connsiteY40" fmla="*/ 2843952 h 6858000"/>
              <a:gd name="connsiteX41" fmla="*/ 296839 w 6351909"/>
              <a:gd name="connsiteY41" fmla="*/ 2554718 h 6858000"/>
              <a:gd name="connsiteX42" fmla="*/ 268409 w 6351909"/>
              <a:gd name="connsiteY42" fmla="*/ 2447068 h 6858000"/>
              <a:gd name="connsiteX43" fmla="*/ 272374 w 6351909"/>
              <a:gd name="connsiteY43" fmla="*/ 2423438 h 6858000"/>
              <a:gd name="connsiteX44" fmla="*/ 241036 w 6351909"/>
              <a:gd name="connsiteY44" fmla="*/ 2261920 h 6858000"/>
              <a:gd name="connsiteX45" fmla="*/ 215808 w 6351909"/>
              <a:gd name="connsiteY45" fmla="*/ 2155135 h 6858000"/>
              <a:gd name="connsiteX46" fmla="*/ 213332 w 6351909"/>
              <a:gd name="connsiteY46" fmla="*/ 2118008 h 6858000"/>
              <a:gd name="connsiteX47" fmla="*/ 214299 w 6351909"/>
              <a:gd name="connsiteY47" fmla="*/ 2050531 h 6858000"/>
              <a:gd name="connsiteX48" fmla="*/ 120135 w 6351909"/>
              <a:gd name="connsiteY48" fmla="*/ 1732919 h 6858000"/>
              <a:gd name="connsiteX49" fmla="*/ 92309 w 6351909"/>
              <a:gd name="connsiteY49" fmla="*/ 1615777 h 6858000"/>
              <a:gd name="connsiteX50" fmla="*/ 73600 w 6351909"/>
              <a:gd name="connsiteY50" fmla="*/ 1563678 h 6858000"/>
              <a:gd name="connsiteX51" fmla="*/ 79272 w 6351909"/>
              <a:gd name="connsiteY51" fmla="*/ 1477995 h 6858000"/>
              <a:gd name="connsiteX52" fmla="*/ 73809 w 6351909"/>
              <a:gd name="connsiteY52" fmla="*/ 1307086 h 6858000"/>
              <a:gd name="connsiteX53" fmla="*/ 79530 w 6351909"/>
              <a:gd name="connsiteY53" fmla="*/ 1168288 h 6858000"/>
              <a:gd name="connsiteX54" fmla="*/ 593 w 6351909"/>
              <a:gd name="connsiteY54" fmla="*/ 716778 h 6858000"/>
              <a:gd name="connsiteX55" fmla="*/ 2656 w 6351909"/>
              <a:gd name="connsiteY55" fmla="*/ 657363 h 6858000"/>
              <a:gd name="connsiteX56" fmla="*/ 24903 w 6351909"/>
              <a:gd name="connsiteY56" fmla="*/ 393828 h 6858000"/>
              <a:gd name="connsiteX57" fmla="*/ 39727 w 6351909"/>
              <a:gd name="connsiteY57" fmla="*/ 236673 h 6858000"/>
              <a:gd name="connsiteX58" fmla="*/ 38795 w 6351909"/>
              <a:gd name="connsiteY58" fmla="*/ 144983 h 6858000"/>
              <a:gd name="connsiteX59" fmla="*/ 29330 w 6351909"/>
              <a:gd name="connsiteY59" fmla="*/ 33857 h 6858000"/>
              <a:gd name="connsiteX60" fmla="*/ 11360 w 6351909"/>
              <a:gd name="connsiteY60" fmla="*/ 0 h 6858000"/>
              <a:gd name="connsiteX0" fmla="*/ 11778 w 6352327"/>
              <a:gd name="connsiteY0" fmla="*/ 0 h 6858000"/>
              <a:gd name="connsiteX1" fmla="*/ 6352327 w 6352327"/>
              <a:gd name="connsiteY1" fmla="*/ 0 h 6858000"/>
              <a:gd name="connsiteX2" fmla="*/ 6352327 w 6352327"/>
              <a:gd name="connsiteY2" fmla="*/ 6858000 h 6858000"/>
              <a:gd name="connsiteX3" fmla="*/ 73615 w 6352327"/>
              <a:gd name="connsiteY3" fmla="*/ 6857735 h 6858000"/>
              <a:gd name="connsiteX4" fmla="*/ 109263 w 6352327"/>
              <a:gd name="connsiteY4" fmla="*/ 6776847 h 6858000"/>
              <a:gd name="connsiteX5" fmla="*/ 120466 w 6352327"/>
              <a:gd name="connsiteY5" fmla="*/ 6737706 h 6858000"/>
              <a:gd name="connsiteX6" fmla="*/ 137424 w 6352327"/>
              <a:gd name="connsiteY6" fmla="*/ 6686827 h 6858000"/>
              <a:gd name="connsiteX7" fmla="*/ 148703 w 6352327"/>
              <a:gd name="connsiteY7" fmla="*/ 6633777 h 6858000"/>
              <a:gd name="connsiteX8" fmla="*/ 219665 w 6352327"/>
              <a:gd name="connsiteY8" fmla="*/ 6492130 h 6858000"/>
              <a:gd name="connsiteX9" fmla="*/ 234947 w 6352327"/>
              <a:gd name="connsiteY9" fmla="*/ 6431610 h 6858000"/>
              <a:gd name="connsiteX10" fmla="*/ 253301 w 6352327"/>
              <a:gd name="connsiteY10" fmla="*/ 6294334 h 6858000"/>
              <a:gd name="connsiteX11" fmla="*/ 241391 w 6352327"/>
              <a:gd name="connsiteY11" fmla="*/ 6231403 h 6858000"/>
              <a:gd name="connsiteX12" fmla="*/ 234238 w 6352327"/>
              <a:gd name="connsiteY12" fmla="*/ 6202459 h 6858000"/>
              <a:gd name="connsiteX13" fmla="*/ 233067 w 6352327"/>
              <a:gd name="connsiteY13" fmla="*/ 6153037 h 6858000"/>
              <a:gd name="connsiteX14" fmla="*/ 240456 w 6352327"/>
              <a:gd name="connsiteY14" fmla="*/ 5905303 h 6858000"/>
              <a:gd name="connsiteX15" fmla="*/ 269641 w 6352327"/>
              <a:gd name="connsiteY15" fmla="*/ 5712857 h 6858000"/>
              <a:gd name="connsiteX16" fmla="*/ 336120 w 6352327"/>
              <a:gd name="connsiteY16" fmla="*/ 5449031 h 6858000"/>
              <a:gd name="connsiteX17" fmla="*/ 372051 w 6352327"/>
              <a:gd name="connsiteY17" fmla="*/ 5341916 h 6858000"/>
              <a:gd name="connsiteX18" fmla="*/ 409441 w 6352327"/>
              <a:gd name="connsiteY18" fmla="*/ 5264214 h 6858000"/>
              <a:gd name="connsiteX19" fmla="*/ 415441 w 6352327"/>
              <a:gd name="connsiteY19" fmla="*/ 5225268 h 6858000"/>
              <a:gd name="connsiteX20" fmla="*/ 423509 w 6352327"/>
              <a:gd name="connsiteY20" fmla="*/ 5159961 h 6858000"/>
              <a:gd name="connsiteX21" fmla="*/ 427026 w 6352327"/>
              <a:gd name="connsiteY21" fmla="*/ 5125185 h 6858000"/>
              <a:gd name="connsiteX22" fmla="*/ 441497 w 6352327"/>
              <a:gd name="connsiteY22" fmla="*/ 4993030 h 6858000"/>
              <a:gd name="connsiteX23" fmla="*/ 448228 w 6352327"/>
              <a:gd name="connsiteY23" fmla="*/ 4946844 h 6858000"/>
              <a:gd name="connsiteX24" fmla="*/ 459196 w 6352327"/>
              <a:gd name="connsiteY24" fmla="*/ 4858827 h 6858000"/>
              <a:gd name="connsiteX25" fmla="*/ 464947 w 6352327"/>
              <a:gd name="connsiteY25" fmla="*/ 4808488 h 6858000"/>
              <a:gd name="connsiteX26" fmla="*/ 456141 w 6352327"/>
              <a:gd name="connsiteY26" fmla="*/ 4375228 h 6858000"/>
              <a:gd name="connsiteX27" fmla="*/ 437294 w 6352327"/>
              <a:gd name="connsiteY27" fmla="*/ 4214165 h 6858000"/>
              <a:gd name="connsiteX28" fmla="*/ 438881 w 6352327"/>
              <a:gd name="connsiteY28" fmla="*/ 4076008 h 6858000"/>
              <a:gd name="connsiteX29" fmla="*/ 426898 w 6352327"/>
              <a:gd name="connsiteY29" fmla="*/ 4033999 h 6858000"/>
              <a:gd name="connsiteX30" fmla="*/ 426630 w 6352327"/>
              <a:gd name="connsiteY30" fmla="*/ 4013953 h 6858000"/>
              <a:gd name="connsiteX31" fmla="*/ 430818 w 6352327"/>
              <a:gd name="connsiteY31" fmla="*/ 3872886 h 6858000"/>
              <a:gd name="connsiteX32" fmla="*/ 451538 w 6352327"/>
              <a:gd name="connsiteY32" fmla="*/ 3738082 h 6858000"/>
              <a:gd name="connsiteX33" fmla="*/ 458695 w 6352327"/>
              <a:gd name="connsiteY33" fmla="*/ 3673397 h 6858000"/>
              <a:gd name="connsiteX34" fmla="*/ 458009 w 6352327"/>
              <a:gd name="connsiteY34" fmla="*/ 3637109 h 6858000"/>
              <a:gd name="connsiteX35" fmla="*/ 461363 w 6352327"/>
              <a:gd name="connsiteY35" fmla="*/ 3536883 h 6858000"/>
              <a:gd name="connsiteX36" fmla="*/ 482240 w 6352327"/>
              <a:gd name="connsiteY36" fmla="*/ 3295862 h 6858000"/>
              <a:gd name="connsiteX37" fmla="*/ 465217 w 6352327"/>
              <a:gd name="connsiteY37" fmla="*/ 3158586 h 6858000"/>
              <a:gd name="connsiteX38" fmla="*/ 427110 w 6352327"/>
              <a:gd name="connsiteY38" fmla="*/ 3072935 h 6858000"/>
              <a:gd name="connsiteX39" fmla="*/ 402925 w 6352327"/>
              <a:gd name="connsiteY39" fmla="*/ 2958185 h 6858000"/>
              <a:gd name="connsiteX40" fmla="*/ 361308 w 6352327"/>
              <a:gd name="connsiteY40" fmla="*/ 2843952 h 6858000"/>
              <a:gd name="connsiteX41" fmla="*/ 297257 w 6352327"/>
              <a:gd name="connsiteY41" fmla="*/ 2554718 h 6858000"/>
              <a:gd name="connsiteX42" fmla="*/ 268827 w 6352327"/>
              <a:gd name="connsiteY42" fmla="*/ 2447068 h 6858000"/>
              <a:gd name="connsiteX43" fmla="*/ 272792 w 6352327"/>
              <a:gd name="connsiteY43" fmla="*/ 2423438 h 6858000"/>
              <a:gd name="connsiteX44" fmla="*/ 241454 w 6352327"/>
              <a:gd name="connsiteY44" fmla="*/ 2261920 h 6858000"/>
              <a:gd name="connsiteX45" fmla="*/ 216226 w 6352327"/>
              <a:gd name="connsiteY45" fmla="*/ 2155135 h 6858000"/>
              <a:gd name="connsiteX46" fmla="*/ 213750 w 6352327"/>
              <a:gd name="connsiteY46" fmla="*/ 2118008 h 6858000"/>
              <a:gd name="connsiteX47" fmla="*/ 214717 w 6352327"/>
              <a:gd name="connsiteY47" fmla="*/ 2050531 h 6858000"/>
              <a:gd name="connsiteX48" fmla="*/ 120553 w 6352327"/>
              <a:gd name="connsiteY48" fmla="*/ 1732919 h 6858000"/>
              <a:gd name="connsiteX49" fmla="*/ 92727 w 6352327"/>
              <a:gd name="connsiteY49" fmla="*/ 1615777 h 6858000"/>
              <a:gd name="connsiteX50" fmla="*/ 74018 w 6352327"/>
              <a:gd name="connsiteY50" fmla="*/ 1563678 h 6858000"/>
              <a:gd name="connsiteX51" fmla="*/ 79690 w 6352327"/>
              <a:gd name="connsiteY51" fmla="*/ 1477995 h 6858000"/>
              <a:gd name="connsiteX52" fmla="*/ 74227 w 6352327"/>
              <a:gd name="connsiteY52" fmla="*/ 1307086 h 6858000"/>
              <a:gd name="connsiteX53" fmla="*/ 79948 w 6352327"/>
              <a:gd name="connsiteY53" fmla="*/ 1168288 h 6858000"/>
              <a:gd name="connsiteX54" fmla="*/ 1011 w 6352327"/>
              <a:gd name="connsiteY54" fmla="*/ 716778 h 6858000"/>
              <a:gd name="connsiteX55" fmla="*/ 3074 w 6352327"/>
              <a:gd name="connsiteY55" fmla="*/ 657363 h 6858000"/>
              <a:gd name="connsiteX56" fmla="*/ 25321 w 6352327"/>
              <a:gd name="connsiteY56" fmla="*/ 393828 h 6858000"/>
              <a:gd name="connsiteX57" fmla="*/ 40145 w 6352327"/>
              <a:gd name="connsiteY57" fmla="*/ 236673 h 6858000"/>
              <a:gd name="connsiteX58" fmla="*/ 39213 w 6352327"/>
              <a:gd name="connsiteY58" fmla="*/ 144983 h 6858000"/>
              <a:gd name="connsiteX59" fmla="*/ 29748 w 6352327"/>
              <a:gd name="connsiteY59" fmla="*/ 33857 h 6858000"/>
              <a:gd name="connsiteX60" fmla="*/ 11778 w 6352327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481 w 6351910"/>
              <a:gd name="connsiteY29" fmla="*/ 4033999 h 6858000"/>
              <a:gd name="connsiteX30" fmla="*/ 426213 w 6351910"/>
              <a:gd name="connsiteY30" fmla="*/ 4013953 h 6858000"/>
              <a:gd name="connsiteX31" fmla="*/ 430401 w 6351910"/>
              <a:gd name="connsiteY31" fmla="*/ 3872886 h 6858000"/>
              <a:gd name="connsiteX32" fmla="*/ 451121 w 6351910"/>
              <a:gd name="connsiteY32" fmla="*/ 3738082 h 6858000"/>
              <a:gd name="connsiteX33" fmla="*/ 458278 w 6351910"/>
              <a:gd name="connsiteY33" fmla="*/ 3673397 h 6858000"/>
              <a:gd name="connsiteX34" fmla="*/ 457592 w 6351910"/>
              <a:gd name="connsiteY34" fmla="*/ 3637109 h 6858000"/>
              <a:gd name="connsiteX35" fmla="*/ 460946 w 6351910"/>
              <a:gd name="connsiteY35" fmla="*/ 3536883 h 6858000"/>
              <a:gd name="connsiteX36" fmla="*/ 481823 w 6351910"/>
              <a:gd name="connsiteY36" fmla="*/ 3295862 h 6858000"/>
              <a:gd name="connsiteX37" fmla="*/ 464800 w 6351910"/>
              <a:gd name="connsiteY37" fmla="*/ 3158586 h 6858000"/>
              <a:gd name="connsiteX38" fmla="*/ 426693 w 6351910"/>
              <a:gd name="connsiteY38" fmla="*/ 3072935 h 6858000"/>
              <a:gd name="connsiteX39" fmla="*/ 402508 w 6351910"/>
              <a:gd name="connsiteY39" fmla="*/ 2958185 h 6858000"/>
              <a:gd name="connsiteX40" fmla="*/ 360891 w 6351910"/>
              <a:gd name="connsiteY40" fmla="*/ 2843952 h 6858000"/>
              <a:gd name="connsiteX41" fmla="*/ 296840 w 6351910"/>
              <a:gd name="connsiteY41" fmla="*/ 2554718 h 6858000"/>
              <a:gd name="connsiteX42" fmla="*/ 268410 w 6351910"/>
              <a:gd name="connsiteY42" fmla="*/ 2447068 h 6858000"/>
              <a:gd name="connsiteX43" fmla="*/ 272375 w 6351910"/>
              <a:gd name="connsiteY43" fmla="*/ 2423438 h 6858000"/>
              <a:gd name="connsiteX44" fmla="*/ 241037 w 6351910"/>
              <a:gd name="connsiteY44" fmla="*/ 2261920 h 6858000"/>
              <a:gd name="connsiteX45" fmla="*/ 215809 w 6351910"/>
              <a:gd name="connsiteY45" fmla="*/ 2155135 h 6858000"/>
              <a:gd name="connsiteX46" fmla="*/ 213333 w 6351910"/>
              <a:gd name="connsiteY46" fmla="*/ 2118008 h 6858000"/>
              <a:gd name="connsiteX47" fmla="*/ 214300 w 6351910"/>
              <a:gd name="connsiteY47" fmla="*/ 2050531 h 6858000"/>
              <a:gd name="connsiteX48" fmla="*/ 120136 w 6351910"/>
              <a:gd name="connsiteY48" fmla="*/ 1732919 h 6858000"/>
              <a:gd name="connsiteX49" fmla="*/ 92310 w 6351910"/>
              <a:gd name="connsiteY49" fmla="*/ 1615777 h 6858000"/>
              <a:gd name="connsiteX50" fmla="*/ 73601 w 6351910"/>
              <a:gd name="connsiteY50" fmla="*/ 1563678 h 6858000"/>
              <a:gd name="connsiteX51" fmla="*/ 79273 w 6351910"/>
              <a:gd name="connsiteY51" fmla="*/ 1477995 h 6858000"/>
              <a:gd name="connsiteX52" fmla="*/ 73810 w 6351910"/>
              <a:gd name="connsiteY52" fmla="*/ 1307086 h 6858000"/>
              <a:gd name="connsiteX53" fmla="*/ 79531 w 6351910"/>
              <a:gd name="connsiteY53" fmla="*/ 1168288 h 6858000"/>
              <a:gd name="connsiteX54" fmla="*/ 594 w 6351910"/>
              <a:gd name="connsiteY54" fmla="*/ 716778 h 6858000"/>
              <a:gd name="connsiteX55" fmla="*/ 2657 w 6351910"/>
              <a:gd name="connsiteY55" fmla="*/ 657363 h 6858000"/>
              <a:gd name="connsiteX56" fmla="*/ 24904 w 6351910"/>
              <a:gd name="connsiteY56" fmla="*/ 393828 h 6858000"/>
              <a:gd name="connsiteX57" fmla="*/ 39728 w 6351910"/>
              <a:gd name="connsiteY57" fmla="*/ 236673 h 6858000"/>
              <a:gd name="connsiteX58" fmla="*/ 38796 w 6351910"/>
              <a:gd name="connsiteY58" fmla="*/ 144983 h 6858000"/>
              <a:gd name="connsiteX59" fmla="*/ 29331 w 6351910"/>
              <a:gd name="connsiteY59" fmla="*/ 33857 h 6858000"/>
              <a:gd name="connsiteX60" fmla="*/ 11361 w 6351910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213 w 6351910"/>
              <a:gd name="connsiteY29" fmla="*/ 4013953 h 6858000"/>
              <a:gd name="connsiteX30" fmla="*/ 430401 w 6351910"/>
              <a:gd name="connsiteY30" fmla="*/ 3872886 h 6858000"/>
              <a:gd name="connsiteX31" fmla="*/ 451121 w 6351910"/>
              <a:gd name="connsiteY31" fmla="*/ 3738082 h 6858000"/>
              <a:gd name="connsiteX32" fmla="*/ 458278 w 6351910"/>
              <a:gd name="connsiteY32" fmla="*/ 3673397 h 6858000"/>
              <a:gd name="connsiteX33" fmla="*/ 457592 w 6351910"/>
              <a:gd name="connsiteY33" fmla="*/ 3637109 h 6858000"/>
              <a:gd name="connsiteX34" fmla="*/ 460946 w 6351910"/>
              <a:gd name="connsiteY34" fmla="*/ 3536883 h 6858000"/>
              <a:gd name="connsiteX35" fmla="*/ 481823 w 6351910"/>
              <a:gd name="connsiteY35" fmla="*/ 3295862 h 6858000"/>
              <a:gd name="connsiteX36" fmla="*/ 464800 w 6351910"/>
              <a:gd name="connsiteY36" fmla="*/ 3158586 h 6858000"/>
              <a:gd name="connsiteX37" fmla="*/ 426693 w 6351910"/>
              <a:gd name="connsiteY37" fmla="*/ 3072935 h 6858000"/>
              <a:gd name="connsiteX38" fmla="*/ 402508 w 6351910"/>
              <a:gd name="connsiteY38" fmla="*/ 2958185 h 6858000"/>
              <a:gd name="connsiteX39" fmla="*/ 360891 w 6351910"/>
              <a:gd name="connsiteY39" fmla="*/ 2843952 h 6858000"/>
              <a:gd name="connsiteX40" fmla="*/ 296840 w 6351910"/>
              <a:gd name="connsiteY40" fmla="*/ 2554718 h 6858000"/>
              <a:gd name="connsiteX41" fmla="*/ 268410 w 6351910"/>
              <a:gd name="connsiteY41" fmla="*/ 2447068 h 6858000"/>
              <a:gd name="connsiteX42" fmla="*/ 272375 w 6351910"/>
              <a:gd name="connsiteY42" fmla="*/ 2423438 h 6858000"/>
              <a:gd name="connsiteX43" fmla="*/ 241037 w 6351910"/>
              <a:gd name="connsiteY43" fmla="*/ 2261920 h 6858000"/>
              <a:gd name="connsiteX44" fmla="*/ 215809 w 6351910"/>
              <a:gd name="connsiteY44" fmla="*/ 2155135 h 6858000"/>
              <a:gd name="connsiteX45" fmla="*/ 213333 w 6351910"/>
              <a:gd name="connsiteY45" fmla="*/ 2118008 h 6858000"/>
              <a:gd name="connsiteX46" fmla="*/ 214300 w 6351910"/>
              <a:gd name="connsiteY46" fmla="*/ 2050531 h 6858000"/>
              <a:gd name="connsiteX47" fmla="*/ 120136 w 6351910"/>
              <a:gd name="connsiteY47" fmla="*/ 1732919 h 6858000"/>
              <a:gd name="connsiteX48" fmla="*/ 92310 w 6351910"/>
              <a:gd name="connsiteY48" fmla="*/ 1615777 h 6858000"/>
              <a:gd name="connsiteX49" fmla="*/ 73601 w 6351910"/>
              <a:gd name="connsiteY49" fmla="*/ 1563678 h 6858000"/>
              <a:gd name="connsiteX50" fmla="*/ 79273 w 6351910"/>
              <a:gd name="connsiteY50" fmla="*/ 1477995 h 6858000"/>
              <a:gd name="connsiteX51" fmla="*/ 73810 w 6351910"/>
              <a:gd name="connsiteY51" fmla="*/ 1307086 h 6858000"/>
              <a:gd name="connsiteX52" fmla="*/ 79531 w 6351910"/>
              <a:gd name="connsiteY52" fmla="*/ 1168288 h 6858000"/>
              <a:gd name="connsiteX53" fmla="*/ 594 w 6351910"/>
              <a:gd name="connsiteY53" fmla="*/ 716778 h 6858000"/>
              <a:gd name="connsiteX54" fmla="*/ 2657 w 6351910"/>
              <a:gd name="connsiteY54" fmla="*/ 657363 h 6858000"/>
              <a:gd name="connsiteX55" fmla="*/ 24904 w 6351910"/>
              <a:gd name="connsiteY55" fmla="*/ 393828 h 6858000"/>
              <a:gd name="connsiteX56" fmla="*/ 39728 w 6351910"/>
              <a:gd name="connsiteY56" fmla="*/ 236673 h 6858000"/>
              <a:gd name="connsiteX57" fmla="*/ 38796 w 6351910"/>
              <a:gd name="connsiteY57" fmla="*/ 144983 h 6858000"/>
              <a:gd name="connsiteX58" fmla="*/ 29331 w 6351910"/>
              <a:gd name="connsiteY58" fmla="*/ 33857 h 6858000"/>
              <a:gd name="connsiteX59" fmla="*/ 11361 w 6351910"/>
              <a:gd name="connsiteY59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30401 w 6351910"/>
              <a:gd name="connsiteY29" fmla="*/ 3872886 h 6858000"/>
              <a:gd name="connsiteX30" fmla="*/ 451121 w 6351910"/>
              <a:gd name="connsiteY30" fmla="*/ 3738082 h 6858000"/>
              <a:gd name="connsiteX31" fmla="*/ 458278 w 6351910"/>
              <a:gd name="connsiteY31" fmla="*/ 3673397 h 6858000"/>
              <a:gd name="connsiteX32" fmla="*/ 457592 w 6351910"/>
              <a:gd name="connsiteY32" fmla="*/ 3637109 h 6858000"/>
              <a:gd name="connsiteX33" fmla="*/ 460946 w 6351910"/>
              <a:gd name="connsiteY33" fmla="*/ 3536883 h 6858000"/>
              <a:gd name="connsiteX34" fmla="*/ 481823 w 6351910"/>
              <a:gd name="connsiteY34" fmla="*/ 3295862 h 6858000"/>
              <a:gd name="connsiteX35" fmla="*/ 464800 w 6351910"/>
              <a:gd name="connsiteY35" fmla="*/ 3158586 h 6858000"/>
              <a:gd name="connsiteX36" fmla="*/ 426693 w 6351910"/>
              <a:gd name="connsiteY36" fmla="*/ 3072935 h 6858000"/>
              <a:gd name="connsiteX37" fmla="*/ 402508 w 6351910"/>
              <a:gd name="connsiteY37" fmla="*/ 2958185 h 6858000"/>
              <a:gd name="connsiteX38" fmla="*/ 360891 w 6351910"/>
              <a:gd name="connsiteY38" fmla="*/ 2843952 h 6858000"/>
              <a:gd name="connsiteX39" fmla="*/ 296840 w 6351910"/>
              <a:gd name="connsiteY39" fmla="*/ 2554718 h 6858000"/>
              <a:gd name="connsiteX40" fmla="*/ 268410 w 6351910"/>
              <a:gd name="connsiteY40" fmla="*/ 2447068 h 6858000"/>
              <a:gd name="connsiteX41" fmla="*/ 272375 w 6351910"/>
              <a:gd name="connsiteY41" fmla="*/ 2423438 h 6858000"/>
              <a:gd name="connsiteX42" fmla="*/ 241037 w 6351910"/>
              <a:gd name="connsiteY42" fmla="*/ 2261920 h 6858000"/>
              <a:gd name="connsiteX43" fmla="*/ 215809 w 6351910"/>
              <a:gd name="connsiteY43" fmla="*/ 2155135 h 6858000"/>
              <a:gd name="connsiteX44" fmla="*/ 213333 w 6351910"/>
              <a:gd name="connsiteY44" fmla="*/ 2118008 h 6858000"/>
              <a:gd name="connsiteX45" fmla="*/ 214300 w 6351910"/>
              <a:gd name="connsiteY45" fmla="*/ 2050531 h 6858000"/>
              <a:gd name="connsiteX46" fmla="*/ 120136 w 6351910"/>
              <a:gd name="connsiteY46" fmla="*/ 1732919 h 6858000"/>
              <a:gd name="connsiteX47" fmla="*/ 92310 w 6351910"/>
              <a:gd name="connsiteY47" fmla="*/ 1615777 h 6858000"/>
              <a:gd name="connsiteX48" fmla="*/ 73601 w 6351910"/>
              <a:gd name="connsiteY48" fmla="*/ 1563678 h 6858000"/>
              <a:gd name="connsiteX49" fmla="*/ 79273 w 6351910"/>
              <a:gd name="connsiteY49" fmla="*/ 1477995 h 6858000"/>
              <a:gd name="connsiteX50" fmla="*/ 73810 w 6351910"/>
              <a:gd name="connsiteY50" fmla="*/ 1307086 h 6858000"/>
              <a:gd name="connsiteX51" fmla="*/ 79531 w 6351910"/>
              <a:gd name="connsiteY51" fmla="*/ 1168288 h 6858000"/>
              <a:gd name="connsiteX52" fmla="*/ 594 w 6351910"/>
              <a:gd name="connsiteY52" fmla="*/ 716778 h 6858000"/>
              <a:gd name="connsiteX53" fmla="*/ 2657 w 6351910"/>
              <a:gd name="connsiteY53" fmla="*/ 657363 h 6858000"/>
              <a:gd name="connsiteX54" fmla="*/ 24904 w 6351910"/>
              <a:gd name="connsiteY54" fmla="*/ 393828 h 6858000"/>
              <a:gd name="connsiteX55" fmla="*/ 39728 w 6351910"/>
              <a:gd name="connsiteY55" fmla="*/ 236673 h 6858000"/>
              <a:gd name="connsiteX56" fmla="*/ 38796 w 6351910"/>
              <a:gd name="connsiteY56" fmla="*/ 144983 h 6858000"/>
              <a:gd name="connsiteX57" fmla="*/ 29331 w 6351910"/>
              <a:gd name="connsiteY57" fmla="*/ 33857 h 6858000"/>
              <a:gd name="connsiteX58" fmla="*/ 11361 w 6351910"/>
              <a:gd name="connsiteY58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0922 w 6351910"/>
              <a:gd name="connsiteY7" fmla="*/ 6684885 h 6858000"/>
              <a:gd name="connsiteX8" fmla="*/ 148286 w 6351910"/>
              <a:gd name="connsiteY8" fmla="*/ 6633777 h 6858000"/>
              <a:gd name="connsiteX9" fmla="*/ 219248 w 6351910"/>
              <a:gd name="connsiteY9" fmla="*/ 6492130 h 6858000"/>
              <a:gd name="connsiteX10" fmla="*/ 234530 w 6351910"/>
              <a:gd name="connsiteY10" fmla="*/ 6431610 h 6858000"/>
              <a:gd name="connsiteX11" fmla="*/ 252884 w 6351910"/>
              <a:gd name="connsiteY11" fmla="*/ 6294334 h 6858000"/>
              <a:gd name="connsiteX12" fmla="*/ 240974 w 6351910"/>
              <a:gd name="connsiteY12" fmla="*/ 6231403 h 6858000"/>
              <a:gd name="connsiteX13" fmla="*/ 233821 w 6351910"/>
              <a:gd name="connsiteY13" fmla="*/ 6202459 h 6858000"/>
              <a:gd name="connsiteX14" fmla="*/ 232650 w 6351910"/>
              <a:gd name="connsiteY14" fmla="*/ 6153037 h 6858000"/>
              <a:gd name="connsiteX15" fmla="*/ 240039 w 6351910"/>
              <a:gd name="connsiteY15" fmla="*/ 5905303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390209 w 6730758"/>
              <a:gd name="connsiteY0" fmla="*/ 0 h 6858000"/>
              <a:gd name="connsiteX1" fmla="*/ 6730758 w 6730758"/>
              <a:gd name="connsiteY1" fmla="*/ 0 h 6858000"/>
              <a:gd name="connsiteX2" fmla="*/ 6730758 w 6730758"/>
              <a:gd name="connsiteY2" fmla="*/ 6858000 h 6858000"/>
              <a:gd name="connsiteX3" fmla="*/ 452046 w 6730758"/>
              <a:gd name="connsiteY3" fmla="*/ 6857735 h 6858000"/>
              <a:gd name="connsiteX4" fmla="*/ 498897 w 6730758"/>
              <a:gd name="connsiteY4" fmla="*/ 6737706 h 6858000"/>
              <a:gd name="connsiteX5" fmla="*/ 515855 w 6730758"/>
              <a:gd name="connsiteY5" fmla="*/ 6686827 h 6858000"/>
              <a:gd name="connsiteX6" fmla="*/ 527134 w 6730758"/>
              <a:gd name="connsiteY6" fmla="*/ 6633777 h 6858000"/>
              <a:gd name="connsiteX7" fmla="*/ 598096 w 6730758"/>
              <a:gd name="connsiteY7" fmla="*/ 6492130 h 6858000"/>
              <a:gd name="connsiteX8" fmla="*/ 613378 w 6730758"/>
              <a:gd name="connsiteY8" fmla="*/ 6431610 h 6858000"/>
              <a:gd name="connsiteX9" fmla="*/ 631732 w 6730758"/>
              <a:gd name="connsiteY9" fmla="*/ 6294334 h 6858000"/>
              <a:gd name="connsiteX10" fmla="*/ 619822 w 6730758"/>
              <a:gd name="connsiteY10" fmla="*/ 6231403 h 6858000"/>
              <a:gd name="connsiteX11" fmla="*/ 612669 w 6730758"/>
              <a:gd name="connsiteY11" fmla="*/ 6202459 h 6858000"/>
              <a:gd name="connsiteX12" fmla="*/ 611498 w 6730758"/>
              <a:gd name="connsiteY12" fmla="*/ 6153037 h 6858000"/>
              <a:gd name="connsiteX13" fmla="*/ 618887 w 6730758"/>
              <a:gd name="connsiteY13" fmla="*/ 5905303 h 6858000"/>
              <a:gd name="connsiteX14" fmla="*/ 714551 w 6730758"/>
              <a:gd name="connsiteY14" fmla="*/ 5449031 h 6858000"/>
              <a:gd name="connsiteX15" fmla="*/ 750482 w 6730758"/>
              <a:gd name="connsiteY15" fmla="*/ 5341916 h 6858000"/>
              <a:gd name="connsiteX16" fmla="*/ 787872 w 6730758"/>
              <a:gd name="connsiteY16" fmla="*/ 5264214 h 6858000"/>
              <a:gd name="connsiteX17" fmla="*/ 793872 w 6730758"/>
              <a:gd name="connsiteY17" fmla="*/ 5225268 h 6858000"/>
              <a:gd name="connsiteX18" fmla="*/ 801940 w 6730758"/>
              <a:gd name="connsiteY18" fmla="*/ 5159961 h 6858000"/>
              <a:gd name="connsiteX19" fmla="*/ 805457 w 6730758"/>
              <a:gd name="connsiteY19" fmla="*/ 5125185 h 6858000"/>
              <a:gd name="connsiteX20" fmla="*/ 819928 w 6730758"/>
              <a:gd name="connsiteY20" fmla="*/ 4993030 h 6858000"/>
              <a:gd name="connsiteX21" fmla="*/ 826659 w 6730758"/>
              <a:gd name="connsiteY21" fmla="*/ 4946844 h 6858000"/>
              <a:gd name="connsiteX22" fmla="*/ 837627 w 6730758"/>
              <a:gd name="connsiteY22" fmla="*/ 4858827 h 6858000"/>
              <a:gd name="connsiteX23" fmla="*/ 843378 w 6730758"/>
              <a:gd name="connsiteY23" fmla="*/ 4808488 h 6858000"/>
              <a:gd name="connsiteX24" fmla="*/ 834572 w 6730758"/>
              <a:gd name="connsiteY24" fmla="*/ 4375228 h 6858000"/>
              <a:gd name="connsiteX25" fmla="*/ 815725 w 6730758"/>
              <a:gd name="connsiteY25" fmla="*/ 4214165 h 6858000"/>
              <a:gd name="connsiteX26" fmla="*/ 809249 w 6730758"/>
              <a:gd name="connsiteY26" fmla="*/ 3872886 h 6858000"/>
              <a:gd name="connsiteX27" fmla="*/ 829969 w 6730758"/>
              <a:gd name="connsiteY27" fmla="*/ 3738082 h 6858000"/>
              <a:gd name="connsiteX28" fmla="*/ 837126 w 6730758"/>
              <a:gd name="connsiteY28" fmla="*/ 3673397 h 6858000"/>
              <a:gd name="connsiteX29" fmla="*/ 836440 w 6730758"/>
              <a:gd name="connsiteY29" fmla="*/ 3637109 h 6858000"/>
              <a:gd name="connsiteX30" fmla="*/ 839794 w 6730758"/>
              <a:gd name="connsiteY30" fmla="*/ 3536883 h 6858000"/>
              <a:gd name="connsiteX31" fmla="*/ 860671 w 6730758"/>
              <a:gd name="connsiteY31" fmla="*/ 3295862 h 6858000"/>
              <a:gd name="connsiteX32" fmla="*/ 843648 w 6730758"/>
              <a:gd name="connsiteY32" fmla="*/ 3158586 h 6858000"/>
              <a:gd name="connsiteX33" fmla="*/ 805541 w 6730758"/>
              <a:gd name="connsiteY33" fmla="*/ 3072935 h 6858000"/>
              <a:gd name="connsiteX34" fmla="*/ 781356 w 6730758"/>
              <a:gd name="connsiteY34" fmla="*/ 2958185 h 6858000"/>
              <a:gd name="connsiteX35" fmla="*/ 739739 w 6730758"/>
              <a:gd name="connsiteY35" fmla="*/ 2843952 h 6858000"/>
              <a:gd name="connsiteX36" fmla="*/ 675688 w 6730758"/>
              <a:gd name="connsiteY36" fmla="*/ 2554718 h 6858000"/>
              <a:gd name="connsiteX37" fmla="*/ 647258 w 6730758"/>
              <a:gd name="connsiteY37" fmla="*/ 2447068 h 6858000"/>
              <a:gd name="connsiteX38" fmla="*/ 651223 w 6730758"/>
              <a:gd name="connsiteY38" fmla="*/ 2423438 h 6858000"/>
              <a:gd name="connsiteX39" fmla="*/ 619885 w 6730758"/>
              <a:gd name="connsiteY39" fmla="*/ 2261920 h 6858000"/>
              <a:gd name="connsiteX40" fmla="*/ 594657 w 6730758"/>
              <a:gd name="connsiteY40" fmla="*/ 2155135 h 6858000"/>
              <a:gd name="connsiteX41" fmla="*/ 592181 w 6730758"/>
              <a:gd name="connsiteY41" fmla="*/ 2118008 h 6858000"/>
              <a:gd name="connsiteX42" fmla="*/ 593148 w 6730758"/>
              <a:gd name="connsiteY42" fmla="*/ 2050531 h 6858000"/>
              <a:gd name="connsiteX43" fmla="*/ 498984 w 6730758"/>
              <a:gd name="connsiteY43" fmla="*/ 1732919 h 6858000"/>
              <a:gd name="connsiteX44" fmla="*/ 471158 w 6730758"/>
              <a:gd name="connsiteY44" fmla="*/ 1615777 h 6858000"/>
              <a:gd name="connsiteX45" fmla="*/ 452449 w 6730758"/>
              <a:gd name="connsiteY45" fmla="*/ 1563678 h 6858000"/>
              <a:gd name="connsiteX46" fmla="*/ 458121 w 6730758"/>
              <a:gd name="connsiteY46" fmla="*/ 1477995 h 6858000"/>
              <a:gd name="connsiteX47" fmla="*/ 452658 w 6730758"/>
              <a:gd name="connsiteY47" fmla="*/ 1307086 h 6858000"/>
              <a:gd name="connsiteX48" fmla="*/ 458379 w 6730758"/>
              <a:gd name="connsiteY48" fmla="*/ 1168288 h 6858000"/>
              <a:gd name="connsiteX49" fmla="*/ 379442 w 6730758"/>
              <a:gd name="connsiteY49" fmla="*/ 716778 h 6858000"/>
              <a:gd name="connsiteX50" fmla="*/ 381505 w 6730758"/>
              <a:gd name="connsiteY50" fmla="*/ 657363 h 6858000"/>
              <a:gd name="connsiteX51" fmla="*/ 403752 w 6730758"/>
              <a:gd name="connsiteY51" fmla="*/ 393828 h 6858000"/>
              <a:gd name="connsiteX52" fmla="*/ 418576 w 6730758"/>
              <a:gd name="connsiteY52" fmla="*/ 236673 h 6858000"/>
              <a:gd name="connsiteX53" fmla="*/ 417644 w 6730758"/>
              <a:gd name="connsiteY53" fmla="*/ 144983 h 6858000"/>
              <a:gd name="connsiteX54" fmla="*/ 408179 w 6730758"/>
              <a:gd name="connsiteY54" fmla="*/ 33857 h 6858000"/>
              <a:gd name="connsiteX55" fmla="*/ 390209 w 6730758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73601 w 6351910"/>
              <a:gd name="connsiteY45" fmla="*/ 1563678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88820 w 6351910"/>
              <a:gd name="connsiteY45" fmla="*/ 1525631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51910" h="6858000">
                <a:moveTo>
                  <a:pt x="11361" y="0"/>
                </a:moveTo>
                <a:lnTo>
                  <a:pt x="6351910" y="0"/>
                </a:lnTo>
                <a:lnTo>
                  <a:pt x="6351910" y="6858000"/>
                </a:ln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37536-3D0C-46D4-B90B-0C85D51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3594"/>
            <a:ext cx="8045508" cy="5888606"/>
          </a:xfrm>
          <a:custGeom>
            <a:avLst/>
            <a:gdLst>
              <a:gd name="connsiteX0" fmla="*/ 7872094 w 8045508"/>
              <a:gd name="connsiteY0" fmla="*/ 0 h 5888606"/>
              <a:gd name="connsiteX1" fmla="*/ 8045508 w 8045508"/>
              <a:gd name="connsiteY1" fmla="*/ 5641285 h 5888606"/>
              <a:gd name="connsiteX2" fmla="*/ 0 w 8045508"/>
              <a:gd name="connsiteY2" fmla="*/ 5888606 h 5888606"/>
              <a:gd name="connsiteX3" fmla="*/ 0 w 8045508"/>
              <a:gd name="connsiteY3" fmla="*/ 241990 h 58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5508" h="5888606">
                <a:moveTo>
                  <a:pt x="7872094" y="0"/>
                </a:moveTo>
                <a:lnTo>
                  <a:pt x="8045508" y="5641285"/>
                </a:lnTo>
                <a:lnTo>
                  <a:pt x="0" y="5888606"/>
                </a:lnTo>
                <a:lnTo>
                  <a:pt x="0" y="24199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E70FFB-E715-4F0B-87FB-8D8172F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62643">
            <a:off x="-184877" y="413301"/>
            <a:ext cx="8129899" cy="5642668"/>
          </a:xfrm>
          <a:custGeom>
            <a:avLst/>
            <a:gdLst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86308 h 5618388"/>
              <a:gd name="connsiteX20" fmla="*/ 5274476 w 8131698"/>
              <a:gd name="connsiteY20" fmla="*/ 5560587 h 5618388"/>
              <a:gd name="connsiteX21" fmla="*/ 5199102 w 8131698"/>
              <a:gd name="connsiteY21" fmla="*/ 5557824 h 5618388"/>
              <a:gd name="connsiteX22" fmla="*/ 54573 w 8131698"/>
              <a:gd name="connsiteY22" fmla="*/ 5366007 h 5618388"/>
              <a:gd name="connsiteX23" fmla="*/ 0 w 8131698"/>
              <a:gd name="connsiteY23" fmla="*/ 5362432 h 5618388"/>
              <a:gd name="connsiteX24" fmla="*/ 370836 w 8131698"/>
              <a:gd name="connsiteY24" fmla="*/ 0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60587 h 5618388"/>
              <a:gd name="connsiteX20" fmla="*/ 5199102 w 8131698"/>
              <a:gd name="connsiteY20" fmla="*/ 5557824 h 5618388"/>
              <a:gd name="connsiteX21" fmla="*/ 54573 w 8131698"/>
              <a:gd name="connsiteY21" fmla="*/ 5366007 h 5618388"/>
              <a:gd name="connsiteX22" fmla="*/ 0 w 8131698"/>
              <a:gd name="connsiteY22" fmla="*/ 5362432 h 5618388"/>
              <a:gd name="connsiteX23" fmla="*/ 370836 w 8131698"/>
              <a:gd name="connsiteY23" fmla="*/ 0 h 5618388"/>
              <a:gd name="connsiteX24" fmla="*/ 8131698 w 8131698"/>
              <a:gd name="connsiteY2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199102 w 8131698"/>
              <a:gd name="connsiteY19" fmla="*/ 5557824 h 5618388"/>
              <a:gd name="connsiteX20" fmla="*/ 54573 w 8131698"/>
              <a:gd name="connsiteY20" fmla="*/ 5366007 h 5618388"/>
              <a:gd name="connsiteX21" fmla="*/ 0 w 8131698"/>
              <a:gd name="connsiteY21" fmla="*/ 5362432 h 5618388"/>
              <a:gd name="connsiteX22" fmla="*/ 370836 w 8131698"/>
              <a:gd name="connsiteY22" fmla="*/ 0 h 5618388"/>
              <a:gd name="connsiteX23" fmla="*/ 8131698 w 8131698"/>
              <a:gd name="connsiteY2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4573 w 8131698"/>
              <a:gd name="connsiteY19" fmla="*/ 5366007 h 5618388"/>
              <a:gd name="connsiteX20" fmla="*/ 0 w 8131698"/>
              <a:gd name="connsiteY20" fmla="*/ 5362432 h 5618388"/>
              <a:gd name="connsiteX21" fmla="*/ 370836 w 8131698"/>
              <a:gd name="connsiteY21" fmla="*/ 0 h 5618388"/>
              <a:gd name="connsiteX22" fmla="*/ 8131698 w 8131698"/>
              <a:gd name="connsiteY2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01347 w 8131698"/>
              <a:gd name="connsiteY17" fmla="*/ 5586308 h 5618388"/>
              <a:gd name="connsiteX18" fmla="*/ 54573 w 8131698"/>
              <a:gd name="connsiteY18" fmla="*/ 5366007 h 5618388"/>
              <a:gd name="connsiteX19" fmla="*/ 0 w 8131698"/>
              <a:gd name="connsiteY19" fmla="*/ 5362432 h 5618388"/>
              <a:gd name="connsiteX20" fmla="*/ 370836 w 8131698"/>
              <a:gd name="connsiteY20" fmla="*/ 0 h 5618388"/>
              <a:gd name="connsiteX21" fmla="*/ 8131698 w 8131698"/>
              <a:gd name="connsiteY21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01347 w 8131698"/>
              <a:gd name="connsiteY16" fmla="*/ 5586308 h 5618388"/>
              <a:gd name="connsiteX17" fmla="*/ 54573 w 8131698"/>
              <a:gd name="connsiteY17" fmla="*/ 5366007 h 5618388"/>
              <a:gd name="connsiteX18" fmla="*/ 0 w 8131698"/>
              <a:gd name="connsiteY18" fmla="*/ 5362432 h 5618388"/>
              <a:gd name="connsiteX19" fmla="*/ 370836 w 8131698"/>
              <a:gd name="connsiteY19" fmla="*/ 0 h 5618388"/>
              <a:gd name="connsiteX20" fmla="*/ 8131698 w 8131698"/>
              <a:gd name="connsiteY20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301347 w 8131698"/>
              <a:gd name="connsiteY15" fmla="*/ 5586308 h 5618388"/>
              <a:gd name="connsiteX16" fmla="*/ 54573 w 8131698"/>
              <a:gd name="connsiteY16" fmla="*/ 5366007 h 5618388"/>
              <a:gd name="connsiteX17" fmla="*/ 0 w 8131698"/>
              <a:gd name="connsiteY17" fmla="*/ 5362432 h 5618388"/>
              <a:gd name="connsiteX18" fmla="*/ 370836 w 8131698"/>
              <a:gd name="connsiteY18" fmla="*/ 0 h 5618388"/>
              <a:gd name="connsiteX19" fmla="*/ 8131698 w 8131698"/>
              <a:gd name="connsiteY19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301347 w 8131698"/>
              <a:gd name="connsiteY14" fmla="*/ 5586308 h 5618388"/>
              <a:gd name="connsiteX15" fmla="*/ 54573 w 8131698"/>
              <a:gd name="connsiteY15" fmla="*/ 5366007 h 5618388"/>
              <a:gd name="connsiteX16" fmla="*/ 0 w 8131698"/>
              <a:gd name="connsiteY16" fmla="*/ 5362432 h 5618388"/>
              <a:gd name="connsiteX17" fmla="*/ 370836 w 8131698"/>
              <a:gd name="connsiteY17" fmla="*/ 0 h 5618388"/>
              <a:gd name="connsiteX18" fmla="*/ 8131698 w 8131698"/>
              <a:gd name="connsiteY18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737264 w 8131698"/>
              <a:gd name="connsiteY9" fmla="*/ 5586308 h 5618388"/>
              <a:gd name="connsiteX10" fmla="*/ 6690997 w 8131698"/>
              <a:gd name="connsiteY10" fmla="*/ 5586308 h 5618388"/>
              <a:gd name="connsiteX11" fmla="*/ 6690600 w 8131698"/>
              <a:gd name="connsiteY11" fmla="*/ 5586328 h 5618388"/>
              <a:gd name="connsiteX12" fmla="*/ 6676724 w 8131698"/>
              <a:gd name="connsiteY12" fmla="*/ 5590147 h 5618388"/>
              <a:gd name="connsiteX13" fmla="*/ 6301347 w 8131698"/>
              <a:gd name="connsiteY13" fmla="*/ 5586308 h 5618388"/>
              <a:gd name="connsiteX14" fmla="*/ 54573 w 8131698"/>
              <a:gd name="connsiteY14" fmla="*/ 5366007 h 5618388"/>
              <a:gd name="connsiteX15" fmla="*/ 0 w 8131698"/>
              <a:gd name="connsiteY15" fmla="*/ 5362432 h 5618388"/>
              <a:gd name="connsiteX16" fmla="*/ 370836 w 8131698"/>
              <a:gd name="connsiteY16" fmla="*/ 0 h 5618388"/>
              <a:gd name="connsiteX17" fmla="*/ 8131698 w 8131698"/>
              <a:gd name="connsiteY17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690997 w 8131698"/>
              <a:gd name="connsiteY9" fmla="*/ 5586308 h 5618388"/>
              <a:gd name="connsiteX10" fmla="*/ 6690600 w 8131698"/>
              <a:gd name="connsiteY10" fmla="*/ 5586328 h 5618388"/>
              <a:gd name="connsiteX11" fmla="*/ 6676724 w 8131698"/>
              <a:gd name="connsiteY11" fmla="*/ 5590147 h 5618388"/>
              <a:gd name="connsiteX12" fmla="*/ 6301347 w 8131698"/>
              <a:gd name="connsiteY12" fmla="*/ 5586308 h 5618388"/>
              <a:gd name="connsiteX13" fmla="*/ 54573 w 8131698"/>
              <a:gd name="connsiteY13" fmla="*/ 5366007 h 5618388"/>
              <a:gd name="connsiteX14" fmla="*/ 0 w 8131698"/>
              <a:gd name="connsiteY14" fmla="*/ 5362432 h 5618388"/>
              <a:gd name="connsiteX15" fmla="*/ 370836 w 8131698"/>
              <a:gd name="connsiteY15" fmla="*/ 0 h 5618388"/>
              <a:gd name="connsiteX16" fmla="*/ 8131698 w 8131698"/>
              <a:gd name="connsiteY16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676724 w 8131698"/>
              <a:gd name="connsiteY10" fmla="*/ 5590147 h 5618388"/>
              <a:gd name="connsiteX11" fmla="*/ 6301347 w 8131698"/>
              <a:gd name="connsiteY11" fmla="*/ 5586308 h 5618388"/>
              <a:gd name="connsiteX12" fmla="*/ 54573 w 8131698"/>
              <a:gd name="connsiteY12" fmla="*/ 5366007 h 5618388"/>
              <a:gd name="connsiteX13" fmla="*/ 0 w 8131698"/>
              <a:gd name="connsiteY13" fmla="*/ 5362432 h 5618388"/>
              <a:gd name="connsiteX14" fmla="*/ 370836 w 8131698"/>
              <a:gd name="connsiteY14" fmla="*/ 0 h 5618388"/>
              <a:gd name="connsiteX15" fmla="*/ 8131698 w 8131698"/>
              <a:gd name="connsiteY15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301347 w 8131698"/>
              <a:gd name="connsiteY10" fmla="*/ 5586308 h 5618388"/>
              <a:gd name="connsiteX11" fmla="*/ 54573 w 8131698"/>
              <a:gd name="connsiteY11" fmla="*/ 5366007 h 5618388"/>
              <a:gd name="connsiteX12" fmla="*/ 0 w 8131698"/>
              <a:gd name="connsiteY12" fmla="*/ 5362432 h 5618388"/>
              <a:gd name="connsiteX13" fmla="*/ 370836 w 8131698"/>
              <a:gd name="connsiteY13" fmla="*/ 0 h 5618388"/>
              <a:gd name="connsiteX14" fmla="*/ 8131698 w 8131698"/>
              <a:gd name="connsiteY1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301347 w 8131698"/>
              <a:gd name="connsiteY9" fmla="*/ 5586308 h 5618388"/>
              <a:gd name="connsiteX10" fmla="*/ 54573 w 8131698"/>
              <a:gd name="connsiteY10" fmla="*/ 5366007 h 5618388"/>
              <a:gd name="connsiteX11" fmla="*/ 0 w 8131698"/>
              <a:gd name="connsiteY11" fmla="*/ 5362432 h 5618388"/>
              <a:gd name="connsiteX12" fmla="*/ 370836 w 8131698"/>
              <a:gd name="connsiteY12" fmla="*/ 0 h 5618388"/>
              <a:gd name="connsiteX13" fmla="*/ 8131698 w 8131698"/>
              <a:gd name="connsiteY1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54573 w 8131698"/>
              <a:gd name="connsiteY9" fmla="*/ 5366007 h 5618388"/>
              <a:gd name="connsiteX10" fmla="*/ 0 w 8131698"/>
              <a:gd name="connsiteY10" fmla="*/ 5362432 h 5618388"/>
              <a:gd name="connsiteX11" fmla="*/ 370836 w 8131698"/>
              <a:gd name="connsiteY11" fmla="*/ 0 h 5618388"/>
              <a:gd name="connsiteX12" fmla="*/ 8131698 w 8131698"/>
              <a:gd name="connsiteY1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0 w 8131698"/>
              <a:gd name="connsiteY9" fmla="*/ 5362432 h 5618388"/>
              <a:gd name="connsiteX10" fmla="*/ 370836 w 8131698"/>
              <a:gd name="connsiteY10" fmla="*/ 0 h 5618388"/>
              <a:gd name="connsiteX11" fmla="*/ 8131698 w 8131698"/>
              <a:gd name="connsiteY11" fmla="*/ 258027 h 5618388"/>
              <a:gd name="connsiteX0" fmla="*/ 8129899 w 8129899"/>
              <a:gd name="connsiteY0" fmla="*/ 258027 h 5618388"/>
              <a:gd name="connsiteX1" fmla="*/ 7968098 w 8129899"/>
              <a:gd name="connsiteY1" fmla="*/ 4064141 h 5618388"/>
              <a:gd name="connsiteX2" fmla="*/ 7894059 w 8129899"/>
              <a:gd name="connsiteY2" fmla="*/ 5580768 h 5618388"/>
              <a:gd name="connsiteX3" fmla="*/ 7882077 w 8129899"/>
              <a:gd name="connsiteY3" fmla="*/ 5618388 h 5618388"/>
              <a:gd name="connsiteX4" fmla="*/ 7816451 w 8129899"/>
              <a:gd name="connsiteY4" fmla="*/ 5614152 h 5618388"/>
              <a:gd name="connsiteX5" fmla="*/ 7003904 w 8129899"/>
              <a:gd name="connsiteY5" fmla="*/ 5586308 h 5618388"/>
              <a:gd name="connsiteX6" fmla="*/ 6933001 w 8129899"/>
              <a:gd name="connsiteY6" fmla="*/ 5586308 h 5618388"/>
              <a:gd name="connsiteX7" fmla="*/ 6932894 w 8129899"/>
              <a:gd name="connsiteY7" fmla="*/ 5586553 h 5618388"/>
              <a:gd name="connsiteX8" fmla="*/ 6689198 w 8129899"/>
              <a:gd name="connsiteY8" fmla="*/ 5586308 h 5618388"/>
              <a:gd name="connsiteX9" fmla="*/ 0 w 8129899"/>
              <a:gd name="connsiteY9" fmla="*/ 5336421 h 5618388"/>
              <a:gd name="connsiteX10" fmla="*/ 369037 w 8129899"/>
              <a:gd name="connsiteY10" fmla="*/ 0 h 5618388"/>
              <a:gd name="connsiteX11" fmla="*/ 8129899 w 8129899"/>
              <a:gd name="connsiteY11" fmla="*/ 258027 h 5618388"/>
              <a:gd name="connsiteX0" fmla="*/ 8129899 w 8129899"/>
              <a:gd name="connsiteY0" fmla="*/ 282307 h 5642668"/>
              <a:gd name="connsiteX1" fmla="*/ 7968098 w 8129899"/>
              <a:gd name="connsiteY1" fmla="*/ 4088421 h 5642668"/>
              <a:gd name="connsiteX2" fmla="*/ 7894059 w 8129899"/>
              <a:gd name="connsiteY2" fmla="*/ 5605048 h 5642668"/>
              <a:gd name="connsiteX3" fmla="*/ 7882077 w 8129899"/>
              <a:gd name="connsiteY3" fmla="*/ 5642668 h 5642668"/>
              <a:gd name="connsiteX4" fmla="*/ 7816451 w 8129899"/>
              <a:gd name="connsiteY4" fmla="*/ 5638432 h 5642668"/>
              <a:gd name="connsiteX5" fmla="*/ 7003904 w 8129899"/>
              <a:gd name="connsiteY5" fmla="*/ 5610588 h 5642668"/>
              <a:gd name="connsiteX6" fmla="*/ 6933001 w 8129899"/>
              <a:gd name="connsiteY6" fmla="*/ 5610588 h 5642668"/>
              <a:gd name="connsiteX7" fmla="*/ 6932894 w 8129899"/>
              <a:gd name="connsiteY7" fmla="*/ 5610833 h 5642668"/>
              <a:gd name="connsiteX8" fmla="*/ 6689198 w 8129899"/>
              <a:gd name="connsiteY8" fmla="*/ 5610588 h 5642668"/>
              <a:gd name="connsiteX9" fmla="*/ 0 w 8129899"/>
              <a:gd name="connsiteY9" fmla="*/ 5360701 h 5642668"/>
              <a:gd name="connsiteX10" fmla="*/ 370716 w 8129899"/>
              <a:gd name="connsiteY10" fmla="*/ 0 h 5642668"/>
              <a:gd name="connsiteX11" fmla="*/ 8129899 w 8129899"/>
              <a:gd name="connsiteY11" fmla="*/ 282307 h 564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29899" h="5642668">
                <a:moveTo>
                  <a:pt x="8129899" y="282307"/>
                </a:moveTo>
                <a:cubicBezTo>
                  <a:pt x="8095447" y="692312"/>
                  <a:pt x="8004356" y="3282852"/>
                  <a:pt x="7968098" y="4088421"/>
                </a:cubicBezTo>
                <a:lnTo>
                  <a:pt x="7894059" y="5605048"/>
                </a:lnTo>
                <a:lnTo>
                  <a:pt x="7882077" y="5642668"/>
                </a:lnTo>
                <a:cubicBezTo>
                  <a:pt x="7867919" y="5642175"/>
                  <a:pt x="7830611" y="5638926"/>
                  <a:pt x="7816451" y="5638432"/>
                </a:cubicBezTo>
                <a:lnTo>
                  <a:pt x="7003904" y="5610588"/>
                </a:lnTo>
                <a:lnTo>
                  <a:pt x="6933001" y="5610588"/>
                </a:lnTo>
                <a:cubicBezTo>
                  <a:pt x="6932965" y="5610670"/>
                  <a:pt x="6932930" y="5610751"/>
                  <a:pt x="6932894" y="5610833"/>
                </a:cubicBezTo>
                <a:lnTo>
                  <a:pt x="6689198" y="5610588"/>
                </a:lnTo>
                <a:lnTo>
                  <a:pt x="0" y="5360701"/>
                </a:lnTo>
                <a:lnTo>
                  <a:pt x="370716" y="0"/>
                </a:lnTo>
                <a:lnTo>
                  <a:pt x="8129899" y="2823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068D001-44FD-754F-57DC-E56963558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480000">
            <a:off x="298437" y="1247830"/>
            <a:ext cx="7353639" cy="40077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523047-B8E6-622D-4677-E6EAA698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513" y="1322773"/>
            <a:ext cx="3441387" cy="3527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ES" sz="1800" kern="1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 valor por defecto puede ser cualquier tipo de valor. Por ejemplo, un objeto, un array, una </a:t>
            </a:r>
            <a:r>
              <a:rPr lang="es-ES" sz="1800" kern="1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ES" sz="1800" kern="1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 </a:t>
            </a:r>
            <a:r>
              <a:rPr lang="es-ES" sz="1800" kern="100" dirty="0" err="1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boolen</a:t>
            </a:r>
            <a:r>
              <a:rPr lang="es-ES" sz="1800" kern="100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s-A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1A549E-7CCF-D076-CE8F-1EA28317D838}"/>
              </a:ext>
            </a:extLst>
          </p:cNvPr>
          <p:cNvSpPr txBox="1"/>
          <p:nvPr/>
        </p:nvSpPr>
        <p:spPr>
          <a:xfrm>
            <a:off x="8129980" y="1068315"/>
            <a:ext cx="3261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b="1" dirty="0">
                <a:solidFill>
                  <a:schemeClr val="bg1"/>
                </a:solidFill>
                <a:highlight>
                  <a:srgbClr val="FFFF00"/>
                </a:highlight>
              </a:rPr>
              <a:t>USESTATE</a:t>
            </a:r>
          </a:p>
          <a:p>
            <a:endParaRPr lang="es-AR" sz="4000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0FBA5D-3C8A-4C32-B7D0-B45D4B66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A390F2-69E0-4B2C-9EAB-28CCAE238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775" y="4999846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4C0170-3916-4625-8190-2E3BF113A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103" y="487315"/>
            <a:ext cx="10912569" cy="5791049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AEB93FC1-7291-78CD-0133-A6EF5305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2213" r="1" b="1"/>
          <a:stretch/>
        </p:blipFill>
        <p:spPr>
          <a:xfrm>
            <a:off x="763910" y="568496"/>
            <a:ext cx="10664180" cy="5643595"/>
          </a:xfrm>
          <a:custGeom>
            <a:avLst/>
            <a:gdLst/>
            <a:ahLst/>
            <a:cxnLst/>
            <a:rect l="l" t="t" r="r" b="b"/>
            <a:pathLst>
              <a:path w="10664180" h="5643595">
                <a:moveTo>
                  <a:pt x="7783862" y="0"/>
                </a:moveTo>
                <a:lnTo>
                  <a:pt x="7825995" y="814"/>
                </a:lnTo>
                <a:lnTo>
                  <a:pt x="7880725" y="6056"/>
                </a:lnTo>
                <a:cubicBezTo>
                  <a:pt x="7898827" y="10110"/>
                  <a:pt x="7915172" y="26698"/>
                  <a:pt x="7937519" y="18215"/>
                </a:cubicBezTo>
                <a:lnTo>
                  <a:pt x="7993067" y="28825"/>
                </a:lnTo>
                <a:lnTo>
                  <a:pt x="8092523" y="28825"/>
                </a:lnTo>
                <a:lnTo>
                  <a:pt x="8841782" y="28825"/>
                </a:lnTo>
                <a:cubicBezTo>
                  <a:pt x="8860524" y="25507"/>
                  <a:pt x="8867328" y="19308"/>
                  <a:pt x="8898007" y="18870"/>
                </a:cubicBezTo>
                <a:lnTo>
                  <a:pt x="8952668" y="28825"/>
                </a:lnTo>
                <a:lnTo>
                  <a:pt x="10627331" y="28825"/>
                </a:lnTo>
                <a:cubicBezTo>
                  <a:pt x="10647618" y="28876"/>
                  <a:pt x="10664064" y="44670"/>
                  <a:pt x="10664180" y="64204"/>
                </a:cubicBezTo>
                <a:lnTo>
                  <a:pt x="10664180" y="2653338"/>
                </a:lnTo>
                <a:lnTo>
                  <a:pt x="10664180" y="2970007"/>
                </a:lnTo>
                <a:lnTo>
                  <a:pt x="10664180" y="5559141"/>
                </a:lnTo>
                <a:cubicBezTo>
                  <a:pt x="10664128" y="5578714"/>
                  <a:pt x="10647661" y="5594566"/>
                  <a:pt x="10627331" y="5594621"/>
                </a:cubicBezTo>
                <a:lnTo>
                  <a:pt x="6666054" y="5594621"/>
                </a:lnTo>
                <a:lnTo>
                  <a:pt x="4262178" y="5594621"/>
                </a:lnTo>
                <a:lnTo>
                  <a:pt x="4260736" y="5594853"/>
                </a:lnTo>
                <a:cubicBezTo>
                  <a:pt x="4203580" y="5600785"/>
                  <a:pt x="4045152" y="5601986"/>
                  <a:pt x="4052742" y="5594778"/>
                </a:cubicBezTo>
                <a:lnTo>
                  <a:pt x="4018513" y="5594621"/>
                </a:lnTo>
                <a:lnTo>
                  <a:pt x="3590184" y="5594621"/>
                </a:lnTo>
                <a:lnTo>
                  <a:pt x="2939885" y="5594621"/>
                </a:lnTo>
                <a:lnTo>
                  <a:pt x="2187618" y="5594621"/>
                </a:lnTo>
                <a:lnTo>
                  <a:pt x="2169611" y="5596192"/>
                </a:lnTo>
                <a:lnTo>
                  <a:pt x="2099477" y="5605909"/>
                </a:lnTo>
                <a:lnTo>
                  <a:pt x="2084498" y="5611360"/>
                </a:lnTo>
                <a:lnTo>
                  <a:pt x="2067018" y="5606704"/>
                </a:lnTo>
                <a:cubicBezTo>
                  <a:pt x="2064869" y="5605333"/>
                  <a:pt x="2063119" y="5603792"/>
                  <a:pt x="2061819" y="5602137"/>
                </a:cubicBezTo>
                <a:lnTo>
                  <a:pt x="2006031" y="5611206"/>
                </a:lnTo>
                <a:lnTo>
                  <a:pt x="1999286" y="5611460"/>
                </a:lnTo>
                <a:lnTo>
                  <a:pt x="1952782" y="5610177"/>
                </a:lnTo>
                <a:lnTo>
                  <a:pt x="1883613" y="5603551"/>
                </a:lnTo>
                <a:lnTo>
                  <a:pt x="1861409" y="5594621"/>
                </a:lnTo>
                <a:lnTo>
                  <a:pt x="1602390" y="5594621"/>
                </a:lnTo>
                <a:lnTo>
                  <a:pt x="1595319" y="5596003"/>
                </a:lnTo>
                <a:cubicBezTo>
                  <a:pt x="1591870" y="5597868"/>
                  <a:pt x="1590021" y="5600896"/>
                  <a:pt x="1590870" y="5605733"/>
                </a:cubicBezTo>
                <a:cubicBezTo>
                  <a:pt x="1582824" y="5605249"/>
                  <a:pt x="1574887" y="5603967"/>
                  <a:pt x="1566886" y="5602486"/>
                </a:cubicBezTo>
                <a:lnTo>
                  <a:pt x="1562693" y="5601724"/>
                </a:lnTo>
                <a:lnTo>
                  <a:pt x="1547107" y="5603076"/>
                </a:lnTo>
                <a:lnTo>
                  <a:pt x="1541234" y="5597953"/>
                </a:lnTo>
                <a:lnTo>
                  <a:pt x="1488434" y="5600070"/>
                </a:lnTo>
                <a:cubicBezTo>
                  <a:pt x="1465875" y="5613995"/>
                  <a:pt x="1423199" y="5607614"/>
                  <a:pt x="1387812" y="5613769"/>
                </a:cubicBezTo>
                <a:lnTo>
                  <a:pt x="1372308" y="5619375"/>
                </a:lnTo>
                <a:lnTo>
                  <a:pt x="1269708" y="5628327"/>
                </a:lnTo>
                <a:lnTo>
                  <a:pt x="1199575" y="5638044"/>
                </a:lnTo>
                <a:lnTo>
                  <a:pt x="1184597" y="5643495"/>
                </a:lnTo>
                <a:lnTo>
                  <a:pt x="1167116" y="5638839"/>
                </a:lnTo>
                <a:cubicBezTo>
                  <a:pt x="1164967" y="5637468"/>
                  <a:pt x="1163217" y="5635928"/>
                  <a:pt x="1161916" y="5634272"/>
                </a:cubicBezTo>
                <a:lnTo>
                  <a:pt x="1106129" y="5643341"/>
                </a:lnTo>
                <a:lnTo>
                  <a:pt x="1099384" y="5643595"/>
                </a:lnTo>
                <a:lnTo>
                  <a:pt x="1052881" y="5642312"/>
                </a:lnTo>
                <a:lnTo>
                  <a:pt x="983712" y="5635687"/>
                </a:lnTo>
                <a:cubicBezTo>
                  <a:pt x="960832" y="5630564"/>
                  <a:pt x="940175" y="5609600"/>
                  <a:pt x="911933" y="5620321"/>
                </a:cubicBezTo>
                <a:cubicBezTo>
                  <a:pt x="918189" y="5608452"/>
                  <a:pt x="878387" y="5624096"/>
                  <a:pt x="870493" y="5614082"/>
                </a:cubicBezTo>
                <a:cubicBezTo>
                  <a:pt x="865855" y="5605753"/>
                  <a:pt x="852700" y="5608558"/>
                  <a:pt x="841664" y="5606907"/>
                </a:cubicBezTo>
                <a:cubicBezTo>
                  <a:pt x="832028" y="5599147"/>
                  <a:pt x="778646" y="5598835"/>
                  <a:pt x="761161" y="5602820"/>
                </a:cubicBezTo>
                <a:cubicBezTo>
                  <a:pt x="713282" y="5619272"/>
                  <a:pt x="663271" y="5589736"/>
                  <a:pt x="624746" y="5601972"/>
                </a:cubicBezTo>
                <a:cubicBezTo>
                  <a:pt x="609242" y="5601233"/>
                  <a:pt x="598997" y="5599815"/>
                  <a:pt x="591545" y="5598288"/>
                </a:cubicBezTo>
                <a:lnTo>
                  <a:pt x="577646" y="5594621"/>
                </a:lnTo>
                <a:lnTo>
                  <a:pt x="34488" y="5594621"/>
                </a:lnTo>
                <a:lnTo>
                  <a:pt x="34488" y="5592586"/>
                </a:lnTo>
                <a:lnTo>
                  <a:pt x="10190" y="5582821"/>
                </a:lnTo>
                <a:cubicBezTo>
                  <a:pt x="3916" y="5576757"/>
                  <a:pt x="28" y="5568387"/>
                  <a:pt x="0" y="5559138"/>
                </a:cubicBezTo>
                <a:lnTo>
                  <a:pt x="0" y="2822796"/>
                </a:lnTo>
                <a:lnTo>
                  <a:pt x="4283" y="2814726"/>
                </a:lnTo>
                <a:lnTo>
                  <a:pt x="39" y="2804856"/>
                </a:lnTo>
                <a:lnTo>
                  <a:pt x="39" y="58894"/>
                </a:lnTo>
                <a:cubicBezTo>
                  <a:pt x="93" y="49664"/>
                  <a:pt x="3991" y="41318"/>
                  <a:pt x="10261" y="35273"/>
                </a:cubicBezTo>
                <a:lnTo>
                  <a:pt x="34488" y="25556"/>
                </a:lnTo>
                <a:lnTo>
                  <a:pt x="34488" y="20985"/>
                </a:lnTo>
                <a:lnTo>
                  <a:pt x="6685573" y="25681"/>
                </a:lnTo>
                <a:lnTo>
                  <a:pt x="6760964" y="17249"/>
                </a:lnTo>
                <a:cubicBezTo>
                  <a:pt x="6762236" y="17197"/>
                  <a:pt x="6793057" y="17710"/>
                  <a:pt x="6794620" y="17095"/>
                </a:cubicBezTo>
                <a:lnTo>
                  <a:pt x="6815999" y="17800"/>
                </a:lnTo>
                <a:lnTo>
                  <a:pt x="6823278" y="25835"/>
                </a:lnTo>
                <a:cubicBezTo>
                  <a:pt x="6840241" y="29113"/>
                  <a:pt x="6891296" y="28327"/>
                  <a:pt x="6920759" y="28825"/>
                </a:cubicBezTo>
                <a:lnTo>
                  <a:pt x="7009730" y="25305"/>
                </a:lnTo>
                <a:lnTo>
                  <a:pt x="7022946" y="28825"/>
                </a:lnTo>
                <a:lnTo>
                  <a:pt x="7113950" y="26241"/>
                </a:lnTo>
                <a:lnTo>
                  <a:pt x="7140925" y="28825"/>
                </a:lnTo>
                <a:lnTo>
                  <a:pt x="7506591" y="28825"/>
                </a:lnTo>
                <a:lnTo>
                  <a:pt x="7517367" y="26513"/>
                </a:lnTo>
                <a:lnTo>
                  <a:pt x="7573249" y="18963"/>
                </a:lnTo>
                <a:lnTo>
                  <a:pt x="7654431" y="11880"/>
                </a:lnTo>
                <a:lnTo>
                  <a:pt x="7709924" y="4191"/>
                </a:lnTo>
                <a:cubicBezTo>
                  <a:pt x="7724138" y="3407"/>
                  <a:pt x="7727397" y="7874"/>
                  <a:pt x="7739720" y="71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906314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209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Franklin Gothic Heavy</vt:lpstr>
      <vt:lpstr>AfterhoursVTI</vt:lpstr>
      <vt:lpstr>BIENVENIDOS</vt:lpstr>
      <vt:lpstr>PRESENTACIÓN</vt:lpstr>
      <vt:lpstr>¿Puede cualquier persona aprender a programar?</vt:lpstr>
      <vt:lpstr>TEMARIO CLASE =&gt; FORMULARIOS</vt:lpstr>
      <vt:lpstr>HOOKS ¿Qué SON?</vt:lpstr>
      <vt:lpstr>Presentación de PowerPoint</vt:lpstr>
      <vt:lpstr>HOOKS!!!</vt:lpstr>
      <vt:lpstr>Ese valor por defecto puede ser cualquier tipo de valor. Por ejemplo, un objeto, un array, una string, un boolen, etc.  </vt:lpstr>
      <vt:lpstr>Presentación de PowerPoint</vt:lpstr>
      <vt:lpstr>CUSTOM HOOKS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Pierini, Jonatan</dc:creator>
  <cp:lastModifiedBy>Pierini, Jonatan</cp:lastModifiedBy>
  <cp:revision>1</cp:revision>
  <dcterms:created xsi:type="dcterms:W3CDTF">2023-03-07T20:14:46Z</dcterms:created>
  <dcterms:modified xsi:type="dcterms:W3CDTF">2023-03-07T20:32:09Z</dcterms:modified>
</cp:coreProperties>
</file>