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8874"/>
            <a:ext cx="7772400" cy="1470025"/>
          </a:xfrm>
        </p:spPr>
        <p:txBody>
          <a:bodyPr/>
          <a:lstStyle/>
          <a:p>
            <a:r>
              <a:rPr dirty="0"/>
              <a:t>Hello, World!</a:t>
            </a:r>
          </a:p>
        </p:txBody>
      </p:sp>
      <p:pic>
        <p:nvPicPr>
          <p:cNvPr id="4" name="Picture 3" descr="A cat and a chick on a couch&#10;&#10;Description automatically generated">
            <a:extLst>
              <a:ext uri="{FF2B5EF4-FFF2-40B4-BE49-F238E27FC236}">
                <a16:creationId xmlns:a16="http://schemas.microsoft.com/office/drawing/2014/main" id="{24869196-6898-C348-637C-3625D45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51" y="2583415"/>
            <a:ext cx="4388497" cy="3291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Hello, World!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E. Mcfarlane</cp:lastModifiedBy>
  <cp:revision>3</cp:revision>
  <dcterms:created xsi:type="dcterms:W3CDTF">2013-01-27T09:14:16Z</dcterms:created>
  <dcterms:modified xsi:type="dcterms:W3CDTF">2024-03-24T00:18:34Z</dcterms:modified>
  <cp:category/>
</cp:coreProperties>
</file>