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8589"/>
            <a:ext cx="7772400" cy="1470025"/>
          </a:xfrm>
        </p:spPr>
        <p:txBody>
          <a:bodyPr/>
          <a:lstStyle/>
          <a:p>
            <a:r>
              <a:rPr dirty="0"/>
              <a:t>Hello, World!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Hello, World!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World!</dc:title>
  <dc:subject/>
  <dc:creator/>
  <cp:keywords/>
  <dc:description>generated using python-pptx</dc:description>
  <cp:lastModifiedBy>E. Mcfarlane</cp:lastModifiedBy>
  <cp:revision>2</cp:revision>
  <dcterms:created xsi:type="dcterms:W3CDTF">2013-01-27T09:14:16Z</dcterms:created>
  <dcterms:modified xsi:type="dcterms:W3CDTF">2024-03-22T02:42:25Z</dcterms:modified>
  <cp:category/>
</cp:coreProperties>
</file>