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4" r:id="rId17"/>
    <p:sldId id="275" r:id="rId18"/>
    <p:sldId id="276" r:id="rId19"/>
    <p:sldId id="277"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68" d="100"/>
          <a:sy n="68" d="100"/>
        </p:scale>
        <p:origin x="78" y="264"/>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Capello" userId="96745b4442d15cdd" providerId="LiveId" clId="{1A5AEA84-12AD-427E-9DA0-269100D46FE1}"/>
    <pc:docChg chg="undo redo custSel addSld delSld modSld sldOrd modMainMaster">
      <pc:chgData name="Juan Capello" userId="96745b4442d15cdd" providerId="LiveId" clId="{1A5AEA84-12AD-427E-9DA0-269100D46FE1}" dt="2022-05-07T11:49:18.062" v="7382" actId="20577"/>
      <pc:docMkLst>
        <pc:docMk/>
      </pc:docMkLst>
      <pc:sldChg chg="modSp del mod">
        <pc:chgData name="Juan Capello" userId="96745b4442d15cdd" providerId="LiveId" clId="{1A5AEA84-12AD-427E-9DA0-269100D46FE1}" dt="2022-05-07T11:11:05.336" v="5479" actId="2696"/>
        <pc:sldMkLst>
          <pc:docMk/>
          <pc:sldMk cId="1072054196" sldId="256"/>
        </pc:sldMkLst>
        <pc:spChg chg="mod">
          <ac:chgData name="Juan Capello" userId="96745b4442d15cdd" providerId="LiveId" clId="{1A5AEA84-12AD-427E-9DA0-269100D46FE1}" dt="2022-05-06T01:38:02.741" v="340" actId="1076"/>
          <ac:spMkLst>
            <pc:docMk/>
            <pc:sldMk cId="1072054196" sldId="256"/>
            <ac:spMk id="9" creationId="{C7C0D489-5C24-1CAC-D4FF-E7827F8DF22A}"/>
          </ac:spMkLst>
        </pc:spChg>
      </pc:sldChg>
      <pc:sldChg chg="addSp modSp mod setBg">
        <pc:chgData name="Juan Capello" userId="96745b4442d15cdd" providerId="LiveId" clId="{1A5AEA84-12AD-427E-9DA0-269100D46FE1}" dt="2022-05-07T11:31:18.387" v="5611"/>
        <pc:sldMkLst>
          <pc:docMk/>
          <pc:sldMk cId="3060034102" sldId="257"/>
        </pc:sldMkLst>
        <pc:spChg chg="mod">
          <ac:chgData name="Juan Capello" userId="96745b4442d15cdd" providerId="LiveId" clId="{1A5AEA84-12AD-427E-9DA0-269100D46FE1}" dt="2022-05-07T00:35:43.234" v="5099" actId="20577"/>
          <ac:spMkLst>
            <pc:docMk/>
            <pc:sldMk cId="3060034102" sldId="257"/>
            <ac:spMk id="5" creationId="{0E8BB665-EF45-6CAF-800C-60346B806475}"/>
          </ac:spMkLst>
        </pc:spChg>
        <pc:picChg chg="add mod">
          <ac:chgData name="Juan Capello" userId="96745b4442d15cdd" providerId="LiveId" clId="{1A5AEA84-12AD-427E-9DA0-269100D46FE1}" dt="2022-05-07T11:12:51.957" v="5559" actId="1076"/>
          <ac:picMkLst>
            <pc:docMk/>
            <pc:sldMk cId="3060034102" sldId="257"/>
            <ac:picMk id="6" creationId="{EF23450B-5E77-7A60-B99B-24FA19D2E8B9}"/>
          </ac:picMkLst>
        </pc:picChg>
        <pc:picChg chg="add mod">
          <ac:chgData name="Juan Capello" userId="96745b4442d15cdd" providerId="LiveId" clId="{1A5AEA84-12AD-427E-9DA0-269100D46FE1}" dt="2022-05-07T11:12:48.885" v="5558" actId="1076"/>
          <ac:picMkLst>
            <pc:docMk/>
            <pc:sldMk cId="3060034102" sldId="257"/>
            <ac:picMk id="7" creationId="{E8621D18-02DE-3CFC-CDB0-25E775726EC3}"/>
          </ac:picMkLst>
        </pc:picChg>
        <pc:picChg chg="add mod">
          <ac:chgData name="Juan Capello" userId="96745b4442d15cdd" providerId="LiveId" clId="{1A5AEA84-12AD-427E-9DA0-269100D46FE1}" dt="2022-05-07T11:12:39.093" v="5555" actId="1076"/>
          <ac:picMkLst>
            <pc:docMk/>
            <pc:sldMk cId="3060034102" sldId="257"/>
            <ac:picMk id="8" creationId="{8C2C415E-54CC-647B-5BA4-57BD6C142ED4}"/>
          </ac:picMkLst>
        </pc:picChg>
        <pc:picChg chg="add mod">
          <ac:chgData name="Juan Capello" userId="96745b4442d15cdd" providerId="LiveId" clId="{1A5AEA84-12AD-427E-9DA0-269100D46FE1}" dt="2022-05-07T11:12:46.866" v="5557" actId="1076"/>
          <ac:picMkLst>
            <pc:docMk/>
            <pc:sldMk cId="3060034102" sldId="257"/>
            <ac:picMk id="9" creationId="{C4823D64-778F-6EE9-3818-36F9C31A3A0B}"/>
          </ac:picMkLst>
        </pc:picChg>
        <pc:picChg chg="add mod">
          <ac:chgData name="Juan Capello" userId="96745b4442d15cdd" providerId="LiveId" clId="{1A5AEA84-12AD-427E-9DA0-269100D46FE1}" dt="2022-05-07T11:12:57.445" v="5561" actId="1076"/>
          <ac:picMkLst>
            <pc:docMk/>
            <pc:sldMk cId="3060034102" sldId="257"/>
            <ac:picMk id="10" creationId="{75240197-E438-B018-F6F9-FB6CA9B18F4F}"/>
          </ac:picMkLst>
        </pc:picChg>
      </pc:sldChg>
      <pc:sldChg chg="addSp delSp modSp mod setBg">
        <pc:chgData name="Juan Capello" userId="96745b4442d15cdd" providerId="LiveId" clId="{1A5AEA84-12AD-427E-9DA0-269100D46FE1}" dt="2022-05-07T11:31:18.387" v="5611"/>
        <pc:sldMkLst>
          <pc:docMk/>
          <pc:sldMk cId="3157340827" sldId="258"/>
        </pc:sldMkLst>
        <pc:spChg chg="mod">
          <ac:chgData name="Juan Capello" userId="96745b4442d15cdd" providerId="LiveId" clId="{1A5AEA84-12AD-427E-9DA0-269100D46FE1}" dt="2022-05-07T01:06:00.159" v="5475" actId="255"/>
          <ac:spMkLst>
            <pc:docMk/>
            <pc:sldMk cId="3157340827" sldId="258"/>
            <ac:spMk id="2" creationId="{BBF8B9FF-544C-0C66-8C92-C6C74353AC85}"/>
          </ac:spMkLst>
        </pc:spChg>
        <pc:spChg chg="mod">
          <ac:chgData name="Juan Capello" userId="96745b4442d15cdd" providerId="LiveId" clId="{1A5AEA84-12AD-427E-9DA0-269100D46FE1}" dt="2022-05-06T01:39:23.339" v="415" actId="20577"/>
          <ac:spMkLst>
            <pc:docMk/>
            <pc:sldMk cId="3157340827" sldId="258"/>
            <ac:spMk id="3" creationId="{94A70D0F-EB76-98F0-0FB7-A70F79F9F833}"/>
          </ac:spMkLst>
        </pc:spChg>
        <pc:spChg chg="add del mod">
          <ac:chgData name="Juan Capello" userId="96745b4442d15cdd" providerId="LiveId" clId="{1A5AEA84-12AD-427E-9DA0-269100D46FE1}" dt="2022-05-07T11:15:23.532" v="5574" actId="478"/>
          <ac:spMkLst>
            <pc:docMk/>
            <pc:sldMk cId="3157340827" sldId="258"/>
            <ac:spMk id="4" creationId="{035D5904-0353-96D6-247F-B19DDF7F762D}"/>
          </ac:spMkLst>
        </pc:spChg>
        <pc:picChg chg="add mod">
          <ac:chgData name="Juan Capello" userId="96745b4442d15cdd" providerId="LiveId" clId="{1A5AEA84-12AD-427E-9DA0-269100D46FE1}" dt="2022-05-07T11:15:22.181" v="5573" actId="1076"/>
          <ac:picMkLst>
            <pc:docMk/>
            <pc:sldMk cId="3157340827" sldId="258"/>
            <ac:picMk id="5" creationId="{5B5F258A-2542-001B-DFDC-00868357DB72}"/>
          </ac:picMkLst>
        </pc:picChg>
      </pc:sldChg>
      <pc:sldChg chg="addSp delSp modSp mod setBg">
        <pc:chgData name="Juan Capello" userId="96745b4442d15cdd" providerId="LiveId" clId="{1A5AEA84-12AD-427E-9DA0-269100D46FE1}" dt="2022-05-07T11:31:18.387" v="5611"/>
        <pc:sldMkLst>
          <pc:docMk/>
          <pc:sldMk cId="3916851716" sldId="259"/>
        </pc:sldMkLst>
        <pc:picChg chg="add mod">
          <ac:chgData name="Juan Capello" userId="96745b4442d15cdd" providerId="LiveId" clId="{1A5AEA84-12AD-427E-9DA0-269100D46FE1}" dt="2022-05-07T00:41:03.140" v="5111" actId="14100"/>
          <ac:picMkLst>
            <pc:docMk/>
            <pc:sldMk cId="3916851716" sldId="259"/>
            <ac:picMk id="3" creationId="{3626C71C-40E7-56C2-7395-B35622712256}"/>
          </ac:picMkLst>
        </pc:picChg>
        <pc:picChg chg="del">
          <ac:chgData name="Juan Capello" userId="96745b4442d15cdd" providerId="LiveId" clId="{1A5AEA84-12AD-427E-9DA0-269100D46FE1}" dt="2022-05-07T00:40:26.967" v="5100" actId="478"/>
          <ac:picMkLst>
            <pc:docMk/>
            <pc:sldMk cId="3916851716" sldId="259"/>
            <ac:picMk id="5" creationId="{AF0AA114-8656-3824-9D4B-B918B8A73EA9}"/>
          </ac:picMkLst>
        </pc:picChg>
        <pc:picChg chg="add mod">
          <ac:chgData name="Juan Capello" userId="96745b4442d15cdd" providerId="LiveId" clId="{1A5AEA84-12AD-427E-9DA0-269100D46FE1}" dt="2022-05-07T00:41:23.140" v="5116" actId="14100"/>
          <ac:picMkLst>
            <pc:docMk/>
            <pc:sldMk cId="3916851716" sldId="259"/>
            <ac:picMk id="6" creationId="{90989224-DB91-0EC4-4C30-A899543ADC63}"/>
          </ac:picMkLst>
        </pc:picChg>
        <pc:picChg chg="del">
          <ac:chgData name="Juan Capello" userId="96745b4442d15cdd" providerId="LiveId" clId="{1A5AEA84-12AD-427E-9DA0-269100D46FE1}" dt="2022-05-07T00:40:27.501" v="5101" actId="478"/>
          <ac:picMkLst>
            <pc:docMk/>
            <pc:sldMk cId="3916851716" sldId="259"/>
            <ac:picMk id="7" creationId="{5ADEA868-6711-1A35-C16F-7291E7F7E9A0}"/>
          </ac:picMkLst>
        </pc:picChg>
        <pc:picChg chg="del mod">
          <ac:chgData name="Juan Capello" userId="96745b4442d15cdd" providerId="LiveId" clId="{1A5AEA84-12AD-427E-9DA0-269100D46FE1}" dt="2022-05-07T00:40:28.623" v="5103" actId="478"/>
          <ac:picMkLst>
            <pc:docMk/>
            <pc:sldMk cId="3916851716" sldId="259"/>
            <ac:picMk id="9" creationId="{48E6B19C-5D24-A79D-8998-ED3D65FF9C40}"/>
          </ac:picMkLst>
        </pc:picChg>
        <pc:picChg chg="add mod">
          <ac:chgData name="Juan Capello" userId="96745b4442d15cdd" providerId="LiveId" clId="{1A5AEA84-12AD-427E-9DA0-269100D46FE1}" dt="2022-05-07T00:41:43.933" v="5122" actId="14100"/>
          <ac:picMkLst>
            <pc:docMk/>
            <pc:sldMk cId="3916851716" sldId="259"/>
            <ac:picMk id="10" creationId="{670164E8-C58D-29D4-5458-C8BA7BF1B2B3}"/>
          </ac:picMkLst>
        </pc:picChg>
        <pc:picChg chg="add mod">
          <ac:chgData name="Juan Capello" userId="96745b4442d15cdd" providerId="LiveId" clId="{1A5AEA84-12AD-427E-9DA0-269100D46FE1}" dt="2022-05-07T00:42:08.563" v="5128" actId="14100"/>
          <ac:picMkLst>
            <pc:docMk/>
            <pc:sldMk cId="3916851716" sldId="259"/>
            <ac:picMk id="12" creationId="{19EBCFCD-5984-2770-B0CB-D63BBA70BA3D}"/>
          </ac:picMkLst>
        </pc:picChg>
        <pc:picChg chg="del">
          <ac:chgData name="Juan Capello" userId="96745b4442d15cdd" providerId="LiveId" clId="{1A5AEA84-12AD-427E-9DA0-269100D46FE1}" dt="2022-05-07T00:40:28.037" v="5102" actId="478"/>
          <ac:picMkLst>
            <pc:docMk/>
            <pc:sldMk cId="3916851716" sldId="259"/>
            <ac:picMk id="13" creationId="{E44012B4-8D21-D9C4-BE40-DF5F4EBBF983}"/>
          </ac:picMkLst>
        </pc:picChg>
      </pc:sldChg>
      <pc:sldChg chg="addSp delSp modSp mod setBg">
        <pc:chgData name="Juan Capello" userId="96745b4442d15cdd" providerId="LiveId" clId="{1A5AEA84-12AD-427E-9DA0-269100D46FE1}" dt="2022-05-07T11:31:18.387" v="5611"/>
        <pc:sldMkLst>
          <pc:docMk/>
          <pc:sldMk cId="1409395730" sldId="260"/>
        </pc:sldMkLst>
        <pc:picChg chg="add mod">
          <ac:chgData name="Juan Capello" userId="96745b4442d15cdd" providerId="LiveId" clId="{1A5AEA84-12AD-427E-9DA0-269100D46FE1}" dt="2022-05-07T00:42:29.813" v="5131" actId="1076"/>
          <ac:picMkLst>
            <pc:docMk/>
            <pc:sldMk cId="1409395730" sldId="260"/>
            <ac:picMk id="3" creationId="{35C9C956-D8B8-F942-0F5F-9F3043608744}"/>
          </ac:picMkLst>
        </pc:picChg>
        <pc:picChg chg="del">
          <ac:chgData name="Juan Capello" userId="96745b4442d15cdd" providerId="LiveId" clId="{1A5AEA84-12AD-427E-9DA0-269100D46FE1}" dt="2022-05-07T00:40:29.909" v="5104" actId="478"/>
          <ac:picMkLst>
            <pc:docMk/>
            <pc:sldMk cId="1409395730" sldId="260"/>
            <ac:picMk id="5" creationId="{EB03E622-AA8D-BCE9-43E6-C411ED3D1B14}"/>
          </ac:picMkLst>
        </pc:picChg>
      </pc:sldChg>
      <pc:sldChg chg="addSp delSp modSp mod setBg">
        <pc:chgData name="Juan Capello" userId="96745b4442d15cdd" providerId="LiveId" clId="{1A5AEA84-12AD-427E-9DA0-269100D46FE1}" dt="2022-05-07T11:31:18.387" v="5611"/>
        <pc:sldMkLst>
          <pc:docMk/>
          <pc:sldMk cId="1888480785" sldId="261"/>
        </pc:sldMkLst>
        <pc:spChg chg="add mod ord">
          <ac:chgData name="Juan Capello" userId="96745b4442d15cdd" providerId="LiveId" clId="{1A5AEA84-12AD-427E-9DA0-269100D46FE1}" dt="2022-05-07T11:15:33.739" v="5577" actId="167"/>
          <ac:spMkLst>
            <pc:docMk/>
            <pc:sldMk cId="1888480785" sldId="261"/>
            <ac:spMk id="6" creationId="{E10B9C21-304E-50C1-0D01-D05E3294F0E4}"/>
          </ac:spMkLst>
        </pc:spChg>
        <pc:spChg chg="mod">
          <ac:chgData name="Juan Capello" userId="96745b4442d15cdd" providerId="LiveId" clId="{1A5AEA84-12AD-427E-9DA0-269100D46FE1}" dt="2022-05-07T00:42:55.262" v="5151" actId="20577"/>
          <ac:spMkLst>
            <pc:docMk/>
            <pc:sldMk cId="1888480785" sldId="261"/>
            <ac:spMk id="19" creationId="{FE62E4F2-FA10-AC1E-0DC4-533FAC69DB73}"/>
          </ac:spMkLst>
        </pc:spChg>
        <pc:picChg chg="add mod">
          <ac:chgData name="Juan Capello" userId="96745b4442d15cdd" providerId="LiveId" clId="{1A5AEA84-12AD-427E-9DA0-269100D46FE1}" dt="2022-05-07T11:14:48.014" v="5568" actId="1076"/>
          <ac:picMkLst>
            <pc:docMk/>
            <pc:sldMk cId="1888480785" sldId="261"/>
            <ac:picMk id="4" creationId="{55992E74-5DFF-82AA-2643-81B7958DE7D1}"/>
          </ac:picMkLst>
        </pc:picChg>
        <pc:picChg chg="add del mod">
          <ac:chgData name="Juan Capello" userId="96745b4442d15cdd" providerId="LiveId" clId="{1A5AEA84-12AD-427E-9DA0-269100D46FE1}" dt="2022-05-07T11:15:00.296" v="5570" actId="478"/>
          <ac:picMkLst>
            <pc:docMk/>
            <pc:sldMk cId="1888480785" sldId="261"/>
            <ac:picMk id="5" creationId="{F031EB0B-6E96-7DD8-BDC1-AA4F50891202}"/>
          </ac:picMkLst>
        </pc:picChg>
      </pc:sldChg>
      <pc:sldChg chg="addSp modSp mod setBg">
        <pc:chgData name="Juan Capello" userId="96745b4442d15cdd" providerId="LiveId" clId="{1A5AEA84-12AD-427E-9DA0-269100D46FE1}" dt="2022-05-07T11:31:18.387" v="5611"/>
        <pc:sldMkLst>
          <pc:docMk/>
          <pc:sldMk cId="1682397048" sldId="263"/>
        </pc:sldMkLst>
        <pc:spChg chg="mod">
          <ac:chgData name="Juan Capello" userId="96745b4442d15cdd" providerId="LiveId" clId="{1A5AEA84-12AD-427E-9DA0-269100D46FE1}" dt="2022-05-06T19:37:05.846" v="772" actId="20577"/>
          <ac:spMkLst>
            <pc:docMk/>
            <pc:sldMk cId="1682397048" sldId="263"/>
            <ac:spMk id="3" creationId="{94A70D0F-EB76-98F0-0FB7-A70F79F9F833}"/>
          </ac:spMkLst>
        </pc:spChg>
        <pc:spChg chg="add mod">
          <ac:chgData name="Juan Capello" userId="96745b4442d15cdd" providerId="LiveId" clId="{1A5AEA84-12AD-427E-9DA0-269100D46FE1}" dt="2022-05-07T11:15:48.638" v="5579" actId="1076"/>
          <ac:spMkLst>
            <pc:docMk/>
            <pc:sldMk cId="1682397048" sldId="263"/>
            <ac:spMk id="4" creationId="{1238C91F-F2CB-6CA5-0501-E18EB25C4EAD}"/>
          </ac:spMkLst>
        </pc:spChg>
        <pc:picChg chg="add mod">
          <ac:chgData name="Juan Capello" userId="96745b4442d15cdd" providerId="LiveId" clId="{1A5AEA84-12AD-427E-9DA0-269100D46FE1}" dt="2022-05-07T11:15:48.638" v="5579" actId="1076"/>
          <ac:picMkLst>
            <pc:docMk/>
            <pc:sldMk cId="1682397048" sldId="263"/>
            <ac:picMk id="5" creationId="{C6E80C66-132B-03FE-3E76-FAEFF6CAF595}"/>
          </ac:picMkLst>
        </pc:picChg>
      </pc:sldChg>
      <pc:sldChg chg="setBg">
        <pc:chgData name="Juan Capello" userId="96745b4442d15cdd" providerId="LiveId" clId="{1A5AEA84-12AD-427E-9DA0-269100D46FE1}" dt="2022-05-07T11:31:18.387" v="5611"/>
        <pc:sldMkLst>
          <pc:docMk/>
          <pc:sldMk cId="3221146389" sldId="264"/>
        </pc:sldMkLst>
      </pc:sldChg>
      <pc:sldChg chg="addSp modSp mod setBg">
        <pc:chgData name="Juan Capello" userId="96745b4442d15cdd" providerId="LiveId" clId="{1A5AEA84-12AD-427E-9DA0-269100D46FE1}" dt="2022-05-07T11:31:18.387" v="5611"/>
        <pc:sldMkLst>
          <pc:docMk/>
          <pc:sldMk cId="4272441982" sldId="265"/>
        </pc:sldMkLst>
        <pc:spChg chg="add mod ord">
          <ac:chgData name="Juan Capello" userId="96745b4442d15cdd" providerId="LiveId" clId="{1A5AEA84-12AD-427E-9DA0-269100D46FE1}" dt="2022-05-07T11:16:11.172" v="5584" actId="167"/>
          <ac:spMkLst>
            <pc:docMk/>
            <pc:sldMk cId="4272441982" sldId="265"/>
            <ac:spMk id="5" creationId="{124AFB9B-A70D-E857-33F1-3A3EC06B707C}"/>
          </ac:spMkLst>
        </pc:spChg>
        <pc:spChg chg="mod">
          <ac:chgData name="Juan Capello" userId="96745b4442d15cdd" providerId="LiveId" clId="{1A5AEA84-12AD-427E-9DA0-269100D46FE1}" dt="2022-05-07T00:45:29.964" v="5236" actId="313"/>
          <ac:spMkLst>
            <pc:docMk/>
            <pc:sldMk cId="4272441982" sldId="265"/>
            <ac:spMk id="19" creationId="{FE62E4F2-FA10-AC1E-0DC4-533FAC69DB73}"/>
          </ac:spMkLst>
        </pc:spChg>
        <pc:picChg chg="add mod">
          <ac:chgData name="Juan Capello" userId="96745b4442d15cdd" providerId="LiveId" clId="{1A5AEA84-12AD-427E-9DA0-269100D46FE1}" dt="2022-05-07T11:16:02.126" v="5581" actId="1076"/>
          <ac:picMkLst>
            <pc:docMk/>
            <pc:sldMk cId="4272441982" sldId="265"/>
            <ac:picMk id="4" creationId="{3100C381-0C4C-EDBE-9778-BC699C02099B}"/>
          </ac:picMkLst>
        </pc:picChg>
        <pc:picChg chg="add mod">
          <ac:chgData name="Juan Capello" userId="96745b4442d15cdd" providerId="LiveId" clId="{1A5AEA84-12AD-427E-9DA0-269100D46FE1}" dt="2022-05-07T11:20:18.507" v="5588" actId="571"/>
          <ac:picMkLst>
            <pc:docMk/>
            <pc:sldMk cId="4272441982" sldId="265"/>
            <ac:picMk id="6" creationId="{9A550F27-A0D3-73D3-CE02-D1E33E696247}"/>
          </ac:picMkLst>
        </pc:picChg>
      </pc:sldChg>
      <pc:sldChg chg="addSp modSp add mod ord setBg">
        <pc:chgData name="Juan Capello" userId="96745b4442d15cdd" providerId="LiveId" clId="{1A5AEA84-12AD-427E-9DA0-269100D46FE1}" dt="2022-05-07T11:31:18.387" v="5611"/>
        <pc:sldMkLst>
          <pc:docMk/>
          <pc:sldMk cId="739814088" sldId="266"/>
        </pc:sldMkLst>
        <pc:spChg chg="mod">
          <ac:chgData name="Juan Capello" userId="96745b4442d15cdd" providerId="LiveId" clId="{1A5AEA84-12AD-427E-9DA0-269100D46FE1}" dt="2022-05-06T19:48:21.217" v="1908" actId="313"/>
          <ac:spMkLst>
            <pc:docMk/>
            <pc:sldMk cId="739814088" sldId="266"/>
            <ac:spMk id="2" creationId="{BBF8B9FF-544C-0C66-8C92-C6C74353AC85}"/>
          </ac:spMkLst>
        </pc:spChg>
        <pc:spChg chg="mod">
          <ac:chgData name="Juan Capello" userId="96745b4442d15cdd" providerId="LiveId" clId="{1A5AEA84-12AD-427E-9DA0-269100D46FE1}" dt="2022-05-06T19:47:57.883" v="1899" actId="20577"/>
          <ac:spMkLst>
            <pc:docMk/>
            <pc:sldMk cId="739814088" sldId="266"/>
            <ac:spMk id="3" creationId="{94A70D0F-EB76-98F0-0FB7-A70F79F9F833}"/>
          </ac:spMkLst>
        </pc:spChg>
        <pc:spChg chg="add mod">
          <ac:chgData name="Juan Capello" userId="96745b4442d15cdd" providerId="LiveId" clId="{1A5AEA84-12AD-427E-9DA0-269100D46FE1}" dt="2022-05-07T11:20:06.416" v="5586" actId="1076"/>
          <ac:spMkLst>
            <pc:docMk/>
            <pc:sldMk cId="739814088" sldId="266"/>
            <ac:spMk id="4" creationId="{33F3D275-6756-907A-5B1C-69B4CF047DD8}"/>
          </ac:spMkLst>
        </pc:spChg>
        <pc:picChg chg="add mod">
          <ac:chgData name="Juan Capello" userId="96745b4442d15cdd" providerId="LiveId" clId="{1A5AEA84-12AD-427E-9DA0-269100D46FE1}" dt="2022-05-07T11:20:06.416" v="5586" actId="1076"/>
          <ac:picMkLst>
            <pc:docMk/>
            <pc:sldMk cId="739814088" sldId="266"/>
            <ac:picMk id="5" creationId="{185D50B1-2AC1-4C5E-4B5B-A84B919D100C}"/>
          </ac:picMkLst>
        </pc:picChg>
      </pc:sldChg>
      <pc:sldChg chg="addSp delSp modSp add mod ord setBg">
        <pc:chgData name="Juan Capello" userId="96745b4442d15cdd" providerId="LiveId" clId="{1A5AEA84-12AD-427E-9DA0-269100D46FE1}" dt="2022-05-07T11:31:18.387" v="5611"/>
        <pc:sldMkLst>
          <pc:docMk/>
          <pc:sldMk cId="626059682" sldId="267"/>
        </pc:sldMkLst>
        <pc:picChg chg="add mod">
          <ac:chgData name="Juan Capello" userId="96745b4442d15cdd" providerId="LiveId" clId="{1A5AEA84-12AD-427E-9DA0-269100D46FE1}" dt="2022-05-06T19:48:03.953" v="1900" actId="1076"/>
          <ac:picMkLst>
            <pc:docMk/>
            <pc:sldMk cId="626059682" sldId="267"/>
            <ac:picMk id="3" creationId="{971B88B5-29CA-6621-9088-095CF0864C6C}"/>
          </ac:picMkLst>
        </pc:picChg>
        <pc:picChg chg="del">
          <ac:chgData name="Juan Capello" userId="96745b4442d15cdd" providerId="LiveId" clId="{1A5AEA84-12AD-427E-9DA0-269100D46FE1}" dt="2022-05-06T19:44:27.929" v="1491" actId="478"/>
          <ac:picMkLst>
            <pc:docMk/>
            <pc:sldMk cId="626059682" sldId="267"/>
            <ac:picMk id="5" creationId="{F6947B55-8674-FEA3-27AA-15188521B017}"/>
          </ac:picMkLst>
        </pc:picChg>
      </pc:sldChg>
      <pc:sldChg chg="addSp modSp add mod ord setBg">
        <pc:chgData name="Juan Capello" userId="96745b4442d15cdd" providerId="LiveId" clId="{1A5AEA84-12AD-427E-9DA0-269100D46FE1}" dt="2022-05-07T11:31:18.387" v="5611"/>
        <pc:sldMkLst>
          <pc:docMk/>
          <pc:sldMk cId="3215812147" sldId="268"/>
        </pc:sldMkLst>
        <pc:spChg chg="mod">
          <ac:chgData name="Juan Capello" userId="96745b4442d15cdd" providerId="LiveId" clId="{1A5AEA84-12AD-427E-9DA0-269100D46FE1}" dt="2022-05-06T19:48:13.884" v="1905" actId="20577"/>
          <ac:spMkLst>
            <pc:docMk/>
            <pc:sldMk cId="3215812147" sldId="268"/>
            <ac:spMk id="2" creationId="{E980B39B-11CD-47C8-60EF-396E7697DD56}"/>
          </ac:spMkLst>
        </pc:spChg>
        <pc:spChg chg="add mod ord">
          <ac:chgData name="Juan Capello" userId="96745b4442d15cdd" providerId="LiveId" clId="{1A5AEA84-12AD-427E-9DA0-269100D46FE1}" dt="2022-05-07T11:20:42.833" v="5592" actId="167"/>
          <ac:spMkLst>
            <pc:docMk/>
            <pc:sldMk cId="3215812147" sldId="268"/>
            <ac:spMk id="5" creationId="{6C85479A-6073-A57D-8F45-2C178A7101BF}"/>
          </ac:spMkLst>
        </pc:spChg>
        <pc:spChg chg="mod">
          <ac:chgData name="Juan Capello" userId="96745b4442d15cdd" providerId="LiveId" clId="{1A5AEA84-12AD-427E-9DA0-269100D46FE1}" dt="2022-05-07T00:47:57.944" v="5290" actId="20577"/>
          <ac:spMkLst>
            <pc:docMk/>
            <pc:sldMk cId="3215812147" sldId="268"/>
            <ac:spMk id="19" creationId="{FE62E4F2-FA10-AC1E-0DC4-533FAC69DB73}"/>
          </ac:spMkLst>
        </pc:spChg>
        <pc:picChg chg="add mod">
          <ac:chgData name="Juan Capello" userId="96745b4442d15cdd" providerId="LiveId" clId="{1A5AEA84-12AD-427E-9DA0-269100D46FE1}" dt="2022-05-07T11:20:29.201" v="5589"/>
          <ac:picMkLst>
            <pc:docMk/>
            <pc:sldMk cId="3215812147" sldId="268"/>
            <ac:picMk id="4" creationId="{169D6402-5E89-29BE-BE74-ED8AEFADA77D}"/>
          </ac:picMkLst>
        </pc:picChg>
      </pc:sldChg>
      <pc:sldChg chg="addSp modSp add mod ord setBg">
        <pc:chgData name="Juan Capello" userId="96745b4442d15cdd" providerId="LiveId" clId="{1A5AEA84-12AD-427E-9DA0-269100D46FE1}" dt="2022-05-07T11:31:18.387" v="5611"/>
        <pc:sldMkLst>
          <pc:docMk/>
          <pc:sldMk cId="3930739234" sldId="269"/>
        </pc:sldMkLst>
        <pc:spChg chg="mod">
          <ac:chgData name="Juan Capello" userId="96745b4442d15cdd" providerId="LiveId" clId="{1A5AEA84-12AD-427E-9DA0-269100D46FE1}" dt="2022-05-06T20:03:56.962" v="2891" actId="255"/>
          <ac:spMkLst>
            <pc:docMk/>
            <pc:sldMk cId="3930739234" sldId="269"/>
            <ac:spMk id="2" creationId="{BBF8B9FF-544C-0C66-8C92-C6C74353AC85}"/>
          </ac:spMkLst>
        </pc:spChg>
        <pc:spChg chg="mod">
          <ac:chgData name="Juan Capello" userId="96745b4442d15cdd" providerId="LiveId" clId="{1A5AEA84-12AD-427E-9DA0-269100D46FE1}" dt="2022-05-06T20:15:20.900" v="4462" actId="20577"/>
          <ac:spMkLst>
            <pc:docMk/>
            <pc:sldMk cId="3930739234" sldId="269"/>
            <ac:spMk id="3" creationId="{94A70D0F-EB76-98F0-0FB7-A70F79F9F833}"/>
          </ac:spMkLst>
        </pc:spChg>
        <pc:spChg chg="add mod">
          <ac:chgData name="Juan Capello" userId="96745b4442d15cdd" providerId="LiveId" clId="{1A5AEA84-12AD-427E-9DA0-269100D46FE1}" dt="2022-05-07T11:29:24.633" v="5594" actId="1076"/>
          <ac:spMkLst>
            <pc:docMk/>
            <pc:sldMk cId="3930739234" sldId="269"/>
            <ac:spMk id="4" creationId="{A0935617-D250-5924-BC1C-9D504DDBA8AA}"/>
          </ac:spMkLst>
        </pc:spChg>
        <pc:picChg chg="add mod">
          <ac:chgData name="Juan Capello" userId="96745b4442d15cdd" providerId="LiveId" clId="{1A5AEA84-12AD-427E-9DA0-269100D46FE1}" dt="2022-05-07T11:29:24.633" v="5594" actId="1076"/>
          <ac:picMkLst>
            <pc:docMk/>
            <pc:sldMk cId="3930739234" sldId="269"/>
            <ac:picMk id="5" creationId="{69F6E722-A68C-B35E-DADB-6164926B7362}"/>
          </ac:picMkLst>
        </pc:picChg>
      </pc:sldChg>
      <pc:sldChg chg="addSp delSp modSp add mod ord setBg">
        <pc:chgData name="Juan Capello" userId="96745b4442d15cdd" providerId="LiveId" clId="{1A5AEA84-12AD-427E-9DA0-269100D46FE1}" dt="2022-05-07T11:31:18.387" v="5611"/>
        <pc:sldMkLst>
          <pc:docMk/>
          <pc:sldMk cId="3241366437" sldId="270"/>
        </pc:sldMkLst>
        <pc:picChg chg="del">
          <ac:chgData name="Juan Capello" userId="96745b4442d15cdd" providerId="LiveId" clId="{1A5AEA84-12AD-427E-9DA0-269100D46FE1}" dt="2022-05-06T20:08:57.061" v="3671" actId="478"/>
          <ac:picMkLst>
            <pc:docMk/>
            <pc:sldMk cId="3241366437" sldId="270"/>
            <ac:picMk id="3" creationId="{971B88B5-29CA-6621-9088-095CF0864C6C}"/>
          </ac:picMkLst>
        </pc:picChg>
        <pc:picChg chg="add mod">
          <ac:chgData name="Juan Capello" userId="96745b4442d15cdd" providerId="LiveId" clId="{1A5AEA84-12AD-427E-9DA0-269100D46FE1}" dt="2022-05-06T20:09:11.838" v="3674" actId="1076"/>
          <ac:picMkLst>
            <pc:docMk/>
            <pc:sldMk cId="3241366437" sldId="270"/>
            <ac:picMk id="4" creationId="{A14F5134-E97B-B957-DEDB-6C729940FEA6}"/>
          </ac:picMkLst>
        </pc:picChg>
      </pc:sldChg>
      <pc:sldChg chg="addSp modSp add mod ord setBg">
        <pc:chgData name="Juan Capello" userId="96745b4442d15cdd" providerId="LiveId" clId="{1A5AEA84-12AD-427E-9DA0-269100D46FE1}" dt="2022-05-07T11:31:18.387" v="5611"/>
        <pc:sldMkLst>
          <pc:docMk/>
          <pc:sldMk cId="3823782988" sldId="271"/>
        </pc:sldMkLst>
        <pc:spChg chg="mod">
          <ac:chgData name="Juan Capello" userId="96745b4442d15cdd" providerId="LiveId" clId="{1A5AEA84-12AD-427E-9DA0-269100D46FE1}" dt="2022-05-06T20:10:18.962" v="3836" actId="20577"/>
          <ac:spMkLst>
            <pc:docMk/>
            <pc:sldMk cId="3823782988" sldId="271"/>
            <ac:spMk id="2" creationId="{E980B39B-11CD-47C8-60EF-396E7697DD56}"/>
          </ac:spMkLst>
        </pc:spChg>
        <pc:spChg chg="add mod ord">
          <ac:chgData name="Juan Capello" userId="96745b4442d15cdd" providerId="LiveId" clId="{1A5AEA84-12AD-427E-9DA0-269100D46FE1}" dt="2022-05-07T11:29:46.413" v="5598" actId="167"/>
          <ac:spMkLst>
            <pc:docMk/>
            <pc:sldMk cId="3823782988" sldId="271"/>
            <ac:spMk id="5" creationId="{23778AEA-DED2-C028-6105-B174EF893D32}"/>
          </ac:spMkLst>
        </pc:spChg>
        <pc:spChg chg="mod">
          <ac:chgData name="Juan Capello" userId="96745b4442d15cdd" providerId="LiveId" clId="{1A5AEA84-12AD-427E-9DA0-269100D46FE1}" dt="2022-05-07T00:50:21.770" v="5379" actId="20577"/>
          <ac:spMkLst>
            <pc:docMk/>
            <pc:sldMk cId="3823782988" sldId="271"/>
            <ac:spMk id="19" creationId="{FE62E4F2-FA10-AC1E-0DC4-533FAC69DB73}"/>
          </ac:spMkLst>
        </pc:spChg>
        <pc:picChg chg="add mod">
          <ac:chgData name="Juan Capello" userId="96745b4442d15cdd" providerId="LiveId" clId="{1A5AEA84-12AD-427E-9DA0-269100D46FE1}" dt="2022-05-07T11:29:35.375" v="5595"/>
          <ac:picMkLst>
            <pc:docMk/>
            <pc:sldMk cId="3823782988" sldId="271"/>
            <ac:picMk id="4" creationId="{F9F63706-B03E-4E5F-5D5E-2AF9913EDA86}"/>
          </ac:picMkLst>
        </pc:picChg>
      </pc:sldChg>
      <pc:sldChg chg="addSp delSp modSp new mod setBg modClrScheme chgLayout">
        <pc:chgData name="Juan Capello" userId="96745b4442d15cdd" providerId="LiveId" clId="{1A5AEA84-12AD-427E-9DA0-269100D46FE1}" dt="2022-05-07T11:31:18.387" v="5611"/>
        <pc:sldMkLst>
          <pc:docMk/>
          <pc:sldMk cId="842571658" sldId="272"/>
        </pc:sldMkLst>
        <pc:spChg chg="del">
          <ac:chgData name="Juan Capello" userId="96745b4442d15cdd" providerId="LiveId" clId="{1A5AEA84-12AD-427E-9DA0-269100D46FE1}" dt="2022-05-07T00:51:48.730" v="5382" actId="478"/>
          <ac:spMkLst>
            <pc:docMk/>
            <pc:sldMk cId="842571658" sldId="272"/>
            <ac:spMk id="2" creationId="{DB937A1F-8EDD-D1F9-FF38-DF978796F64A}"/>
          </ac:spMkLst>
        </pc:spChg>
        <pc:spChg chg="del">
          <ac:chgData name="Juan Capello" userId="96745b4442d15cdd" providerId="LiveId" clId="{1A5AEA84-12AD-427E-9DA0-269100D46FE1}" dt="2022-05-07T00:51:45.622" v="5381" actId="478"/>
          <ac:spMkLst>
            <pc:docMk/>
            <pc:sldMk cId="842571658" sldId="272"/>
            <ac:spMk id="3" creationId="{88FA33E1-729F-6C64-4F4F-7DCC4C219CC4}"/>
          </ac:spMkLst>
        </pc:spChg>
        <pc:spChg chg="add mod ord">
          <ac:chgData name="Juan Capello" userId="96745b4442d15cdd" providerId="LiveId" clId="{1A5AEA84-12AD-427E-9DA0-269100D46FE1}" dt="2022-05-07T01:06:44.246" v="5478" actId="1076"/>
          <ac:spMkLst>
            <pc:docMk/>
            <pc:sldMk cId="842571658" sldId="272"/>
            <ac:spMk id="4" creationId="{7AAAA8C5-F7AE-E5D8-E7DF-44FAA919D7CC}"/>
          </ac:spMkLst>
        </pc:spChg>
        <pc:spChg chg="add del mod">
          <ac:chgData name="Juan Capello" userId="96745b4442d15cdd" providerId="LiveId" clId="{1A5AEA84-12AD-427E-9DA0-269100D46FE1}" dt="2022-05-07T00:54:02.816" v="5405" actId="478"/>
          <ac:spMkLst>
            <pc:docMk/>
            <pc:sldMk cId="842571658" sldId="272"/>
            <ac:spMk id="5" creationId="{900DCC10-A6F7-7ECB-DC68-5B3CE64C0D27}"/>
          </ac:spMkLst>
        </pc:spChg>
        <pc:spChg chg="add mod">
          <ac:chgData name="Juan Capello" userId="96745b4442d15cdd" providerId="LiveId" clId="{1A5AEA84-12AD-427E-9DA0-269100D46FE1}" dt="2022-05-07T01:06:41.350" v="5477" actId="1076"/>
          <ac:spMkLst>
            <pc:docMk/>
            <pc:sldMk cId="842571658" sldId="272"/>
            <ac:spMk id="7" creationId="{34FD491F-C1E6-3889-ABD5-8A77F050C635}"/>
          </ac:spMkLst>
        </pc:spChg>
      </pc:sldChg>
      <pc:sldChg chg="modSp mod setBg">
        <pc:chgData name="Juan Capello" userId="96745b4442d15cdd" providerId="LiveId" clId="{1A5AEA84-12AD-427E-9DA0-269100D46FE1}" dt="2022-05-07T11:31:18.387" v="5611"/>
        <pc:sldMkLst>
          <pc:docMk/>
          <pc:sldMk cId="3169473241" sldId="273"/>
        </pc:sldMkLst>
        <pc:spChg chg="mod">
          <ac:chgData name="Juan Capello" userId="96745b4442d15cdd" providerId="LiveId" clId="{1A5AEA84-12AD-427E-9DA0-269100D46FE1}" dt="2022-05-07T11:11:49.473" v="5551" actId="20577"/>
          <ac:spMkLst>
            <pc:docMk/>
            <pc:sldMk cId="3169473241" sldId="273"/>
            <ac:spMk id="9" creationId="{C7C0D489-5C24-1CAC-D4FF-E7827F8DF22A}"/>
          </ac:spMkLst>
        </pc:spChg>
      </pc:sldChg>
      <pc:sldChg chg="del">
        <pc:chgData name="Juan Capello" userId="96745b4442d15cdd" providerId="LiveId" clId="{1A5AEA84-12AD-427E-9DA0-269100D46FE1}" dt="2022-05-07T11:14:16.747" v="5564" actId="2696"/>
        <pc:sldMkLst>
          <pc:docMk/>
          <pc:sldMk cId="208039774" sldId="274"/>
        </pc:sldMkLst>
      </pc:sldChg>
      <pc:sldChg chg="addSp delSp modSp add mod ord setBg">
        <pc:chgData name="Juan Capello" userId="96745b4442d15cdd" providerId="LiveId" clId="{1A5AEA84-12AD-427E-9DA0-269100D46FE1}" dt="2022-05-07T11:49:18.062" v="7382" actId="20577"/>
        <pc:sldMkLst>
          <pc:docMk/>
          <pc:sldMk cId="1926732970" sldId="274"/>
        </pc:sldMkLst>
        <pc:spChg chg="mod">
          <ac:chgData name="Juan Capello" userId="96745b4442d15cdd" providerId="LiveId" clId="{1A5AEA84-12AD-427E-9DA0-269100D46FE1}" dt="2022-05-07T11:49:18.062" v="7382" actId="20577"/>
          <ac:spMkLst>
            <pc:docMk/>
            <pc:sldMk cId="1926732970" sldId="274"/>
            <ac:spMk id="2" creationId="{BBF8B9FF-544C-0C66-8C92-C6C74353AC85}"/>
          </ac:spMkLst>
        </pc:spChg>
        <pc:spChg chg="mod">
          <ac:chgData name="Juan Capello" userId="96745b4442d15cdd" providerId="LiveId" clId="{1A5AEA84-12AD-427E-9DA0-269100D46FE1}" dt="2022-05-07T11:39:02.332" v="6450" actId="20577"/>
          <ac:spMkLst>
            <pc:docMk/>
            <pc:sldMk cId="1926732970" sldId="274"/>
            <ac:spMk id="3" creationId="{94A70D0F-EB76-98F0-0FB7-A70F79F9F833}"/>
          </ac:spMkLst>
        </pc:spChg>
        <pc:picChg chg="add del mod">
          <ac:chgData name="Juan Capello" userId="96745b4442d15cdd" providerId="LiveId" clId="{1A5AEA84-12AD-427E-9DA0-269100D46FE1}" dt="2022-05-07T11:31:24.671" v="5612" actId="478"/>
          <ac:picMkLst>
            <pc:docMk/>
            <pc:sldMk cId="1926732970" sldId="274"/>
            <ac:picMk id="7" creationId="{CDB4EF71-E523-361F-C7B2-E2B68F02F8A8}"/>
          </ac:picMkLst>
        </pc:picChg>
      </pc:sldChg>
      <pc:sldChg chg="add del setBg">
        <pc:chgData name="Juan Capello" userId="96745b4442d15cdd" providerId="LiveId" clId="{1A5AEA84-12AD-427E-9DA0-269100D46FE1}" dt="2022-05-07T11:30:18.045" v="5600" actId="2696"/>
        <pc:sldMkLst>
          <pc:docMk/>
          <pc:sldMk cId="2996208787" sldId="274"/>
        </pc:sldMkLst>
      </pc:sldChg>
      <pc:sldChg chg="addSp delSp modSp add del mod ord">
        <pc:chgData name="Juan Capello" userId="96745b4442d15cdd" providerId="LiveId" clId="{1A5AEA84-12AD-427E-9DA0-269100D46FE1}" dt="2022-05-07T11:38:24.090" v="6328" actId="931"/>
        <pc:sldMkLst>
          <pc:docMk/>
          <pc:sldMk cId="291419344" sldId="275"/>
        </pc:sldMkLst>
        <pc:picChg chg="del">
          <ac:chgData name="Juan Capello" userId="96745b4442d15cdd" providerId="LiveId" clId="{1A5AEA84-12AD-427E-9DA0-269100D46FE1}" dt="2022-05-07T11:37:09.570" v="6166" actId="478"/>
          <ac:picMkLst>
            <pc:docMk/>
            <pc:sldMk cId="291419344" sldId="275"/>
            <ac:picMk id="3" creationId="{971B88B5-29CA-6621-9088-095CF0864C6C}"/>
          </ac:picMkLst>
        </pc:picChg>
        <pc:picChg chg="add del mod">
          <ac:chgData name="Juan Capello" userId="96745b4442d15cdd" providerId="LiveId" clId="{1A5AEA84-12AD-427E-9DA0-269100D46FE1}" dt="2022-05-07T11:38:13.868" v="6327" actId="478"/>
          <ac:picMkLst>
            <pc:docMk/>
            <pc:sldMk cId="291419344" sldId="275"/>
            <ac:picMk id="4" creationId="{BD845A5A-B43F-5466-570E-D086E94A7CED}"/>
          </ac:picMkLst>
        </pc:picChg>
        <pc:picChg chg="add mod">
          <ac:chgData name="Juan Capello" userId="96745b4442d15cdd" providerId="LiveId" clId="{1A5AEA84-12AD-427E-9DA0-269100D46FE1}" dt="2022-05-07T11:38:24.090" v="6328" actId="931"/>
          <ac:picMkLst>
            <pc:docMk/>
            <pc:sldMk cId="291419344" sldId="275"/>
            <ac:picMk id="6" creationId="{466F0A7D-63EC-7158-9D62-6610DED1C322}"/>
          </ac:picMkLst>
        </pc:picChg>
      </pc:sldChg>
      <pc:sldChg chg="add del setBg">
        <pc:chgData name="Juan Capello" userId="96745b4442d15cdd" providerId="LiveId" clId="{1A5AEA84-12AD-427E-9DA0-269100D46FE1}" dt="2022-05-07T11:37:00.056" v="6162"/>
        <pc:sldMkLst>
          <pc:docMk/>
          <pc:sldMk cId="3619415350" sldId="275"/>
        </pc:sldMkLst>
      </pc:sldChg>
      <pc:sldChg chg="addSp delSp modSp add mod">
        <pc:chgData name="Juan Capello" userId="96745b4442d15cdd" providerId="LiveId" clId="{1A5AEA84-12AD-427E-9DA0-269100D46FE1}" dt="2022-05-07T11:39:20.853" v="6455" actId="931"/>
        <pc:sldMkLst>
          <pc:docMk/>
          <pc:sldMk cId="1811381884" sldId="276"/>
        </pc:sldMkLst>
        <pc:picChg chg="add mod">
          <ac:chgData name="Juan Capello" userId="96745b4442d15cdd" providerId="LiveId" clId="{1A5AEA84-12AD-427E-9DA0-269100D46FE1}" dt="2022-05-07T11:39:20.853" v="6455" actId="931"/>
          <ac:picMkLst>
            <pc:docMk/>
            <pc:sldMk cId="1811381884" sldId="276"/>
            <ac:picMk id="3" creationId="{909EBB40-55B0-1D25-AD7D-ECC9621D6002}"/>
          </ac:picMkLst>
        </pc:picChg>
        <pc:picChg chg="del">
          <ac:chgData name="Juan Capello" userId="96745b4442d15cdd" providerId="LiveId" clId="{1A5AEA84-12AD-427E-9DA0-269100D46FE1}" dt="2022-05-07T11:39:15.600" v="6454" actId="478"/>
          <ac:picMkLst>
            <pc:docMk/>
            <pc:sldMk cId="1811381884" sldId="276"/>
            <ac:picMk id="6" creationId="{466F0A7D-63EC-7158-9D62-6610DED1C322}"/>
          </ac:picMkLst>
        </pc:picChg>
      </pc:sldChg>
      <pc:sldChg chg="add del setBg">
        <pc:chgData name="Juan Capello" userId="96745b4442d15cdd" providerId="LiveId" clId="{1A5AEA84-12AD-427E-9DA0-269100D46FE1}" dt="2022-05-07T11:39:13.230" v="6452"/>
        <pc:sldMkLst>
          <pc:docMk/>
          <pc:sldMk cId="2545933544" sldId="276"/>
        </pc:sldMkLst>
      </pc:sldChg>
      <pc:sldChg chg="add del setBg">
        <pc:chgData name="Juan Capello" userId="96745b4442d15cdd" providerId="LiveId" clId="{1A5AEA84-12AD-427E-9DA0-269100D46FE1}" dt="2022-05-07T11:39:36.567" v="6457"/>
        <pc:sldMkLst>
          <pc:docMk/>
          <pc:sldMk cId="2939846835" sldId="277"/>
        </pc:sldMkLst>
      </pc:sldChg>
      <pc:sldChg chg="modSp add mod ord">
        <pc:chgData name="Juan Capello" userId="96745b4442d15cdd" providerId="LiveId" clId="{1A5AEA84-12AD-427E-9DA0-269100D46FE1}" dt="2022-05-07T11:48:40.650" v="7380" actId="20577"/>
        <pc:sldMkLst>
          <pc:docMk/>
          <pc:sldMk cId="3567478262" sldId="277"/>
        </pc:sldMkLst>
        <pc:spChg chg="mod">
          <ac:chgData name="Juan Capello" userId="96745b4442d15cdd" providerId="LiveId" clId="{1A5AEA84-12AD-427E-9DA0-269100D46FE1}" dt="2022-05-07T11:48:40.650" v="7380" actId="20577"/>
          <ac:spMkLst>
            <pc:docMk/>
            <pc:sldMk cId="3567478262" sldId="277"/>
            <ac:spMk id="19" creationId="{FE62E4F2-FA10-AC1E-0DC4-533FAC69DB73}"/>
          </ac:spMkLst>
        </pc:spChg>
      </pc:sldChg>
      <pc:sldMasterChg chg="setBg modSldLayout">
        <pc:chgData name="Juan Capello" userId="96745b4442d15cdd" providerId="LiveId" clId="{1A5AEA84-12AD-427E-9DA0-269100D46FE1}" dt="2022-05-07T11:31:18.387" v="5611"/>
        <pc:sldMasterMkLst>
          <pc:docMk/>
          <pc:sldMasterMk cId="3945461721" sldId="2147483660"/>
        </pc:sldMasterMkLst>
        <pc:sldLayoutChg chg="setBg">
          <pc:chgData name="Juan Capello" userId="96745b4442d15cdd" providerId="LiveId" clId="{1A5AEA84-12AD-427E-9DA0-269100D46FE1}" dt="2022-05-07T11:31:18.387" v="5611"/>
          <pc:sldLayoutMkLst>
            <pc:docMk/>
            <pc:sldMasterMk cId="3945461721" sldId="2147483660"/>
            <pc:sldLayoutMk cId="1169716169" sldId="2147483661"/>
          </pc:sldLayoutMkLst>
        </pc:sldLayoutChg>
        <pc:sldLayoutChg chg="setBg">
          <pc:chgData name="Juan Capello" userId="96745b4442d15cdd" providerId="LiveId" clId="{1A5AEA84-12AD-427E-9DA0-269100D46FE1}" dt="2022-05-07T11:31:18.387" v="5611"/>
          <pc:sldLayoutMkLst>
            <pc:docMk/>
            <pc:sldMasterMk cId="3945461721" sldId="2147483660"/>
            <pc:sldLayoutMk cId="3560343174" sldId="2147483662"/>
          </pc:sldLayoutMkLst>
        </pc:sldLayoutChg>
        <pc:sldLayoutChg chg="setBg">
          <pc:chgData name="Juan Capello" userId="96745b4442d15cdd" providerId="LiveId" clId="{1A5AEA84-12AD-427E-9DA0-269100D46FE1}" dt="2022-05-07T11:31:18.387" v="5611"/>
          <pc:sldLayoutMkLst>
            <pc:docMk/>
            <pc:sldMasterMk cId="3945461721" sldId="2147483660"/>
            <pc:sldLayoutMk cId="3130871214" sldId="2147483663"/>
          </pc:sldLayoutMkLst>
        </pc:sldLayoutChg>
        <pc:sldLayoutChg chg="setBg">
          <pc:chgData name="Juan Capello" userId="96745b4442d15cdd" providerId="LiveId" clId="{1A5AEA84-12AD-427E-9DA0-269100D46FE1}" dt="2022-05-07T11:31:18.387" v="5611"/>
          <pc:sldLayoutMkLst>
            <pc:docMk/>
            <pc:sldMasterMk cId="3945461721" sldId="2147483660"/>
            <pc:sldLayoutMk cId="3313757558" sldId="2147483664"/>
          </pc:sldLayoutMkLst>
        </pc:sldLayoutChg>
        <pc:sldLayoutChg chg="setBg">
          <pc:chgData name="Juan Capello" userId="96745b4442d15cdd" providerId="LiveId" clId="{1A5AEA84-12AD-427E-9DA0-269100D46FE1}" dt="2022-05-07T11:31:18.387" v="5611"/>
          <pc:sldLayoutMkLst>
            <pc:docMk/>
            <pc:sldMasterMk cId="3945461721" sldId="2147483660"/>
            <pc:sldLayoutMk cId="805151209" sldId="2147483665"/>
          </pc:sldLayoutMkLst>
        </pc:sldLayoutChg>
        <pc:sldLayoutChg chg="setBg">
          <pc:chgData name="Juan Capello" userId="96745b4442d15cdd" providerId="LiveId" clId="{1A5AEA84-12AD-427E-9DA0-269100D46FE1}" dt="2022-05-07T11:31:18.387" v="5611"/>
          <pc:sldLayoutMkLst>
            <pc:docMk/>
            <pc:sldMasterMk cId="3945461721" sldId="2147483660"/>
            <pc:sldLayoutMk cId="4014993854" sldId="2147483666"/>
          </pc:sldLayoutMkLst>
        </pc:sldLayoutChg>
        <pc:sldLayoutChg chg="setBg">
          <pc:chgData name="Juan Capello" userId="96745b4442d15cdd" providerId="LiveId" clId="{1A5AEA84-12AD-427E-9DA0-269100D46FE1}" dt="2022-05-07T11:31:18.387" v="5611"/>
          <pc:sldLayoutMkLst>
            <pc:docMk/>
            <pc:sldMasterMk cId="3945461721" sldId="2147483660"/>
            <pc:sldLayoutMk cId="2831536327" sldId="2147483667"/>
          </pc:sldLayoutMkLst>
        </pc:sldLayoutChg>
        <pc:sldLayoutChg chg="setBg">
          <pc:chgData name="Juan Capello" userId="96745b4442d15cdd" providerId="LiveId" clId="{1A5AEA84-12AD-427E-9DA0-269100D46FE1}" dt="2022-05-07T11:31:18.387" v="5611"/>
          <pc:sldLayoutMkLst>
            <pc:docMk/>
            <pc:sldMasterMk cId="3945461721" sldId="2147483660"/>
            <pc:sldLayoutMk cId="539860539" sldId="2147483668"/>
          </pc:sldLayoutMkLst>
        </pc:sldLayoutChg>
        <pc:sldLayoutChg chg="setBg">
          <pc:chgData name="Juan Capello" userId="96745b4442d15cdd" providerId="LiveId" clId="{1A5AEA84-12AD-427E-9DA0-269100D46FE1}" dt="2022-05-07T11:31:18.387" v="5611"/>
          <pc:sldLayoutMkLst>
            <pc:docMk/>
            <pc:sldMasterMk cId="3945461721" sldId="2147483660"/>
            <pc:sldLayoutMk cId="4072063309" sldId="2147483669"/>
          </pc:sldLayoutMkLst>
        </pc:sldLayoutChg>
        <pc:sldLayoutChg chg="setBg">
          <pc:chgData name="Juan Capello" userId="96745b4442d15cdd" providerId="LiveId" clId="{1A5AEA84-12AD-427E-9DA0-269100D46FE1}" dt="2022-05-07T11:31:18.387" v="5611"/>
          <pc:sldLayoutMkLst>
            <pc:docMk/>
            <pc:sldMasterMk cId="3945461721" sldId="2147483660"/>
            <pc:sldLayoutMk cId="830245645" sldId="2147483670"/>
          </pc:sldLayoutMkLst>
        </pc:sldLayoutChg>
        <pc:sldLayoutChg chg="setBg">
          <pc:chgData name="Juan Capello" userId="96745b4442d15cdd" providerId="LiveId" clId="{1A5AEA84-12AD-427E-9DA0-269100D46FE1}" dt="2022-05-07T11:31:18.387" v="5611"/>
          <pc:sldLayoutMkLst>
            <pc:docMk/>
            <pc:sldMasterMk cId="3945461721" sldId="2147483660"/>
            <pc:sldLayoutMk cId="1914185639" sldId="2147483671"/>
          </pc:sldLayoutMkLst>
        </pc:sldLayoutChg>
      </pc:sldMaster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92A261C-EF21-4911-B071-FFAA59044E09}" type="datetimeFigureOut">
              <a:rPr lang="es-AR" smtClean="0"/>
              <a:t>7/5/2022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185E22F-413B-4027-A17E-B6D066F24E1B}" type="slidenum">
              <a:rPr lang="es-AR" smtClean="0"/>
              <a:t>‹Nº›</a:t>
            </a:fld>
            <a:endParaRPr lang="es-AR"/>
          </a:p>
        </p:txBody>
      </p:sp>
    </p:spTree>
    <p:extLst>
      <p:ext uri="{BB962C8B-B14F-4D97-AF65-F5344CB8AC3E}">
        <p14:creationId xmlns:p14="http://schemas.microsoft.com/office/powerpoint/2010/main" val="1169716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92A261C-EF21-4911-B071-FFAA59044E09}" type="datetimeFigureOut">
              <a:rPr lang="es-AR" smtClean="0"/>
              <a:t>7/5/2022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185E22F-413B-4027-A17E-B6D066F24E1B}" type="slidenum">
              <a:rPr lang="es-AR" smtClean="0"/>
              <a:t>‹Nº›</a:t>
            </a:fld>
            <a:endParaRPr lang="es-AR"/>
          </a:p>
        </p:txBody>
      </p:sp>
    </p:spTree>
    <p:extLst>
      <p:ext uri="{BB962C8B-B14F-4D97-AF65-F5344CB8AC3E}">
        <p14:creationId xmlns:p14="http://schemas.microsoft.com/office/powerpoint/2010/main" val="83024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92A261C-EF21-4911-B071-FFAA59044E09}" type="datetimeFigureOut">
              <a:rPr lang="es-AR" smtClean="0"/>
              <a:t>7/5/2022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185E22F-413B-4027-A17E-B6D066F24E1B}" type="slidenum">
              <a:rPr lang="es-AR" smtClean="0"/>
              <a:t>‹Nº›</a:t>
            </a:fld>
            <a:endParaRPr lang="es-AR"/>
          </a:p>
        </p:txBody>
      </p:sp>
    </p:spTree>
    <p:extLst>
      <p:ext uri="{BB962C8B-B14F-4D97-AF65-F5344CB8AC3E}">
        <p14:creationId xmlns:p14="http://schemas.microsoft.com/office/powerpoint/2010/main" val="1914185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92A261C-EF21-4911-B071-FFAA59044E09}" type="datetimeFigureOut">
              <a:rPr lang="es-AR" smtClean="0"/>
              <a:t>7/5/2022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185E22F-413B-4027-A17E-B6D066F24E1B}" type="slidenum">
              <a:rPr lang="es-AR" smtClean="0"/>
              <a:t>‹Nº›</a:t>
            </a:fld>
            <a:endParaRPr lang="es-AR"/>
          </a:p>
        </p:txBody>
      </p:sp>
    </p:spTree>
    <p:extLst>
      <p:ext uri="{BB962C8B-B14F-4D97-AF65-F5344CB8AC3E}">
        <p14:creationId xmlns:p14="http://schemas.microsoft.com/office/powerpoint/2010/main" val="3560343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593667" y="6272784"/>
            <a:ext cx="2644309" cy="365125"/>
          </a:xfrm>
        </p:spPr>
        <p:txBody>
          <a:bodyPr/>
          <a:lstStyle/>
          <a:p>
            <a:fld id="{C92A261C-EF21-4911-B071-FFAA59044E09}" type="datetimeFigureOut">
              <a:rPr lang="es-AR" smtClean="0"/>
              <a:t>7/5/2022</a:t>
            </a:fld>
            <a:endParaRPr lang="es-AR"/>
          </a:p>
        </p:txBody>
      </p:sp>
      <p:sp>
        <p:nvSpPr>
          <p:cNvPr id="5" name="Footer Placeholder 4"/>
          <p:cNvSpPr>
            <a:spLocks noGrp="1"/>
          </p:cNvSpPr>
          <p:nvPr>
            <p:ph type="ftr" sz="quarter" idx="11"/>
          </p:nvPr>
        </p:nvSpPr>
        <p:spPr>
          <a:xfrm>
            <a:off x="2182708" y="6272784"/>
            <a:ext cx="6327648" cy="365125"/>
          </a:xfrm>
        </p:spPr>
        <p:txBody>
          <a:bodyPr/>
          <a:lstStyle/>
          <a:p>
            <a:endParaRPr lang="es-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185E22F-413B-4027-A17E-B6D066F24E1B}" type="slidenum">
              <a:rPr lang="es-AR" smtClean="0"/>
              <a:t>‹Nº›</a:t>
            </a:fld>
            <a:endParaRPr lang="es-AR"/>
          </a:p>
        </p:txBody>
      </p:sp>
    </p:spTree>
    <p:extLst>
      <p:ext uri="{BB962C8B-B14F-4D97-AF65-F5344CB8AC3E}">
        <p14:creationId xmlns:p14="http://schemas.microsoft.com/office/powerpoint/2010/main" val="3130871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92A261C-EF21-4911-B071-FFAA59044E09}" type="datetimeFigureOut">
              <a:rPr lang="es-AR" smtClean="0"/>
              <a:t>7/5/2022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9185E22F-413B-4027-A17E-B6D066F24E1B}" type="slidenum">
              <a:rPr lang="es-AR" smtClean="0"/>
              <a:t>‹Nº›</a:t>
            </a:fld>
            <a:endParaRPr lang="es-AR"/>
          </a:p>
        </p:txBody>
      </p:sp>
    </p:spTree>
    <p:extLst>
      <p:ext uri="{BB962C8B-B14F-4D97-AF65-F5344CB8AC3E}">
        <p14:creationId xmlns:p14="http://schemas.microsoft.com/office/powerpoint/2010/main" val="3313757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92A261C-EF21-4911-B071-FFAA59044E09}" type="datetimeFigureOut">
              <a:rPr lang="es-AR" smtClean="0"/>
              <a:t>7/5/2022</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9185E22F-413B-4027-A17E-B6D066F24E1B}" type="slidenum">
              <a:rPr lang="es-AR" smtClean="0"/>
              <a:t>‹Nº›</a:t>
            </a:fld>
            <a:endParaRPr lang="es-AR"/>
          </a:p>
        </p:txBody>
      </p:sp>
    </p:spTree>
    <p:extLst>
      <p:ext uri="{BB962C8B-B14F-4D97-AF65-F5344CB8AC3E}">
        <p14:creationId xmlns:p14="http://schemas.microsoft.com/office/powerpoint/2010/main" val="805151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92A261C-EF21-4911-B071-FFAA59044E09}" type="datetimeFigureOut">
              <a:rPr lang="es-AR" smtClean="0"/>
              <a:t>7/5/2022</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9185E22F-413B-4027-A17E-B6D066F24E1B}" type="slidenum">
              <a:rPr lang="es-AR" smtClean="0"/>
              <a:t>‹Nº›</a:t>
            </a:fld>
            <a:endParaRPr lang="es-AR"/>
          </a:p>
        </p:txBody>
      </p:sp>
    </p:spTree>
    <p:extLst>
      <p:ext uri="{BB962C8B-B14F-4D97-AF65-F5344CB8AC3E}">
        <p14:creationId xmlns:p14="http://schemas.microsoft.com/office/powerpoint/2010/main" val="4014993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2A261C-EF21-4911-B071-FFAA59044E09}" type="datetimeFigureOut">
              <a:rPr lang="es-AR" smtClean="0"/>
              <a:t>7/5/2022</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9185E22F-413B-4027-A17E-B6D066F24E1B}" type="slidenum">
              <a:rPr lang="es-AR" smtClean="0"/>
              <a:t>‹Nº›</a:t>
            </a:fld>
            <a:endParaRPr lang="es-AR"/>
          </a:p>
        </p:txBody>
      </p:sp>
    </p:spTree>
    <p:extLst>
      <p:ext uri="{BB962C8B-B14F-4D97-AF65-F5344CB8AC3E}">
        <p14:creationId xmlns:p14="http://schemas.microsoft.com/office/powerpoint/2010/main" val="2831536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92A261C-EF21-4911-B071-FFAA59044E09}" type="datetimeFigureOut">
              <a:rPr lang="es-AR" smtClean="0"/>
              <a:t>7/5/2022</a:t>
            </a:fld>
            <a:endParaRPr lang="es-AR"/>
          </a:p>
        </p:txBody>
      </p:sp>
      <p:sp>
        <p:nvSpPr>
          <p:cNvPr id="6" name="Footer Placeholder 5"/>
          <p:cNvSpPr>
            <a:spLocks noGrp="1"/>
          </p:cNvSpPr>
          <p:nvPr>
            <p:ph type="ftr" sz="quarter" idx="11"/>
          </p:nvPr>
        </p:nvSpPr>
        <p:spPr/>
        <p:txBody>
          <a:bodyPr/>
          <a:lstStyle/>
          <a:p>
            <a:endParaRPr lang="es-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185E22F-413B-4027-A17E-B6D066F24E1B}" type="slidenum">
              <a:rPr lang="es-AR" smtClean="0"/>
              <a:t>‹Nº›</a:t>
            </a:fld>
            <a:endParaRPr lang="es-AR"/>
          </a:p>
        </p:txBody>
      </p:sp>
    </p:spTree>
    <p:extLst>
      <p:ext uri="{BB962C8B-B14F-4D97-AF65-F5344CB8AC3E}">
        <p14:creationId xmlns:p14="http://schemas.microsoft.com/office/powerpoint/2010/main" val="539860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92A261C-EF21-4911-B071-FFAA59044E09}" type="datetimeFigureOut">
              <a:rPr lang="es-AR" smtClean="0"/>
              <a:t>7/5/2022</a:t>
            </a:fld>
            <a:endParaRPr lang="es-A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185E22F-413B-4027-A17E-B6D066F24E1B}" type="slidenum">
              <a:rPr lang="es-AR" smtClean="0"/>
              <a:t>‹Nº›</a:t>
            </a:fld>
            <a:endParaRPr lang="es-AR"/>
          </a:p>
        </p:txBody>
      </p:sp>
    </p:spTree>
    <p:extLst>
      <p:ext uri="{BB962C8B-B14F-4D97-AF65-F5344CB8AC3E}">
        <p14:creationId xmlns:p14="http://schemas.microsoft.com/office/powerpoint/2010/main" val="4072063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92A261C-EF21-4911-B071-FFAA59044E09}" type="datetimeFigureOut">
              <a:rPr lang="es-AR" smtClean="0"/>
              <a:t>7/5/2022</a:t>
            </a:fld>
            <a:endParaRPr lang="es-A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s-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185E22F-413B-4027-A17E-B6D066F24E1B}" type="slidenum">
              <a:rPr lang="es-AR" smtClean="0"/>
              <a:t>‹Nº›</a:t>
            </a:fld>
            <a:endParaRPr lang="es-AR"/>
          </a:p>
        </p:txBody>
      </p:sp>
    </p:spTree>
    <p:extLst>
      <p:ext uri="{BB962C8B-B14F-4D97-AF65-F5344CB8AC3E}">
        <p14:creationId xmlns:p14="http://schemas.microsoft.com/office/powerpoint/2010/main" val="39454617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 Id="rId4" Type="http://schemas.microsoft.com/office/2007/relationships/hdphoto" Target="../media/hdphoto5.wdp"/></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Layout" Target="../slideLayouts/slideLayout2.xml"/><Relationship Id="rId4" Type="http://schemas.microsoft.com/office/2007/relationships/hdphoto" Target="../media/hdphoto6.wdp"/></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 Id="rId4" Type="http://schemas.microsoft.com/office/2007/relationships/hdphoto" Target="../media/hdphoto5.wdp"/></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Layout" Target="../slideLayouts/slideLayout2.xml"/><Relationship Id="rId4" Type="http://schemas.microsoft.com/office/2007/relationships/hdphoto" Target="../media/hdphoto6.wdp"/></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 Id="rId4" Type="http://schemas.microsoft.com/office/2007/relationships/hdphoto" Target="../media/hdphoto5.wdp"/></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Layout" Target="../slideLayouts/slideLayout2.xml"/><Relationship Id="rId4" Type="http://schemas.microsoft.com/office/2007/relationships/hdphoto" Target="../media/hdphoto6.wdp"/></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8.jpg"/><Relationship Id="rId1" Type="http://schemas.openxmlformats.org/officeDocument/2006/relationships/slideLayout" Target="../slideLayouts/slideLayout7.xml"/><Relationship Id="rId6" Type="http://schemas.microsoft.com/office/2007/relationships/hdphoto" Target="../media/hdphoto4.wdp"/><Relationship Id="rId5" Type="http://schemas.openxmlformats.org/officeDocument/2006/relationships/image" Target="../media/image10.png"/><Relationship Id="rId4" Type="http://schemas.microsoft.com/office/2007/relationships/hdphoto" Target="../media/hdphoto3.wdp"/></Relationships>
</file>

<file path=ppt/slides/_rels/slide2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 Id="rId4" Type="http://schemas.microsoft.com/office/2007/relationships/hdphoto" Target="../media/hdphoto5.wdp"/></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imdb.com/" TargetMode="External"/><Relationship Id="rId2" Type="http://schemas.openxmlformats.org/officeDocument/2006/relationships/image" Target="../media/image8.jpg"/><Relationship Id="rId1" Type="http://schemas.openxmlformats.org/officeDocument/2006/relationships/slideLayout" Target="../slideLayouts/slideLayout2.xml"/><Relationship Id="rId5" Type="http://schemas.microsoft.com/office/2007/relationships/hdphoto" Target="../media/hdphoto6.wdp"/><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 Id="rId4" Type="http://schemas.microsoft.com/office/2007/relationships/hdphoto" Target="../media/hdphoto5.wdp"/></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Layout" Target="../slideLayouts/slideLayout2.xml"/><Relationship Id="rId4" Type="http://schemas.microsoft.com/office/2007/relationships/hdphoto" Target="../media/hdphoto6.wdp"/></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68000"/>
            <a:lum/>
          </a:blip>
          <a:srcRect/>
          <a:stretch>
            <a:fillRect t="-39000" b="-39000"/>
          </a:stretch>
        </a:blipFill>
        <a:effectLst/>
      </p:bgPr>
    </p:bg>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C7C0D489-5C24-1CAC-D4FF-E7827F8DF22A}"/>
              </a:ext>
            </a:extLst>
          </p:cNvPr>
          <p:cNvSpPr txBox="1"/>
          <p:nvPr/>
        </p:nvSpPr>
        <p:spPr>
          <a:xfrm>
            <a:off x="6274246" y="5515803"/>
            <a:ext cx="5702105" cy="1169551"/>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a:ln>
                  <a:noFill/>
                </a:ln>
                <a:solidFill>
                  <a:prstClr val="white">
                    <a:lumMod val="95000"/>
                  </a:prstClr>
                </a:solidFill>
                <a:effectLst/>
                <a:uLnTx/>
                <a:uFillTx/>
                <a:latin typeface="Calibri" panose="020F0502020204030204" pitchFamily="34" charset="0"/>
                <a:ea typeface="+mn-ea"/>
                <a:cs typeface="Calibri" panose="020F0502020204030204" pitchFamily="34" charset="0"/>
              </a:rPr>
              <a:t>Facultad de Ciencias Exactas</a:t>
            </a:r>
          </a:p>
          <a:p>
            <a:pPr marL="0" marR="0" lvl="0" indent="0" algn="r" defTabSz="4572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a:ln>
                  <a:noFill/>
                </a:ln>
                <a:solidFill>
                  <a:prstClr val="white">
                    <a:lumMod val="95000"/>
                  </a:prstClr>
                </a:solidFill>
                <a:effectLst/>
                <a:uLnTx/>
                <a:uFillTx/>
                <a:latin typeface="Calibri" panose="020F0502020204030204" pitchFamily="34" charset="0"/>
                <a:ea typeface="+mn-ea"/>
                <a:cs typeface="Calibri" panose="020F0502020204030204" pitchFamily="34" charset="0"/>
              </a:rPr>
              <a:t>Diplomatura en ciencia de datos – Año 2022</a:t>
            </a:r>
          </a:p>
          <a:p>
            <a:pPr marL="0" marR="0" lvl="0" indent="0" algn="r" defTabSz="457200" rtl="0" eaLnBrk="1" fontAlgn="auto" latinLnBrk="0" hangingPunct="1">
              <a:lnSpc>
                <a:spcPct val="100000"/>
              </a:lnSpc>
              <a:spcBef>
                <a:spcPts val="0"/>
              </a:spcBef>
              <a:spcAft>
                <a:spcPts val="0"/>
              </a:spcAft>
              <a:buClrTx/>
              <a:buSzTx/>
              <a:buFontTx/>
              <a:buNone/>
              <a:tabLst/>
              <a:defRPr/>
            </a:pPr>
            <a:r>
              <a:rPr kumimoji="0" lang="es-AR" sz="1800" b="0" i="0" u="none" strike="noStrike" kern="1200" cap="none" spc="0" normalizeH="0" baseline="0" noProof="0" dirty="0">
                <a:ln>
                  <a:noFill/>
                </a:ln>
                <a:solidFill>
                  <a:prstClr val="white">
                    <a:lumMod val="95000"/>
                  </a:prstClr>
                </a:solidFill>
                <a:effectLst/>
                <a:uLnTx/>
                <a:uFillTx/>
                <a:latin typeface="Calibri" panose="020F0502020204030204" pitchFamily="34" charset="0"/>
                <a:ea typeface="+mn-ea"/>
                <a:cs typeface="Calibri" panose="020F0502020204030204" pitchFamily="34" charset="0"/>
              </a:rPr>
              <a:t>Ciencia de datos para no informáticos</a:t>
            </a:r>
          </a:p>
          <a:p>
            <a:pPr marL="0" marR="0" lvl="0" indent="0" algn="r" defTabSz="457200" rtl="0" eaLnBrk="1" fontAlgn="auto" latinLnBrk="0" hangingPunct="1">
              <a:lnSpc>
                <a:spcPct val="100000"/>
              </a:lnSpc>
              <a:spcBef>
                <a:spcPts val="0"/>
              </a:spcBef>
              <a:spcAft>
                <a:spcPts val="0"/>
              </a:spcAft>
              <a:buClrTx/>
              <a:buSzTx/>
              <a:buFontTx/>
              <a:buNone/>
              <a:tabLst/>
              <a:defRPr/>
            </a:pPr>
            <a:r>
              <a:rPr kumimoji="0" lang="es-AR" sz="1400" b="0" i="0" u="none" strike="noStrike" kern="1200" cap="none" spc="0" normalizeH="0" baseline="0" noProof="0" dirty="0">
                <a:ln>
                  <a:noFill/>
                </a:ln>
                <a:solidFill>
                  <a:prstClr val="white">
                    <a:lumMod val="95000"/>
                  </a:prstClr>
                </a:solidFill>
                <a:effectLst/>
                <a:uLnTx/>
                <a:uFillTx/>
                <a:latin typeface="Calibri" panose="020F0502020204030204" pitchFamily="34" charset="0"/>
                <a:ea typeface="+mn-ea"/>
                <a:cs typeface="Calibri" panose="020F0502020204030204" pitchFamily="34" charset="0"/>
              </a:rPr>
              <a:t>Grupo 1: Abate, Ricci, Caldas, Capello, Bugarin, Siracusa.</a:t>
            </a:r>
          </a:p>
        </p:txBody>
      </p:sp>
      <p:pic>
        <p:nvPicPr>
          <p:cNvPr id="4100" name="Picture 4" descr="Universidad Argentina de la Empresa in Argentina : Reviews &amp; Rankings |  Student Reviews &amp; University Rankings EDUopinions"/>
          <p:cNvPicPr>
            <a:picLocks noChangeAspect="1" noChangeArrowheads="1"/>
          </p:cNvPicPr>
          <p:nvPr/>
        </p:nvPicPr>
        <p:blipFill rotWithShape="1">
          <a:blip r:embed="rId3">
            <a:extLst>
              <a:ext uri="{28A0092B-C50C-407E-A947-70E740481C1C}">
                <a14:useLocalDpi xmlns:a14="http://schemas.microsoft.com/office/drawing/2010/main" val="0"/>
              </a:ext>
            </a:extLst>
          </a:blip>
          <a:srcRect l="64593" t="26297" r="3121" b="27862"/>
          <a:stretch/>
        </p:blipFill>
        <p:spPr bwMode="auto">
          <a:xfrm>
            <a:off x="11085095" y="4762342"/>
            <a:ext cx="780922" cy="792000"/>
          </a:xfrm>
          <a:prstGeom prst="ellipse">
            <a:avLst/>
          </a:prstGeom>
          <a:noFill/>
          <a:extLst>
            <a:ext uri="{909E8E84-426E-40DD-AFC4-6F175D3DCCD1}">
              <a14:hiddenFill xmlns:a14="http://schemas.microsoft.com/office/drawing/2010/main">
                <a:solidFill>
                  <a:srgbClr val="FFFFFF"/>
                </a:solidFill>
              </a14:hiddenFill>
            </a:ext>
          </a:extLst>
        </p:spPr>
      </p:pic>
      <p:pic>
        <p:nvPicPr>
          <p:cNvPr id="4104" name="Picture 8" descr="File:LogoUADE.png - Wikipedia"/>
          <p:cNvPicPr>
            <a:picLocks noChangeAspect="1" noChangeArrowheads="1"/>
          </p:cNvPicPr>
          <p:nvPr/>
        </p:nvPicPr>
        <p:blipFill>
          <a:blip r:embed="rId4" cstate="hqprint">
            <a:lum bright="70000" contrast="-70000"/>
            <a:extLst>
              <a:ext uri="{28A0092B-C50C-407E-A947-70E740481C1C}">
                <a14:useLocalDpi xmlns:a14="http://schemas.microsoft.com/office/drawing/2010/main" val="0"/>
              </a:ext>
            </a:extLst>
          </a:blip>
          <a:srcRect/>
          <a:stretch>
            <a:fillRect/>
          </a:stretch>
        </p:blipFill>
        <p:spPr bwMode="auto">
          <a:xfrm>
            <a:off x="9890660" y="5017984"/>
            <a:ext cx="1042799" cy="3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473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0000"/>
            <a:lum/>
          </a:blip>
          <a:srcRect/>
          <a:stretch>
            <a:fillRect t="-14000" b="-14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F8B9FF-544C-0C66-8C92-C6C74353AC85}"/>
              </a:ext>
            </a:extLst>
          </p:cNvPr>
          <p:cNvSpPr>
            <a:spLocks noGrp="1"/>
          </p:cNvSpPr>
          <p:nvPr>
            <p:ph type="title"/>
          </p:nvPr>
        </p:nvSpPr>
        <p:spPr>
          <a:xfrm>
            <a:off x="468923" y="132940"/>
            <a:ext cx="11254153" cy="1609344"/>
          </a:xfrm>
        </p:spPr>
        <p:txBody>
          <a:bodyPr/>
          <a:lstStyle/>
          <a:p>
            <a:r>
              <a:rPr lang="es-AR" sz="2800" dirty="0"/>
              <a:t>Gráfico 3: </a:t>
            </a:r>
            <a:r>
              <a:rPr lang="es-AR" sz="4000" dirty="0"/>
              <a:t>países con mas producciones de películas</a:t>
            </a:r>
            <a:endParaRPr lang="es-AR" dirty="0"/>
          </a:p>
        </p:txBody>
      </p:sp>
      <p:sp>
        <p:nvSpPr>
          <p:cNvPr id="3" name="Marcador de contenido 2">
            <a:extLst>
              <a:ext uri="{FF2B5EF4-FFF2-40B4-BE49-F238E27FC236}">
                <a16:creationId xmlns:a16="http://schemas.microsoft.com/office/drawing/2014/main" id="{94A70D0F-EB76-98F0-0FB7-A70F79F9F833}"/>
              </a:ext>
            </a:extLst>
          </p:cNvPr>
          <p:cNvSpPr>
            <a:spLocks noGrp="1"/>
          </p:cNvSpPr>
          <p:nvPr>
            <p:ph idx="1"/>
          </p:nvPr>
        </p:nvSpPr>
        <p:spPr>
          <a:xfrm>
            <a:off x="468923" y="1558700"/>
            <a:ext cx="10058400" cy="4842100"/>
          </a:xfrm>
        </p:spPr>
        <p:txBody>
          <a:bodyPr/>
          <a:lstStyle/>
          <a:p>
            <a:pPr marL="0" indent="0">
              <a:buNone/>
            </a:pPr>
            <a:r>
              <a:rPr lang="es-AR" u="sng" dirty="0"/>
              <a:t>Consideraciones previas:</a:t>
            </a:r>
          </a:p>
          <a:p>
            <a:r>
              <a:rPr lang="es-AR" dirty="0"/>
              <a:t>Del total de contenido disponible en la plataforma, se analizaron solamente las películas, agrupando a las mismas por cada país productor.</a:t>
            </a:r>
          </a:p>
          <a:p>
            <a:r>
              <a:rPr lang="es-AR" dirty="0"/>
              <a:t>Existen registros que fueron </a:t>
            </a:r>
            <a:r>
              <a:rPr lang="es-AR" dirty="0" err="1"/>
              <a:t>co-producciones</a:t>
            </a:r>
            <a:r>
              <a:rPr lang="es-AR" dirty="0"/>
              <a:t> de más de un país. Para estos casos, se le sumo la película a todos los países que figuraban como productores.</a:t>
            </a:r>
          </a:p>
          <a:p>
            <a:r>
              <a:rPr lang="es-ES" dirty="0"/>
              <a:t>Antes de analizar la comparación de países, es necesario plantear la salvedad que </a:t>
            </a:r>
            <a:r>
              <a:rPr lang="es-ES" dirty="0" err="1"/>
              <a:t>Netlflix</a:t>
            </a:r>
            <a:r>
              <a:rPr lang="es-ES" dirty="0"/>
              <a:t> debiera revisar de su base de datos la etiqueta “país de origen” para el contenido disponible dado que luego de las producidas por Estados Unidos e India, se encuentran las películas sin referencia de país productor. Creemos que no es un dato menor al momento de sacar conclusiones con respecto al consumo de los suscriptores.</a:t>
            </a:r>
          </a:p>
          <a:p>
            <a:r>
              <a:rPr lang="es-ES" dirty="0"/>
              <a:t>Siguiendo lo mencionado en el punto anterior, se tomó la decisión de generar este gráfico, no solo para exponer esta falta de información en los registros, sino también para intentar arribar a una conclusión con datos incompletos, práctica que es posible que se tenga que realizar en nuestra labor de analistas. </a:t>
            </a:r>
            <a:endParaRPr lang="es-AR" dirty="0"/>
          </a:p>
        </p:txBody>
      </p:sp>
      <p:sp>
        <p:nvSpPr>
          <p:cNvPr id="4" name="Elipse 3">
            <a:extLst>
              <a:ext uri="{FF2B5EF4-FFF2-40B4-BE49-F238E27FC236}">
                <a16:creationId xmlns:a16="http://schemas.microsoft.com/office/drawing/2014/main" id="{33F3D275-6756-907A-5B1C-69B4CF047DD8}"/>
              </a:ext>
            </a:extLst>
          </p:cNvPr>
          <p:cNvSpPr/>
          <p:nvPr/>
        </p:nvSpPr>
        <p:spPr>
          <a:xfrm>
            <a:off x="10557387" y="988775"/>
            <a:ext cx="1163873" cy="11398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s-AR"/>
          </a:p>
        </p:txBody>
      </p:sp>
      <p:pic>
        <p:nvPicPr>
          <p:cNvPr id="5" name="Picture 2" descr="Icono de computadora iconos diseño escritorio compartir icono, regla,  texto, rectángulo, negro png | PNGWing">
            <a:extLst>
              <a:ext uri="{FF2B5EF4-FFF2-40B4-BE49-F238E27FC236}">
                <a16:creationId xmlns:a16="http://schemas.microsoft.com/office/drawing/2014/main" id="{185D50B1-2AC1-4C5E-4B5B-A84B919D100C}"/>
              </a:ext>
            </a:extLst>
          </p:cNvPr>
          <p:cNvPicPr>
            <a:picLocks noChangeAspect="1" noChangeArrowheads="1"/>
          </p:cNvPicPr>
          <p:nvPr/>
        </p:nvPicPr>
        <p:blipFill>
          <a:blip r:embed="rId3" cstate="hqprint">
            <a:lum bright="70000" contrast="-70000"/>
            <a:extLst>
              <a:ext uri="{BEBA8EAE-BF5A-486C-A8C5-ECC9F3942E4B}">
                <a14:imgProps xmlns:a14="http://schemas.microsoft.com/office/drawing/2010/main">
                  <a14:imgLayer r:embed="rId4">
                    <a14:imgEffect>
                      <a14:backgroundRemoval t="0" b="99444" l="10000" r="90000">
                        <a14:foregroundMark x1="55870" y1="43889" x2="55870" y2="43889"/>
                        <a14:foregroundMark x1="38913" y1="44259" x2="38913" y2="44259"/>
                        <a14:foregroundMark x1="40109" y1="54815" x2="40109" y2="54815"/>
                        <a14:foregroundMark x1="40109" y1="67963" x2="40109" y2="67963"/>
                        <a14:foregroundMark x1="40109" y1="79815" x2="40109" y2="79815"/>
                        <a14:foregroundMark x1="51630" y1="80185" x2="51630" y2="80185"/>
                        <a14:foregroundMark x1="53370" y1="68889" x2="53370" y2="68889"/>
                        <a14:foregroundMark x1="56304" y1="57037" x2="56304" y2="57037"/>
                      </a14:backgroundRemoval>
                    </a14:imgEffect>
                  </a14:imgLayer>
                </a14:imgProps>
              </a:ext>
              <a:ext uri="{28A0092B-C50C-407E-A947-70E740481C1C}">
                <a14:useLocalDpi xmlns:a14="http://schemas.microsoft.com/office/drawing/2010/main" val="0"/>
              </a:ext>
            </a:extLst>
          </a:blip>
          <a:srcRect/>
          <a:stretch>
            <a:fillRect/>
          </a:stretch>
        </p:blipFill>
        <p:spPr bwMode="auto">
          <a:xfrm>
            <a:off x="10527323" y="1199481"/>
            <a:ext cx="1224000" cy="718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814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21000"/>
            <a:lum/>
          </a:blip>
          <a:srcRect/>
          <a:stretch>
            <a:fillRect t="-83000" b="-83000"/>
          </a:stretch>
        </a:blip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71B88B5-29CA-6621-9088-095CF0864C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824" y="918976"/>
            <a:ext cx="11106068" cy="5372974"/>
          </a:xfrm>
          <a:prstGeom prst="rect">
            <a:avLst/>
          </a:prstGeom>
        </p:spPr>
      </p:pic>
    </p:spTree>
    <p:extLst>
      <p:ext uri="{BB962C8B-B14F-4D97-AF65-F5344CB8AC3E}">
        <p14:creationId xmlns:p14="http://schemas.microsoft.com/office/powerpoint/2010/main" val="626059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11000"/>
            <a:lum/>
          </a:blip>
          <a:srcRect/>
          <a:stretch>
            <a:fillRect t="-83000" b="-83000"/>
          </a:stretch>
        </a:blipFill>
        <a:effectLst/>
      </p:bgPr>
    </p:bg>
    <p:spTree>
      <p:nvGrpSpPr>
        <p:cNvPr id="1" name=""/>
        <p:cNvGrpSpPr/>
        <p:nvPr/>
      </p:nvGrpSpPr>
      <p:grpSpPr>
        <a:xfrm>
          <a:off x="0" y="0"/>
          <a:ext cx="0" cy="0"/>
          <a:chOff x="0" y="0"/>
          <a:chExt cx="0" cy="0"/>
        </a:xfrm>
      </p:grpSpPr>
      <p:sp>
        <p:nvSpPr>
          <p:cNvPr id="5" name="Elipse 4">
            <a:extLst>
              <a:ext uri="{FF2B5EF4-FFF2-40B4-BE49-F238E27FC236}">
                <a16:creationId xmlns:a16="http://schemas.microsoft.com/office/drawing/2014/main" id="{6C85479A-6073-A57D-8F45-2C178A7101BF}"/>
              </a:ext>
            </a:extLst>
          </p:cNvPr>
          <p:cNvSpPr/>
          <p:nvPr/>
        </p:nvSpPr>
        <p:spPr>
          <a:xfrm>
            <a:off x="10379020" y="484632"/>
            <a:ext cx="1163873" cy="11398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s-AR"/>
          </a:p>
        </p:txBody>
      </p:sp>
      <p:sp>
        <p:nvSpPr>
          <p:cNvPr id="2" name="Título 1">
            <a:extLst>
              <a:ext uri="{FF2B5EF4-FFF2-40B4-BE49-F238E27FC236}">
                <a16:creationId xmlns:a16="http://schemas.microsoft.com/office/drawing/2014/main" id="{E980B39B-11CD-47C8-60EF-396E7697DD56}"/>
              </a:ext>
            </a:extLst>
          </p:cNvPr>
          <p:cNvSpPr>
            <a:spLocks noGrp="1"/>
          </p:cNvSpPr>
          <p:nvPr>
            <p:ph type="title"/>
          </p:nvPr>
        </p:nvSpPr>
        <p:spPr/>
        <p:txBody>
          <a:bodyPr>
            <a:normAutofit/>
          </a:bodyPr>
          <a:lstStyle/>
          <a:p>
            <a:r>
              <a:rPr lang="es-AR" sz="3600" dirty="0"/>
              <a:t>Gráfico 3: Conclusiones</a:t>
            </a:r>
          </a:p>
        </p:txBody>
      </p:sp>
      <p:sp>
        <p:nvSpPr>
          <p:cNvPr id="19" name="Marcador de contenido 18">
            <a:extLst>
              <a:ext uri="{FF2B5EF4-FFF2-40B4-BE49-F238E27FC236}">
                <a16:creationId xmlns:a16="http://schemas.microsoft.com/office/drawing/2014/main" id="{FE62E4F2-FA10-AC1E-0DC4-533FAC69DB73}"/>
              </a:ext>
            </a:extLst>
          </p:cNvPr>
          <p:cNvSpPr>
            <a:spLocks noGrp="1"/>
          </p:cNvSpPr>
          <p:nvPr>
            <p:ph idx="1"/>
          </p:nvPr>
        </p:nvSpPr>
        <p:spPr>
          <a:xfrm>
            <a:off x="1069848" y="1730326"/>
            <a:ext cx="10887690" cy="4867422"/>
          </a:xfrm>
        </p:spPr>
        <p:txBody>
          <a:bodyPr>
            <a:normAutofit fontScale="92500"/>
          </a:bodyPr>
          <a:lstStyle/>
          <a:p>
            <a:pPr>
              <a:lnSpc>
                <a:spcPct val="107000"/>
              </a:lnSpc>
              <a:spcAft>
                <a:spcPts val="800"/>
              </a:spcAft>
            </a:pPr>
            <a:r>
              <a:rPr lang="es-ES" sz="2400" dirty="0">
                <a:latin typeface="Calibri" panose="020F0502020204030204" pitchFamily="34" charset="0"/>
                <a:ea typeface="Calibri" panose="020F0502020204030204" pitchFamily="34" charset="0"/>
                <a:cs typeface="Times New Roman" panose="02020603050405020304" pitchFamily="18" charset="0"/>
              </a:rPr>
              <a:t>Haciendo un top 10 de países productores dentro del contenido </a:t>
            </a:r>
            <a:r>
              <a:rPr lang="es-ES" sz="2400" dirty="0" err="1">
                <a:latin typeface="Calibri" panose="020F0502020204030204" pitchFamily="34" charset="0"/>
                <a:ea typeface="Calibri" panose="020F0502020204030204" pitchFamily="34" charset="0"/>
                <a:cs typeface="Times New Roman" panose="02020603050405020304" pitchFamily="18" charset="0"/>
              </a:rPr>
              <a:t>disponibilizado</a:t>
            </a:r>
            <a:r>
              <a:rPr lang="es-ES" sz="2400" dirty="0">
                <a:latin typeface="Calibri" panose="020F0502020204030204" pitchFamily="34" charset="0"/>
                <a:ea typeface="Calibri" panose="020F0502020204030204" pitchFamily="34" charset="0"/>
                <a:cs typeface="Times New Roman" panose="02020603050405020304" pitchFamily="18" charset="0"/>
              </a:rPr>
              <a:t> por Netflix, Estados Unidos es líder indiscutido de la producción cinematográfica en el mundo.</a:t>
            </a:r>
          </a:p>
          <a:p>
            <a:pPr>
              <a:lnSpc>
                <a:spcPct val="107000"/>
              </a:lnSpc>
              <a:spcAft>
                <a:spcPts val="800"/>
              </a:spcAft>
            </a:pPr>
            <a:r>
              <a:rPr lang="es-ES" sz="2400" dirty="0">
                <a:latin typeface="Calibri" panose="020F0502020204030204" pitchFamily="34" charset="0"/>
                <a:cs typeface="Times New Roman" panose="02020603050405020304" pitchFamily="18" charset="0"/>
              </a:rPr>
              <a:t>Es necesario sumar la producción de 3 o 4 países para poder igualar a la de los Estados Unidos.</a:t>
            </a:r>
          </a:p>
          <a:p>
            <a:pPr>
              <a:lnSpc>
                <a:spcPct val="107000"/>
              </a:lnSpc>
              <a:spcAft>
                <a:spcPts val="800"/>
              </a:spcAft>
            </a:pPr>
            <a:r>
              <a:rPr lang="es-ES" sz="2400" dirty="0">
                <a:latin typeface="Calibri" panose="020F0502020204030204" pitchFamily="34" charset="0"/>
                <a:cs typeface="Times New Roman" panose="02020603050405020304" pitchFamily="18" charset="0"/>
              </a:rPr>
              <a:t>Dentro de este top 10, solo dos países son habla hispana (España y México), por lo que si consideramos que las películas normalmente están en el mismo idioma que el oficial del país productor, podemos llegar a la conclusión que, en Netflix predominan películas en idiomas distintos al español (Ingles, en mayor medida).</a:t>
            </a:r>
          </a:p>
          <a:p>
            <a:pPr>
              <a:lnSpc>
                <a:spcPct val="107000"/>
              </a:lnSpc>
              <a:spcAft>
                <a:spcPts val="800"/>
              </a:spcAft>
            </a:pPr>
            <a:r>
              <a:rPr lang="es-ES" sz="2400" dirty="0">
                <a:latin typeface="Calibri" panose="020F0502020204030204" pitchFamily="34" charset="0"/>
                <a:cs typeface="Times New Roman" panose="02020603050405020304" pitchFamily="18" charset="0"/>
              </a:rPr>
              <a:t>Sin considerar a China, es posible trazar un paralelismo entre potencias económicas mundiales y producciones cinematográficas. Dando a entender que la industria del cine y series podría llegar a ser un sector representativo de la economía de un país.</a:t>
            </a:r>
          </a:p>
        </p:txBody>
      </p:sp>
      <p:pic>
        <p:nvPicPr>
          <p:cNvPr id="4" name="Picture 2" descr="Black Line Icon for Idea, Belief and Conclusion Stock Vector - Illustration  of symbol, concept: 153849827">
            <a:extLst>
              <a:ext uri="{FF2B5EF4-FFF2-40B4-BE49-F238E27FC236}">
                <a16:creationId xmlns:a16="http://schemas.microsoft.com/office/drawing/2014/main" id="{169D6402-5E89-29BE-BE74-ED8AEFADA77D}"/>
              </a:ext>
            </a:extLst>
          </p:cNvPr>
          <p:cNvPicPr>
            <a:picLocks noChangeAspect="1" noChangeArrowheads="1"/>
          </p:cNvPicPr>
          <p:nvPr/>
        </p:nvPicPr>
        <p:blipFill>
          <a:blip r:embed="rId3" cstate="hqprint">
            <a:lum bright="70000" contrast="-70000"/>
            <a:extLst>
              <a:ext uri="{BEBA8EAE-BF5A-486C-A8C5-ECC9F3942E4B}">
                <a14:imgProps xmlns:a14="http://schemas.microsoft.com/office/drawing/2010/main">
                  <a14:imgLayer r:embed="rId4">
                    <a14:imgEffect>
                      <a14:backgroundRemoval t="10000" b="90000" l="10000" r="90000">
                        <a14:foregroundMark x1="34188" y1="35642" x2="34188" y2="35642"/>
                        <a14:foregroundMark x1="38500" y1="27294" x2="38500" y2="27294"/>
                        <a14:foregroundMark x1="46500" y1="22795" x2="46500" y2="22795"/>
                        <a14:foregroundMark x1="56813" y1="20189" x2="56813" y2="20189"/>
                        <a14:foregroundMark x1="67813" y1="31616" x2="67813" y2="31616"/>
                        <a14:foregroundMark x1="66563" y1="50622" x2="66563" y2="50622"/>
                        <a14:backgroundMark x1="52500" y1="58437" x2="52500" y2="58437"/>
                        <a14:backgroundMark x1="57563" y1="70337" x2="57563" y2="70337"/>
                        <a14:backgroundMark x1="49250" y1="61101" x2="49250" y2="61101"/>
                        <a14:backgroundMark x1="65813" y1="37774" x2="65813" y2="37774"/>
                        <a14:backgroundMark x1="66063" y1="52990" x2="66063" y2="52990"/>
                        <a14:backgroundMark x1="61313" y1="75844" x2="61313" y2="75844"/>
                        <a14:backgroundMark x1="56813" y1="75370" x2="56813" y2="75370"/>
                        <a14:backgroundMark x1="51750" y1="59443" x2="51750" y2="59443"/>
                        <a14:backgroundMark x1="48500" y1="35406" x2="48250" y2="54411"/>
                      </a14:backgroundRemoval>
                    </a14:imgEffect>
                  </a14:imgLayer>
                </a14:imgProps>
              </a:ext>
              <a:ext uri="{28A0092B-C50C-407E-A947-70E740481C1C}">
                <a14:useLocalDpi xmlns:a14="http://schemas.microsoft.com/office/drawing/2010/main" val="0"/>
              </a:ext>
            </a:extLst>
          </a:blip>
          <a:srcRect/>
          <a:stretch>
            <a:fillRect/>
          </a:stretch>
        </p:blipFill>
        <p:spPr bwMode="auto">
          <a:xfrm>
            <a:off x="10178772" y="387479"/>
            <a:ext cx="1364121" cy="14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812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0000"/>
            <a:lum/>
          </a:blip>
          <a:srcRect/>
          <a:stretch>
            <a:fillRect t="-14000" b="-14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F8B9FF-544C-0C66-8C92-C6C74353AC85}"/>
              </a:ext>
            </a:extLst>
          </p:cNvPr>
          <p:cNvSpPr>
            <a:spLocks noGrp="1"/>
          </p:cNvSpPr>
          <p:nvPr>
            <p:ph type="title"/>
          </p:nvPr>
        </p:nvSpPr>
        <p:spPr>
          <a:xfrm>
            <a:off x="468923" y="132940"/>
            <a:ext cx="11254153" cy="1609344"/>
          </a:xfrm>
        </p:spPr>
        <p:txBody>
          <a:bodyPr/>
          <a:lstStyle/>
          <a:p>
            <a:r>
              <a:rPr lang="es-AR" sz="2800" dirty="0"/>
              <a:t>Gráfico 4: </a:t>
            </a:r>
            <a:r>
              <a:rPr lang="es-AR" sz="3800" dirty="0"/>
              <a:t>CANTIDAD DE PELICUAS POR PAÍS Y AÑO DE LANZAMIENTO</a:t>
            </a:r>
          </a:p>
        </p:txBody>
      </p:sp>
      <p:sp>
        <p:nvSpPr>
          <p:cNvPr id="3" name="Marcador de contenido 2">
            <a:extLst>
              <a:ext uri="{FF2B5EF4-FFF2-40B4-BE49-F238E27FC236}">
                <a16:creationId xmlns:a16="http://schemas.microsoft.com/office/drawing/2014/main" id="{94A70D0F-EB76-98F0-0FB7-A70F79F9F833}"/>
              </a:ext>
            </a:extLst>
          </p:cNvPr>
          <p:cNvSpPr>
            <a:spLocks noGrp="1"/>
          </p:cNvSpPr>
          <p:nvPr>
            <p:ph idx="1"/>
          </p:nvPr>
        </p:nvSpPr>
        <p:spPr>
          <a:xfrm>
            <a:off x="468923" y="1558700"/>
            <a:ext cx="10058400" cy="4842100"/>
          </a:xfrm>
        </p:spPr>
        <p:txBody>
          <a:bodyPr/>
          <a:lstStyle/>
          <a:p>
            <a:pPr marL="0" indent="0">
              <a:buNone/>
            </a:pPr>
            <a:r>
              <a:rPr lang="es-AR" u="sng" dirty="0"/>
              <a:t>Consideraciones previas:</a:t>
            </a:r>
          </a:p>
          <a:p>
            <a:r>
              <a:rPr lang="es-AR" dirty="0"/>
              <a:t>Partimos de las mismas consideraciones que para el gráfico 3.</a:t>
            </a:r>
          </a:p>
          <a:p>
            <a:r>
              <a:rPr lang="es-AR" dirty="0"/>
              <a:t>Se agruparon por fechas de lanzamiento por parte de las productoras, no por fecha de carga a la plataforma.</a:t>
            </a:r>
          </a:p>
          <a:p>
            <a:r>
              <a:rPr lang="es-AR" dirty="0"/>
              <a:t>Debido a la gran amplitud de años, se decidió mostrar un rango 20 años (2000-2020). El mismo contiene el mayor volumen de producción de películas.</a:t>
            </a:r>
          </a:p>
          <a:p>
            <a:r>
              <a:rPr lang="es-AR" dirty="0"/>
              <a:t>Se hizo un top 5 para no generar una gran volumen de líneas y poder sacar conclusiones entre los mayores países productores.</a:t>
            </a:r>
          </a:p>
          <a:p>
            <a:r>
              <a:rPr lang="es-AR" dirty="0"/>
              <a:t>En función a las agrupaciones hechas, se utilizaron rango con una amplitud de 50 para la cantidad de películas.</a:t>
            </a:r>
          </a:p>
          <a:p>
            <a:pPr marL="0" indent="0">
              <a:buNone/>
            </a:pPr>
            <a:endParaRPr lang="es-AR" dirty="0"/>
          </a:p>
        </p:txBody>
      </p:sp>
      <p:sp>
        <p:nvSpPr>
          <p:cNvPr id="4" name="Elipse 3">
            <a:extLst>
              <a:ext uri="{FF2B5EF4-FFF2-40B4-BE49-F238E27FC236}">
                <a16:creationId xmlns:a16="http://schemas.microsoft.com/office/drawing/2014/main" id="{A0935617-D250-5924-BC1C-9D504DDBA8AA}"/>
              </a:ext>
            </a:extLst>
          </p:cNvPr>
          <p:cNvSpPr/>
          <p:nvPr/>
        </p:nvSpPr>
        <p:spPr>
          <a:xfrm>
            <a:off x="10515017" y="1347994"/>
            <a:ext cx="1163873" cy="11398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s-AR"/>
          </a:p>
        </p:txBody>
      </p:sp>
      <p:pic>
        <p:nvPicPr>
          <p:cNvPr id="5" name="Picture 2" descr="Icono de computadora iconos diseño escritorio compartir icono, regla,  texto, rectángulo, negro png | PNGWing">
            <a:extLst>
              <a:ext uri="{FF2B5EF4-FFF2-40B4-BE49-F238E27FC236}">
                <a16:creationId xmlns:a16="http://schemas.microsoft.com/office/drawing/2014/main" id="{69F6E722-A68C-B35E-DADB-6164926B7362}"/>
              </a:ext>
            </a:extLst>
          </p:cNvPr>
          <p:cNvPicPr>
            <a:picLocks noChangeAspect="1" noChangeArrowheads="1"/>
          </p:cNvPicPr>
          <p:nvPr/>
        </p:nvPicPr>
        <p:blipFill>
          <a:blip r:embed="rId3" cstate="hqprint">
            <a:lum bright="70000" contrast="-70000"/>
            <a:extLst>
              <a:ext uri="{BEBA8EAE-BF5A-486C-A8C5-ECC9F3942E4B}">
                <a14:imgProps xmlns:a14="http://schemas.microsoft.com/office/drawing/2010/main">
                  <a14:imgLayer r:embed="rId4">
                    <a14:imgEffect>
                      <a14:backgroundRemoval t="0" b="99444" l="10000" r="90000">
                        <a14:foregroundMark x1="55870" y1="43889" x2="55870" y2="43889"/>
                        <a14:foregroundMark x1="38913" y1="44259" x2="38913" y2="44259"/>
                        <a14:foregroundMark x1="40109" y1="54815" x2="40109" y2="54815"/>
                        <a14:foregroundMark x1="40109" y1="67963" x2="40109" y2="67963"/>
                        <a14:foregroundMark x1="40109" y1="79815" x2="40109" y2="79815"/>
                        <a14:foregroundMark x1="51630" y1="80185" x2="51630" y2="80185"/>
                        <a14:foregroundMark x1="53370" y1="68889" x2="53370" y2="68889"/>
                        <a14:foregroundMark x1="56304" y1="57037" x2="56304" y2="57037"/>
                      </a14:backgroundRemoval>
                    </a14:imgEffect>
                  </a14:imgLayer>
                </a14:imgProps>
              </a:ext>
              <a:ext uri="{28A0092B-C50C-407E-A947-70E740481C1C}">
                <a14:useLocalDpi xmlns:a14="http://schemas.microsoft.com/office/drawing/2010/main" val="0"/>
              </a:ext>
            </a:extLst>
          </a:blip>
          <a:srcRect/>
          <a:stretch>
            <a:fillRect/>
          </a:stretch>
        </p:blipFill>
        <p:spPr bwMode="auto">
          <a:xfrm>
            <a:off x="10484953" y="1558700"/>
            <a:ext cx="1224000" cy="718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739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21000"/>
            <a:lum/>
          </a:blip>
          <a:srcRect/>
          <a:stretch>
            <a:fillRect t="-83000" b="-83000"/>
          </a:stretch>
        </a:blip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14F5134-E97B-B957-DEDB-6C729940FE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078" y="1020167"/>
            <a:ext cx="10602635" cy="5220212"/>
          </a:xfrm>
          <a:prstGeom prst="rect">
            <a:avLst/>
          </a:prstGeom>
        </p:spPr>
      </p:pic>
    </p:spTree>
    <p:extLst>
      <p:ext uri="{BB962C8B-B14F-4D97-AF65-F5344CB8AC3E}">
        <p14:creationId xmlns:p14="http://schemas.microsoft.com/office/powerpoint/2010/main" val="3241366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11000"/>
            <a:lum/>
          </a:blip>
          <a:srcRect/>
          <a:stretch>
            <a:fillRect t="-83000" b="-83000"/>
          </a:stretch>
        </a:blipFill>
        <a:effectLst/>
      </p:bgPr>
    </p:bg>
    <p:spTree>
      <p:nvGrpSpPr>
        <p:cNvPr id="1" name=""/>
        <p:cNvGrpSpPr/>
        <p:nvPr/>
      </p:nvGrpSpPr>
      <p:grpSpPr>
        <a:xfrm>
          <a:off x="0" y="0"/>
          <a:ext cx="0" cy="0"/>
          <a:chOff x="0" y="0"/>
          <a:chExt cx="0" cy="0"/>
        </a:xfrm>
      </p:grpSpPr>
      <p:sp>
        <p:nvSpPr>
          <p:cNvPr id="5" name="Elipse 4">
            <a:extLst>
              <a:ext uri="{FF2B5EF4-FFF2-40B4-BE49-F238E27FC236}">
                <a16:creationId xmlns:a16="http://schemas.microsoft.com/office/drawing/2014/main" id="{23778AEA-DED2-C028-6105-B174EF893D32}"/>
              </a:ext>
            </a:extLst>
          </p:cNvPr>
          <p:cNvSpPr/>
          <p:nvPr/>
        </p:nvSpPr>
        <p:spPr>
          <a:xfrm>
            <a:off x="10379020" y="537554"/>
            <a:ext cx="1163873" cy="11398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s-AR"/>
          </a:p>
        </p:txBody>
      </p:sp>
      <p:sp>
        <p:nvSpPr>
          <p:cNvPr id="2" name="Título 1">
            <a:extLst>
              <a:ext uri="{FF2B5EF4-FFF2-40B4-BE49-F238E27FC236}">
                <a16:creationId xmlns:a16="http://schemas.microsoft.com/office/drawing/2014/main" id="{E980B39B-11CD-47C8-60EF-396E7697DD56}"/>
              </a:ext>
            </a:extLst>
          </p:cNvPr>
          <p:cNvSpPr>
            <a:spLocks noGrp="1"/>
          </p:cNvSpPr>
          <p:nvPr>
            <p:ph type="title"/>
          </p:nvPr>
        </p:nvSpPr>
        <p:spPr/>
        <p:txBody>
          <a:bodyPr>
            <a:normAutofit/>
          </a:bodyPr>
          <a:lstStyle/>
          <a:p>
            <a:r>
              <a:rPr lang="es-AR" sz="3600" dirty="0"/>
              <a:t>Gráfico 4: Conclusiones</a:t>
            </a:r>
          </a:p>
        </p:txBody>
      </p:sp>
      <p:sp>
        <p:nvSpPr>
          <p:cNvPr id="19" name="Marcador de contenido 18">
            <a:extLst>
              <a:ext uri="{FF2B5EF4-FFF2-40B4-BE49-F238E27FC236}">
                <a16:creationId xmlns:a16="http://schemas.microsoft.com/office/drawing/2014/main" id="{FE62E4F2-FA10-AC1E-0DC4-533FAC69DB73}"/>
              </a:ext>
            </a:extLst>
          </p:cNvPr>
          <p:cNvSpPr>
            <a:spLocks noGrp="1"/>
          </p:cNvSpPr>
          <p:nvPr>
            <p:ph idx="1"/>
          </p:nvPr>
        </p:nvSpPr>
        <p:spPr>
          <a:xfrm>
            <a:off x="1069848" y="1730326"/>
            <a:ext cx="10887690" cy="4867422"/>
          </a:xfrm>
        </p:spPr>
        <p:txBody>
          <a:bodyPr>
            <a:normAutofit fontScale="92500" lnSpcReduction="10000"/>
          </a:bodyPr>
          <a:lstStyle/>
          <a:p>
            <a:pPr>
              <a:lnSpc>
                <a:spcPct val="107000"/>
              </a:lnSpc>
              <a:spcAft>
                <a:spcPts val="800"/>
              </a:spcAft>
            </a:pPr>
            <a:r>
              <a:rPr lang="es-ES" sz="2400" dirty="0">
                <a:latin typeface="Calibri" panose="020F0502020204030204" pitchFamily="34" charset="0"/>
                <a:cs typeface="Times New Roman" panose="02020603050405020304" pitchFamily="18" charset="0"/>
              </a:rPr>
              <a:t>Al igual que lo mostrado por el gráfico anterior, podemos observar como Estados Unidos para los 20 años, siempre lideró el ranking de países productores, en función al contenido de la plataforma.</a:t>
            </a:r>
          </a:p>
          <a:p>
            <a:pPr>
              <a:lnSpc>
                <a:spcPct val="107000"/>
              </a:lnSpc>
              <a:spcAft>
                <a:spcPts val="800"/>
              </a:spcAft>
            </a:pPr>
            <a:r>
              <a:rPr lang="es-ES" sz="2400" dirty="0">
                <a:latin typeface="Calibri" panose="020F0502020204030204" pitchFamily="34" charset="0"/>
                <a:cs typeface="Times New Roman" panose="02020603050405020304" pitchFamily="18" charset="0"/>
              </a:rPr>
              <a:t>Se podría concluir que hasta el año 2008, no existía una marcada diferencia, teniendo en cuenta que la totalidad de películas disponibles era más baja.</a:t>
            </a:r>
          </a:p>
          <a:p>
            <a:pPr>
              <a:lnSpc>
                <a:spcPct val="107000"/>
              </a:lnSpc>
              <a:spcAft>
                <a:spcPts val="800"/>
              </a:spcAft>
            </a:pPr>
            <a:r>
              <a:rPr lang="es-ES" sz="2400" dirty="0">
                <a:latin typeface="Calibri" panose="020F0502020204030204" pitchFamily="34" charset="0"/>
                <a:cs typeface="Times New Roman" panose="02020603050405020304" pitchFamily="18" charset="0"/>
              </a:rPr>
              <a:t>Dejando de lado la división entre países, es notorio el aumento de producciones por año a nivel mundial. Hasta el año 2005, ningún país producía más de 50 películas al año. En la actualidad, estos números fueron claramente superados por las potencias cinematográficas.</a:t>
            </a:r>
          </a:p>
          <a:p>
            <a:pPr>
              <a:lnSpc>
                <a:spcPct val="107000"/>
              </a:lnSpc>
              <a:spcAft>
                <a:spcPts val="800"/>
              </a:spcAft>
            </a:pPr>
            <a:r>
              <a:rPr lang="es-ES" sz="2400" dirty="0">
                <a:latin typeface="Calibri" panose="020F0502020204030204" pitchFamily="34" charset="0"/>
                <a:cs typeface="Times New Roman" panose="02020603050405020304" pitchFamily="18" charset="0"/>
              </a:rPr>
              <a:t>Con el aumento de producciones, se incrementó la oferta de plataformas como Netflix, que compiten por la exclusividad de contenido, siendo este otro de los factores de disminución en la carga de películas por parte de la empresa en cuestión tal como pudimos ver en gráficos previos.</a:t>
            </a:r>
          </a:p>
        </p:txBody>
      </p:sp>
      <p:pic>
        <p:nvPicPr>
          <p:cNvPr id="4" name="Picture 2" descr="Black Line Icon for Idea, Belief and Conclusion Stock Vector - Illustration  of symbol, concept: 153849827">
            <a:extLst>
              <a:ext uri="{FF2B5EF4-FFF2-40B4-BE49-F238E27FC236}">
                <a16:creationId xmlns:a16="http://schemas.microsoft.com/office/drawing/2014/main" id="{F9F63706-B03E-4E5F-5D5E-2AF9913EDA86}"/>
              </a:ext>
            </a:extLst>
          </p:cNvPr>
          <p:cNvPicPr>
            <a:picLocks noChangeAspect="1" noChangeArrowheads="1"/>
          </p:cNvPicPr>
          <p:nvPr/>
        </p:nvPicPr>
        <p:blipFill>
          <a:blip r:embed="rId3" cstate="hqprint">
            <a:lum bright="70000" contrast="-70000"/>
            <a:extLst>
              <a:ext uri="{BEBA8EAE-BF5A-486C-A8C5-ECC9F3942E4B}">
                <a14:imgProps xmlns:a14="http://schemas.microsoft.com/office/drawing/2010/main">
                  <a14:imgLayer r:embed="rId4">
                    <a14:imgEffect>
                      <a14:backgroundRemoval t="10000" b="90000" l="10000" r="90000">
                        <a14:foregroundMark x1="34188" y1="35642" x2="34188" y2="35642"/>
                        <a14:foregroundMark x1="38500" y1="27294" x2="38500" y2="27294"/>
                        <a14:foregroundMark x1="46500" y1="22795" x2="46500" y2="22795"/>
                        <a14:foregroundMark x1="56813" y1="20189" x2="56813" y2="20189"/>
                        <a14:foregroundMark x1="67813" y1="31616" x2="67813" y2="31616"/>
                        <a14:foregroundMark x1="66563" y1="50622" x2="66563" y2="50622"/>
                        <a14:backgroundMark x1="52500" y1="58437" x2="52500" y2="58437"/>
                        <a14:backgroundMark x1="57563" y1="70337" x2="57563" y2="70337"/>
                        <a14:backgroundMark x1="49250" y1="61101" x2="49250" y2="61101"/>
                        <a14:backgroundMark x1="65813" y1="37774" x2="65813" y2="37774"/>
                        <a14:backgroundMark x1="66063" y1="52990" x2="66063" y2="52990"/>
                        <a14:backgroundMark x1="61313" y1="75844" x2="61313" y2="75844"/>
                        <a14:backgroundMark x1="56813" y1="75370" x2="56813" y2="75370"/>
                        <a14:backgroundMark x1="51750" y1="59443" x2="51750" y2="59443"/>
                        <a14:backgroundMark x1="48500" y1="35406" x2="48250" y2="54411"/>
                      </a14:backgroundRemoval>
                    </a14:imgEffect>
                  </a14:imgLayer>
                </a14:imgProps>
              </a:ext>
              <a:ext uri="{28A0092B-C50C-407E-A947-70E740481C1C}">
                <a14:useLocalDpi xmlns:a14="http://schemas.microsoft.com/office/drawing/2010/main" val="0"/>
              </a:ext>
            </a:extLst>
          </a:blip>
          <a:srcRect/>
          <a:stretch>
            <a:fillRect/>
          </a:stretch>
        </p:blipFill>
        <p:spPr bwMode="auto">
          <a:xfrm>
            <a:off x="10178772" y="387479"/>
            <a:ext cx="1364121" cy="14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782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0000"/>
            <a:lum/>
          </a:blip>
          <a:srcRect/>
          <a:stretch>
            <a:fillRect t="-14000" b="-14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F8B9FF-544C-0C66-8C92-C6C74353AC85}"/>
              </a:ext>
            </a:extLst>
          </p:cNvPr>
          <p:cNvSpPr>
            <a:spLocks noGrp="1"/>
          </p:cNvSpPr>
          <p:nvPr>
            <p:ph type="title"/>
          </p:nvPr>
        </p:nvSpPr>
        <p:spPr>
          <a:xfrm>
            <a:off x="468923" y="132940"/>
            <a:ext cx="11254153" cy="1609344"/>
          </a:xfrm>
        </p:spPr>
        <p:txBody>
          <a:bodyPr/>
          <a:lstStyle/>
          <a:p>
            <a:r>
              <a:rPr lang="es-AR" sz="2800"/>
              <a:t>Gráfico 5: </a:t>
            </a:r>
            <a:r>
              <a:rPr lang="es-AR" sz="2800" dirty="0"/>
              <a:t>cantidad de películas y series por géneros en el tiempo</a:t>
            </a:r>
            <a:endParaRPr lang="es-AR" sz="3800" dirty="0"/>
          </a:p>
        </p:txBody>
      </p:sp>
      <p:sp>
        <p:nvSpPr>
          <p:cNvPr id="3" name="Marcador de contenido 2">
            <a:extLst>
              <a:ext uri="{FF2B5EF4-FFF2-40B4-BE49-F238E27FC236}">
                <a16:creationId xmlns:a16="http://schemas.microsoft.com/office/drawing/2014/main" id="{94A70D0F-EB76-98F0-0FB7-A70F79F9F833}"/>
              </a:ext>
            </a:extLst>
          </p:cNvPr>
          <p:cNvSpPr>
            <a:spLocks noGrp="1"/>
          </p:cNvSpPr>
          <p:nvPr>
            <p:ph idx="1"/>
          </p:nvPr>
        </p:nvSpPr>
        <p:spPr>
          <a:xfrm>
            <a:off x="468923" y="1558700"/>
            <a:ext cx="10058400" cy="4842100"/>
          </a:xfrm>
        </p:spPr>
        <p:txBody>
          <a:bodyPr/>
          <a:lstStyle/>
          <a:p>
            <a:pPr marL="0" indent="0">
              <a:buNone/>
            </a:pPr>
            <a:r>
              <a:rPr lang="es-AR" u="sng" dirty="0"/>
              <a:t>Consideraciones previas:</a:t>
            </a:r>
          </a:p>
          <a:p>
            <a:r>
              <a:rPr lang="es-AR" dirty="0"/>
              <a:t>Se tomaron tanto series y películas.</a:t>
            </a:r>
          </a:p>
          <a:p>
            <a:r>
              <a:rPr lang="es-AR" dirty="0"/>
              <a:t>Se tuvo en cuenta al momento de agrupar el contenido tanto el genero indicado para cada uno, así como también el año en el que fueron producidos</a:t>
            </a:r>
          </a:p>
          <a:p>
            <a:r>
              <a:rPr lang="es-AR" dirty="0"/>
              <a:t>Debido a la gran amplitud de años, se decidió mostrar un rango 20 años (2000-2020). El mismo contiene el mayor volumen de producción de películas.</a:t>
            </a:r>
          </a:p>
          <a:p>
            <a:r>
              <a:rPr lang="es-AR" dirty="0"/>
              <a:t>Se seleccionaron géneros en los que pudiéramos sacar conclusiones con respecto a los resultados, así como también lo más conocidos por el público general.</a:t>
            </a:r>
          </a:p>
          <a:p>
            <a:r>
              <a:rPr lang="es-AR" dirty="0"/>
              <a:t>Se graficaron comparando uno con otro dentro de las mismas escalas para poder sacar conclusiones al respecto.</a:t>
            </a:r>
          </a:p>
          <a:p>
            <a:r>
              <a:rPr lang="es-AR" dirty="0"/>
              <a:t>Para los primeros gráficos podemos ver el resultado de películas y para el segundo los de series.</a:t>
            </a:r>
          </a:p>
          <a:p>
            <a:pPr marL="0" indent="0">
              <a:buNone/>
            </a:pPr>
            <a:endParaRPr lang="es-AR" dirty="0"/>
          </a:p>
        </p:txBody>
      </p:sp>
      <p:sp>
        <p:nvSpPr>
          <p:cNvPr id="4" name="Elipse 3">
            <a:extLst>
              <a:ext uri="{FF2B5EF4-FFF2-40B4-BE49-F238E27FC236}">
                <a16:creationId xmlns:a16="http://schemas.microsoft.com/office/drawing/2014/main" id="{A0935617-D250-5924-BC1C-9D504DDBA8AA}"/>
              </a:ext>
            </a:extLst>
          </p:cNvPr>
          <p:cNvSpPr/>
          <p:nvPr/>
        </p:nvSpPr>
        <p:spPr>
          <a:xfrm>
            <a:off x="10515017" y="1347994"/>
            <a:ext cx="1163873" cy="11398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s-AR"/>
          </a:p>
        </p:txBody>
      </p:sp>
      <p:pic>
        <p:nvPicPr>
          <p:cNvPr id="5" name="Picture 2" descr="Icono de computadora iconos diseño escritorio compartir icono, regla,  texto, rectángulo, negro png | PNGWing">
            <a:extLst>
              <a:ext uri="{FF2B5EF4-FFF2-40B4-BE49-F238E27FC236}">
                <a16:creationId xmlns:a16="http://schemas.microsoft.com/office/drawing/2014/main" id="{69F6E722-A68C-B35E-DADB-6164926B7362}"/>
              </a:ext>
            </a:extLst>
          </p:cNvPr>
          <p:cNvPicPr>
            <a:picLocks noChangeAspect="1" noChangeArrowheads="1"/>
          </p:cNvPicPr>
          <p:nvPr/>
        </p:nvPicPr>
        <p:blipFill>
          <a:blip r:embed="rId3" cstate="hqprint">
            <a:lum bright="70000" contrast="-70000"/>
            <a:extLst>
              <a:ext uri="{BEBA8EAE-BF5A-486C-A8C5-ECC9F3942E4B}">
                <a14:imgProps xmlns:a14="http://schemas.microsoft.com/office/drawing/2010/main">
                  <a14:imgLayer r:embed="rId4">
                    <a14:imgEffect>
                      <a14:backgroundRemoval t="0" b="99444" l="10000" r="90000">
                        <a14:foregroundMark x1="55870" y1="43889" x2="55870" y2="43889"/>
                        <a14:foregroundMark x1="38913" y1="44259" x2="38913" y2="44259"/>
                        <a14:foregroundMark x1="40109" y1="54815" x2="40109" y2="54815"/>
                        <a14:foregroundMark x1="40109" y1="67963" x2="40109" y2="67963"/>
                        <a14:foregroundMark x1="40109" y1="79815" x2="40109" y2="79815"/>
                        <a14:foregroundMark x1="51630" y1="80185" x2="51630" y2="80185"/>
                        <a14:foregroundMark x1="53370" y1="68889" x2="53370" y2="68889"/>
                        <a14:foregroundMark x1="56304" y1="57037" x2="56304" y2="57037"/>
                      </a14:backgroundRemoval>
                    </a14:imgEffect>
                  </a14:imgLayer>
                </a14:imgProps>
              </a:ext>
              <a:ext uri="{28A0092B-C50C-407E-A947-70E740481C1C}">
                <a14:useLocalDpi xmlns:a14="http://schemas.microsoft.com/office/drawing/2010/main" val="0"/>
              </a:ext>
            </a:extLst>
          </a:blip>
          <a:srcRect/>
          <a:stretch>
            <a:fillRect/>
          </a:stretch>
        </p:blipFill>
        <p:spPr bwMode="auto">
          <a:xfrm>
            <a:off x="10484953" y="1558700"/>
            <a:ext cx="1224000" cy="718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732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21000"/>
            <a:lum/>
          </a:blip>
          <a:srcRect/>
          <a:stretch>
            <a:fillRect t="-83000" b="-83000"/>
          </a:stretch>
        </a:blip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466F0A7D-63EC-7158-9D62-6610DED1C3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584" y="0"/>
            <a:ext cx="11282832" cy="6858000"/>
          </a:xfrm>
          <a:prstGeom prst="rect">
            <a:avLst/>
          </a:prstGeom>
        </p:spPr>
      </p:pic>
    </p:spTree>
    <p:extLst>
      <p:ext uri="{BB962C8B-B14F-4D97-AF65-F5344CB8AC3E}">
        <p14:creationId xmlns:p14="http://schemas.microsoft.com/office/powerpoint/2010/main" val="291419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21000"/>
            <a:lum/>
          </a:blip>
          <a:srcRect/>
          <a:stretch>
            <a:fillRect t="-83000" b="-83000"/>
          </a:stretch>
        </a:blip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09EBB40-55B0-1D25-AD7D-ECC9621D60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33" y="0"/>
            <a:ext cx="11371133" cy="6858000"/>
          </a:xfrm>
          <a:prstGeom prst="rect">
            <a:avLst/>
          </a:prstGeom>
        </p:spPr>
      </p:pic>
    </p:spTree>
    <p:extLst>
      <p:ext uri="{BB962C8B-B14F-4D97-AF65-F5344CB8AC3E}">
        <p14:creationId xmlns:p14="http://schemas.microsoft.com/office/powerpoint/2010/main" val="1811381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11000"/>
            <a:lum/>
          </a:blip>
          <a:srcRect/>
          <a:stretch>
            <a:fillRect t="-83000" b="-83000"/>
          </a:stretch>
        </a:blipFill>
        <a:effectLst/>
      </p:bgPr>
    </p:bg>
    <p:spTree>
      <p:nvGrpSpPr>
        <p:cNvPr id="1" name=""/>
        <p:cNvGrpSpPr/>
        <p:nvPr/>
      </p:nvGrpSpPr>
      <p:grpSpPr>
        <a:xfrm>
          <a:off x="0" y="0"/>
          <a:ext cx="0" cy="0"/>
          <a:chOff x="0" y="0"/>
          <a:chExt cx="0" cy="0"/>
        </a:xfrm>
      </p:grpSpPr>
      <p:sp>
        <p:nvSpPr>
          <p:cNvPr id="5" name="Elipse 4">
            <a:extLst>
              <a:ext uri="{FF2B5EF4-FFF2-40B4-BE49-F238E27FC236}">
                <a16:creationId xmlns:a16="http://schemas.microsoft.com/office/drawing/2014/main" id="{23778AEA-DED2-C028-6105-B174EF893D32}"/>
              </a:ext>
            </a:extLst>
          </p:cNvPr>
          <p:cNvSpPr/>
          <p:nvPr/>
        </p:nvSpPr>
        <p:spPr>
          <a:xfrm>
            <a:off x="10379020" y="537554"/>
            <a:ext cx="1163873" cy="11398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AR"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ítulo 1">
            <a:extLst>
              <a:ext uri="{FF2B5EF4-FFF2-40B4-BE49-F238E27FC236}">
                <a16:creationId xmlns:a16="http://schemas.microsoft.com/office/drawing/2014/main" id="{E980B39B-11CD-47C8-60EF-396E7697DD56}"/>
              </a:ext>
            </a:extLst>
          </p:cNvPr>
          <p:cNvSpPr>
            <a:spLocks noGrp="1"/>
          </p:cNvSpPr>
          <p:nvPr>
            <p:ph type="title"/>
          </p:nvPr>
        </p:nvSpPr>
        <p:spPr/>
        <p:txBody>
          <a:bodyPr>
            <a:normAutofit/>
          </a:bodyPr>
          <a:lstStyle/>
          <a:p>
            <a:r>
              <a:rPr lang="es-AR" sz="3600" dirty="0"/>
              <a:t>Gráfico 4: Conclusiones</a:t>
            </a:r>
          </a:p>
        </p:txBody>
      </p:sp>
      <p:sp>
        <p:nvSpPr>
          <p:cNvPr id="19" name="Marcador de contenido 18">
            <a:extLst>
              <a:ext uri="{FF2B5EF4-FFF2-40B4-BE49-F238E27FC236}">
                <a16:creationId xmlns:a16="http://schemas.microsoft.com/office/drawing/2014/main" id="{FE62E4F2-FA10-AC1E-0DC4-533FAC69DB73}"/>
              </a:ext>
            </a:extLst>
          </p:cNvPr>
          <p:cNvSpPr>
            <a:spLocks noGrp="1"/>
          </p:cNvSpPr>
          <p:nvPr>
            <p:ph idx="1"/>
          </p:nvPr>
        </p:nvSpPr>
        <p:spPr>
          <a:xfrm>
            <a:off x="1069848" y="1730326"/>
            <a:ext cx="10887690" cy="4867422"/>
          </a:xfrm>
        </p:spPr>
        <p:txBody>
          <a:bodyPr>
            <a:normAutofit fontScale="92500" lnSpcReduction="10000"/>
          </a:bodyPr>
          <a:lstStyle/>
          <a:p>
            <a:pPr>
              <a:lnSpc>
                <a:spcPct val="107000"/>
              </a:lnSpc>
              <a:spcAft>
                <a:spcPts val="800"/>
              </a:spcAft>
            </a:pPr>
            <a:r>
              <a:rPr lang="es-ES" sz="2400" dirty="0">
                <a:latin typeface="Calibri" panose="020F0502020204030204" pitchFamily="34" charset="0"/>
                <a:cs typeface="Times New Roman" panose="02020603050405020304" pitchFamily="18" charset="0"/>
              </a:rPr>
              <a:t>En ambos gráficos, podemos observamos como el pico de cantidad de contenido dentro de la plataforma se da en el año 2019, momento en el que </a:t>
            </a:r>
            <a:r>
              <a:rPr lang="es-ES" sz="2400" dirty="0" err="1">
                <a:latin typeface="Calibri" panose="020F0502020204030204" pitchFamily="34" charset="0"/>
                <a:cs typeface="Times New Roman" panose="02020603050405020304" pitchFamily="18" charset="0"/>
              </a:rPr>
              <a:t>Netlix</a:t>
            </a:r>
            <a:r>
              <a:rPr lang="es-ES" sz="2400" dirty="0">
                <a:latin typeface="Calibri" panose="020F0502020204030204" pitchFamily="34" charset="0"/>
                <a:cs typeface="Times New Roman" panose="02020603050405020304" pitchFamily="18" charset="0"/>
              </a:rPr>
              <a:t> poseía la mayor cantidad de opciones disponibles.</a:t>
            </a:r>
          </a:p>
          <a:p>
            <a:pPr>
              <a:lnSpc>
                <a:spcPct val="107000"/>
              </a:lnSpc>
              <a:spcAft>
                <a:spcPts val="800"/>
              </a:spcAft>
            </a:pPr>
            <a:r>
              <a:rPr lang="es-ES" sz="2400" dirty="0">
                <a:latin typeface="Calibri" panose="020F0502020204030204" pitchFamily="34" charset="0"/>
                <a:cs typeface="Times New Roman" panose="02020603050405020304" pitchFamily="18" charset="0"/>
              </a:rPr>
              <a:t>Tal como mencionamos en conclusiones anteriores, luego de los picos alcanzados hubo notorias caídas a nivel general del contenido, tanto de series como de películas (razones ya expuestas previamente).</a:t>
            </a:r>
          </a:p>
          <a:p>
            <a:pPr>
              <a:lnSpc>
                <a:spcPct val="107000"/>
              </a:lnSpc>
              <a:spcAft>
                <a:spcPts val="800"/>
              </a:spcAft>
            </a:pPr>
            <a:r>
              <a:rPr lang="es-ES" sz="2400" dirty="0">
                <a:latin typeface="Calibri" panose="020F0502020204030204" pitchFamily="34" charset="0"/>
                <a:cs typeface="Times New Roman" panose="02020603050405020304" pitchFamily="18" charset="0"/>
              </a:rPr>
              <a:t>En lo que respecta a películas, podemos corroborar que de la totalidad subida a la plataforma, podría considerarse como un muestro representativo de la población total, ya que: “</a:t>
            </a:r>
            <a:r>
              <a:rPr lang="es-ES" sz="2400" dirty="0" err="1">
                <a:latin typeface="Calibri" panose="020F0502020204030204" pitchFamily="34" charset="0"/>
                <a:cs typeface="Times New Roman" panose="02020603050405020304" pitchFamily="18" charset="0"/>
              </a:rPr>
              <a:t>Action</a:t>
            </a:r>
            <a:r>
              <a:rPr lang="es-ES" sz="2400" dirty="0">
                <a:latin typeface="Calibri" panose="020F0502020204030204" pitchFamily="34" charset="0"/>
                <a:cs typeface="Times New Roman" panose="02020603050405020304" pitchFamily="18" charset="0"/>
              </a:rPr>
              <a:t> &amp; Adventure”, “Comedies”, “Thriller” y “Horror </a:t>
            </a:r>
            <a:r>
              <a:rPr lang="es-ES" sz="2400" dirty="0" err="1">
                <a:latin typeface="Calibri" panose="020F0502020204030204" pitchFamily="34" charset="0"/>
                <a:cs typeface="Times New Roman" panose="02020603050405020304" pitchFamily="18" charset="0"/>
              </a:rPr>
              <a:t>Movies</a:t>
            </a:r>
            <a:r>
              <a:rPr lang="es-ES" sz="2400" dirty="0">
                <a:latin typeface="Calibri" panose="020F0502020204030204" pitchFamily="34" charset="0"/>
                <a:cs typeface="Times New Roman" panose="02020603050405020304" pitchFamily="18" charset="0"/>
              </a:rPr>
              <a:t>” encabezan las listas de géneros más vistos a nivel mundial. (Chequeado en: https://es.statista.com/estadisticas/957744/taquilla-del-mayor-exito-por-genero-cinematografico-a-nivel-mundial-de-la-historia/)</a:t>
            </a:r>
          </a:p>
          <a:p>
            <a:pPr>
              <a:lnSpc>
                <a:spcPct val="107000"/>
              </a:lnSpc>
              <a:spcAft>
                <a:spcPts val="800"/>
              </a:spcAft>
            </a:pPr>
            <a:endParaRPr lang="es-ES" sz="2400" dirty="0">
              <a:latin typeface="Calibri" panose="020F0502020204030204" pitchFamily="34" charset="0"/>
              <a:cs typeface="Times New Roman" panose="02020603050405020304" pitchFamily="18" charset="0"/>
            </a:endParaRPr>
          </a:p>
        </p:txBody>
      </p:sp>
      <p:pic>
        <p:nvPicPr>
          <p:cNvPr id="4" name="Picture 2" descr="Black Line Icon for Idea, Belief and Conclusion Stock Vector - Illustration  of symbol, concept: 153849827">
            <a:extLst>
              <a:ext uri="{FF2B5EF4-FFF2-40B4-BE49-F238E27FC236}">
                <a16:creationId xmlns:a16="http://schemas.microsoft.com/office/drawing/2014/main" id="{F9F63706-B03E-4E5F-5D5E-2AF9913EDA86}"/>
              </a:ext>
            </a:extLst>
          </p:cNvPr>
          <p:cNvPicPr>
            <a:picLocks noChangeAspect="1" noChangeArrowheads="1"/>
          </p:cNvPicPr>
          <p:nvPr/>
        </p:nvPicPr>
        <p:blipFill>
          <a:blip r:embed="rId3" cstate="hqprint">
            <a:lum bright="70000" contrast="-70000"/>
            <a:extLst>
              <a:ext uri="{BEBA8EAE-BF5A-486C-A8C5-ECC9F3942E4B}">
                <a14:imgProps xmlns:a14="http://schemas.microsoft.com/office/drawing/2010/main">
                  <a14:imgLayer r:embed="rId4">
                    <a14:imgEffect>
                      <a14:backgroundRemoval t="10000" b="90000" l="10000" r="90000">
                        <a14:foregroundMark x1="34188" y1="35642" x2="34188" y2="35642"/>
                        <a14:foregroundMark x1="38500" y1="27294" x2="38500" y2="27294"/>
                        <a14:foregroundMark x1="46500" y1="22795" x2="46500" y2="22795"/>
                        <a14:foregroundMark x1="56813" y1="20189" x2="56813" y2="20189"/>
                        <a14:foregroundMark x1="67813" y1="31616" x2="67813" y2="31616"/>
                        <a14:foregroundMark x1="66563" y1="50622" x2="66563" y2="50622"/>
                        <a14:backgroundMark x1="52500" y1="58437" x2="52500" y2="58437"/>
                        <a14:backgroundMark x1="57563" y1="70337" x2="57563" y2="70337"/>
                        <a14:backgroundMark x1="49250" y1="61101" x2="49250" y2="61101"/>
                        <a14:backgroundMark x1="65813" y1="37774" x2="65813" y2="37774"/>
                        <a14:backgroundMark x1="66063" y1="52990" x2="66063" y2="52990"/>
                        <a14:backgroundMark x1="61313" y1="75844" x2="61313" y2="75844"/>
                        <a14:backgroundMark x1="56813" y1="75370" x2="56813" y2="75370"/>
                        <a14:backgroundMark x1="51750" y1="59443" x2="51750" y2="59443"/>
                        <a14:backgroundMark x1="48500" y1="35406" x2="48250" y2="54411"/>
                      </a14:backgroundRemoval>
                    </a14:imgEffect>
                  </a14:imgLayer>
                </a14:imgProps>
              </a:ext>
              <a:ext uri="{28A0092B-C50C-407E-A947-70E740481C1C}">
                <a14:useLocalDpi xmlns:a14="http://schemas.microsoft.com/office/drawing/2010/main" val="0"/>
              </a:ext>
            </a:extLst>
          </a:blip>
          <a:srcRect/>
          <a:stretch>
            <a:fillRect/>
          </a:stretch>
        </p:blipFill>
        <p:spPr bwMode="auto">
          <a:xfrm>
            <a:off x="10178772" y="387479"/>
            <a:ext cx="1364121" cy="14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478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11000"/>
            <a:lum/>
          </a:blip>
          <a:srcRect/>
          <a:stretch>
            <a:fillRect t="-83000" b="-83000"/>
          </a:stretch>
        </a:blip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6D83142-CC7A-F481-B13B-8D663BA2D122}"/>
              </a:ext>
            </a:extLst>
          </p:cNvPr>
          <p:cNvSpPr>
            <a:spLocks noGrp="1"/>
          </p:cNvSpPr>
          <p:nvPr>
            <p:ph type="ctrTitle" idx="4294967295"/>
          </p:nvPr>
        </p:nvSpPr>
        <p:spPr>
          <a:xfrm>
            <a:off x="0" y="61913"/>
            <a:ext cx="9966325" cy="1776412"/>
          </a:xfrm>
        </p:spPr>
        <p:txBody>
          <a:bodyPr/>
          <a:lstStyle/>
          <a:p>
            <a:r>
              <a:rPr lang="es-AR" sz="3200" dirty="0"/>
              <a:t>Análisis previo y fijación de objetivos :</a:t>
            </a:r>
          </a:p>
        </p:txBody>
      </p:sp>
      <p:sp>
        <p:nvSpPr>
          <p:cNvPr id="5" name="Subtítulo 4">
            <a:extLst>
              <a:ext uri="{FF2B5EF4-FFF2-40B4-BE49-F238E27FC236}">
                <a16:creationId xmlns:a16="http://schemas.microsoft.com/office/drawing/2014/main" id="{0E8BB665-EF45-6CAF-800C-60346B806475}"/>
              </a:ext>
            </a:extLst>
          </p:cNvPr>
          <p:cNvSpPr>
            <a:spLocks noGrp="1"/>
          </p:cNvSpPr>
          <p:nvPr>
            <p:ph type="subTitle" idx="4294967295"/>
          </p:nvPr>
        </p:nvSpPr>
        <p:spPr>
          <a:xfrm>
            <a:off x="0" y="1646238"/>
            <a:ext cx="9967913" cy="4979987"/>
          </a:xfrm>
        </p:spPr>
        <p:txBody>
          <a:bodyPr>
            <a:normAutofit/>
          </a:bodyPr>
          <a:lstStyle/>
          <a:p>
            <a:pPr marL="342900" indent="-342900">
              <a:buFont typeface="Wingdings" panose="05000000000000000000" pitchFamily="2" charset="2"/>
              <a:buChar char="§"/>
            </a:pPr>
            <a:r>
              <a:rPr lang="es-AR" sz="1800" dirty="0"/>
              <a:t>Partiendo de un archivo </a:t>
            </a:r>
            <a:r>
              <a:rPr lang="es-AR" sz="1800" dirty="0" err="1"/>
              <a:t>csv</a:t>
            </a:r>
            <a:r>
              <a:rPr lang="es-AR" sz="1800" dirty="0"/>
              <a:t> que nos proporciona información sobre la totalidad de títulos que incluye Netflix, dentro de su base de datos, hemos intentado arribar a conclusiones que consideramos trascendentales, ya sea por parte de directivos al tomar decisiones a futuro para la empresa o bien, por potenciales clientes que previo a la suscripción quisieran evaluar el contenido de la plataforma.</a:t>
            </a:r>
          </a:p>
          <a:p>
            <a:pPr marL="342900" indent="-342900">
              <a:buFont typeface="Wingdings" panose="05000000000000000000" pitchFamily="2" charset="2"/>
              <a:buChar char="§"/>
            </a:pPr>
            <a:endParaRPr lang="es-AR" sz="1800" dirty="0"/>
          </a:p>
          <a:p>
            <a:pPr marL="342900" indent="-342900">
              <a:buFont typeface="Wingdings" panose="05000000000000000000" pitchFamily="2" charset="2"/>
              <a:buChar char="§"/>
            </a:pPr>
            <a:r>
              <a:rPr lang="es-AR" sz="1800" dirty="0"/>
              <a:t>En base a la información obtenida, hemos fijado algunas consideraciones previas a fin de trabajar con información que determinamos como necesaria y que se ajuste a las necesidades gráficas para representar de manera coherente la información proporcionada.</a:t>
            </a:r>
          </a:p>
          <a:p>
            <a:pPr marL="0" indent="0">
              <a:buNone/>
            </a:pPr>
            <a:endParaRPr lang="es-AR" sz="1800" dirty="0"/>
          </a:p>
          <a:p>
            <a:pPr marL="342900" marR="0" lvl="0" indent="-342900" algn="l" defTabSz="914400" rtl="0" eaLnBrk="1" fontAlgn="auto" latinLnBrk="0" hangingPunct="1">
              <a:lnSpc>
                <a:spcPct val="90000"/>
              </a:lnSpc>
              <a:spcBef>
                <a:spcPts val="1200"/>
              </a:spcBef>
              <a:spcAft>
                <a:spcPts val="0"/>
              </a:spcAft>
              <a:buClr>
                <a:srgbClr val="D34817">
                  <a:lumMod val="75000"/>
                </a:srgbClr>
              </a:buClr>
              <a:buSzPct val="85000"/>
              <a:buFont typeface="Wingdings" panose="05000000000000000000" pitchFamily="2" charset="2"/>
              <a:buChar char="§"/>
              <a:tabLst/>
              <a:defRPr/>
            </a:pPr>
            <a:r>
              <a:rPr lang="es-AR" sz="1800" dirty="0">
                <a:solidFill>
                  <a:prstClr val="black"/>
                </a:solidFill>
                <a:latin typeface="Rockwell" panose="02060603020205020403"/>
              </a:rPr>
              <a:t>Si bien la cantidad de registros en Netflix, representa solo a una muestra de la población total de contenido en plataformas de multimedios, al momento de sacar conclusiones lo hacemos considerando sólo el espacio muestral mencionado.</a:t>
            </a:r>
            <a:endParaRPr kumimoji="0" lang="es-AR" sz="1800" b="0" i="0" u="none" strike="noStrike" kern="1200" cap="none" spc="0" normalizeH="0" baseline="0" noProof="0" dirty="0">
              <a:ln>
                <a:noFill/>
              </a:ln>
              <a:solidFill>
                <a:prstClr val="black"/>
              </a:solidFill>
              <a:effectLst/>
              <a:uLnTx/>
              <a:uFillTx/>
              <a:latin typeface="Rockwell" panose="02060603020205020403"/>
              <a:ea typeface="+mn-ea"/>
              <a:cs typeface="+mn-cs"/>
            </a:endParaRPr>
          </a:p>
          <a:p>
            <a:pPr marL="0" indent="0">
              <a:buNone/>
            </a:pPr>
            <a:endParaRPr lang="es-AR" sz="1800" dirty="0"/>
          </a:p>
          <a:p>
            <a:pPr marL="0" indent="0">
              <a:buNone/>
            </a:pPr>
            <a:endParaRPr lang="es-AR" sz="1800" dirty="0"/>
          </a:p>
        </p:txBody>
      </p:sp>
      <p:pic>
        <p:nvPicPr>
          <p:cNvPr id="6" name="Picture 12" descr="La toma de decisiones de gestión de la información del comportamiento  empresarial, Servicio, plan, silueta png | PNGWing">
            <a:extLst>
              <a:ext uri="{FF2B5EF4-FFF2-40B4-BE49-F238E27FC236}">
                <a16:creationId xmlns:a16="http://schemas.microsoft.com/office/drawing/2014/main" id="{EF23450B-5E77-7A60-B99B-24FA19D2E8B9}"/>
              </a:ext>
            </a:extLst>
          </p:cNvPr>
          <p:cNvPicPr>
            <a:picLocks noChangeAspect="1" noChangeArrowheads="1"/>
          </p:cNvPicPr>
          <p:nvPr/>
        </p:nvPicPr>
        <p:blipFill>
          <a:blip r:embed="rId3" cstate="hqprint">
            <a:extLst>
              <a:ext uri="{BEBA8EAE-BF5A-486C-A8C5-ECC9F3942E4B}">
                <a14:imgProps xmlns:a14="http://schemas.microsoft.com/office/drawing/2010/main">
                  <a14:imgLayer r:embed="rId4">
                    <a14:imgEffect>
                      <a14:backgroundRemoval t="0" b="100000" l="10000" r="80870">
                        <a14:foregroundMark x1="48478" y1="15619" x2="48478" y2="15619"/>
                        <a14:foregroundMark x1="53478" y1="38095" x2="53478" y2="38095"/>
                        <a14:foregroundMark x1="49348" y1="17524" x2="49348" y2="17524"/>
                        <a14:foregroundMark x1="52174" y1="13714" x2="53261" y2="15619"/>
                        <a14:foregroundMark x1="49130" y1="3810" x2="52609" y2="3429"/>
                        <a14:foregroundMark x1="66739" y1="94857" x2="61957" y2="90286"/>
                        <a14:foregroundMark x1="30000" y1="98667" x2="40000" y2="95238"/>
                      </a14:backgroundRemoval>
                    </a14:imgEffect>
                  </a14:imgLayer>
                </a14:imgProps>
              </a:ext>
              <a:ext uri="{28A0092B-C50C-407E-A947-70E740481C1C}">
                <a14:useLocalDpi xmlns:a14="http://schemas.microsoft.com/office/drawing/2010/main" val="0"/>
              </a:ext>
            </a:extLst>
          </a:blip>
          <a:srcRect/>
          <a:stretch>
            <a:fillRect/>
          </a:stretch>
        </p:blipFill>
        <p:spPr bwMode="auto">
          <a:xfrm>
            <a:off x="8400003" y="298332"/>
            <a:ext cx="1810367" cy="103309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E8621D18-02DE-3CFC-CDB0-25E775726EC3}"/>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5778" b="97333" l="9778" r="89778">
                        <a14:foregroundMark x1="20000" y1="26222" x2="20000" y2="26222"/>
                        <a14:foregroundMark x1="67111" y1="83111" x2="67111" y2="83111"/>
                        <a14:foregroundMark x1="66222" y1="5778" x2="66222" y2="5778"/>
                        <a14:foregroundMark x1="19111" y1="83111" x2="19111" y2="83111"/>
                        <a14:foregroundMark x1="33333" y1="97333" x2="33333" y2="97333"/>
                      </a14:backgroundRemoval>
                    </a14:imgEffect>
                  </a14:imgLayer>
                </a14:imgProps>
              </a:ext>
              <a:ext uri="{28A0092B-C50C-407E-A947-70E740481C1C}">
                <a14:useLocalDpi xmlns:a14="http://schemas.microsoft.com/office/drawing/2010/main" val="0"/>
              </a:ext>
            </a:extLst>
          </a:blip>
          <a:stretch>
            <a:fillRect/>
          </a:stretch>
        </p:blipFill>
        <p:spPr>
          <a:xfrm>
            <a:off x="7270890" y="300624"/>
            <a:ext cx="1077912" cy="1077912"/>
          </a:xfrm>
          <a:prstGeom prst="rect">
            <a:avLst/>
          </a:prstGeom>
        </p:spPr>
      </p:pic>
      <p:pic>
        <p:nvPicPr>
          <p:cNvPr id="8" name="Picture 18" descr="Objetivo - Iconos gratis de negocio">
            <a:extLst>
              <a:ext uri="{FF2B5EF4-FFF2-40B4-BE49-F238E27FC236}">
                <a16:creationId xmlns:a16="http://schemas.microsoft.com/office/drawing/2014/main" id="{8C2C415E-54CC-647B-5BA4-57BD6C142ED4}"/>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10109090" y="430298"/>
            <a:ext cx="928687" cy="92868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descr="Icono Derecha, flecha en Dripicons">
            <a:extLst>
              <a:ext uri="{FF2B5EF4-FFF2-40B4-BE49-F238E27FC236}">
                <a16:creationId xmlns:a16="http://schemas.microsoft.com/office/drawing/2014/main" id="{C4823D64-778F-6EE9-3818-36F9C31A3A0B}"/>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8466396" y="772676"/>
            <a:ext cx="243930" cy="24393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4" descr="Icono Derecha, flecha en Dripicons">
            <a:extLst>
              <a:ext uri="{FF2B5EF4-FFF2-40B4-BE49-F238E27FC236}">
                <a16:creationId xmlns:a16="http://schemas.microsoft.com/office/drawing/2014/main" id="{75240197-E438-B018-F6F9-FB6CA9B18F4F}"/>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9697896" y="772676"/>
            <a:ext cx="243930" cy="243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034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67000"/>
            <a:lum/>
          </a:blip>
          <a:srcRect/>
          <a:stretch>
            <a:fillRect t="-83000" b="-83000"/>
          </a:stretch>
        </a:blip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AAAA8C5-F7AE-E5D8-E7DF-44FAA919D7CC}"/>
              </a:ext>
            </a:extLst>
          </p:cNvPr>
          <p:cNvSpPr>
            <a:spLocks noGrp="1"/>
          </p:cNvSpPr>
          <p:nvPr>
            <p:ph type="title"/>
          </p:nvPr>
        </p:nvSpPr>
        <p:spPr>
          <a:xfrm>
            <a:off x="943239" y="3546465"/>
            <a:ext cx="10058400" cy="1609344"/>
          </a:xfrm>
        </p:spPr>
        <p:txBody>
          <a:bodyPr/>
          <a:lstStyle/>
          <a:p>
            <a:pPr algn="ctr"/>
            <a:r>
              <a:rPr lang="es-AR" dirty="0">
                <a:solidFill>
                  <a:schemeClr val="bg1"/>
                </a:solidFill>
              </a:rPr>
              <a:t>  MUCHAS GRACIAS.</a:t>
            </a:r>
          </a:p>
        </p:txBody>
      </p:sp>
      <p:sp>
        <p:nvSpPr>
          <p:cNvPr id="7" name="CuadroTexto 6">
            <a:extLst>
              <a:ext uri="{FF2B5EF4-FFF2-40B4-BE49-F238E27FC236}">
                <a16:creationId xmlns:a16="http://schemas.microsoft.com/office/drawing/2014/main" id="{34FD491F-C1E6-3889-ABD5-8A77F050C635}"/>
              </a:ext>
            </a:extLst>
          </p:cNvPr>
          <p:cNvSpPr txBox="1"/>
          <p:nvPr/>
        </p:nvSpPr>
        <p:spPr>
          <a:xfrm>
            <a:off x="5525086" y="4661654"/>
            <a:ext cx="6098344" cy="369332"/>
          </a:xfrm>
          <a:prstGeom prst="rect">
            <a:avLst/>
          </a:prstGeom>
          <a:noFill/>
        </p:spPr>
        <p:txBody>
          <a:bodyPr wrap="square">
            <a:spAutoFit/>
          </a:bodyPr>
          <a:lstStyle/>
          <a:p>
            <a:r>
              <a:rPr lang="es-AR" dirty="0">
                <a:solidFill>
                  <a:schemeClr val="bg1"/>
                </a:solidFill>
              </a:rPr>
              <a:t>GRUPO 1.</a:t>
            </a:r>
            <a:endParaRPr lang="es-AR" dirty="0"/>
          </a:p>
        </p:txBody>
      </p:sp>
    </p:spTree>
    <p:extLst>
      <p:ext uri="{BB962C8B-B14F-4D97-AF65-F5344CB8AC3E}">
        <p14:creationId xmlns:p14="http://schemas.microsoft.com/office/powerpoint/2010/main" val="842571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0000"/>
            <a:lum/>
          </a:blip>
          <a:srcRect/>
          <a:stretch>
            <a:fillRect t="-14000" b="-14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F8B9FF-544C-0C66-8C92-C6C74353AC85}"/>
              </a:ext>
            </a:extLst>
          </p:cNvPr>
          <p:cNvSpPr>
            <a:spLocks noGrp="1"/>
          </p:cNvSpPr>
          <p:nvPr>
            <p:ph type="title"/>
          </p:nvPr>
        </p:nvSpPr>
        <p:spPr>
          <a:xfrm>
            <a:off x="468923" y="132940"/>
            <a:ext cx="11254153" cy="1609344"/>
          </a:xfrm>
        </p:spPr>
        <p:txBody>
          <a:bodyPr/>
          <a:lstStyle/>
          <a:p>
            <a:r>
              <a:rPr lang="es-AR" sz="2800" dirty="0"/>
              <a:t>Gráfico 1: </a:t>
            </a:r>
            <a:r>
              <a:rPr lang="es-AR" sz="3800" dirty="0"/>
              <a:t>Cantidad de producciones por año de lanzamiento</a:t>
            </a:r>
          </a:p>
        </p:txBody>
      </p:sp>
      <p:sp>
        <p:nvSpPr>
          <p:cNvPr id="3" name="Marcador de contenido 2">
            <a:extLst>
              <a:ext uri="{FF2B5EF4-FFF2-40B4-BE49-F238E27FC236}">
                <a16:creationId xmlns:a16="http://schemas.microsoft.com/office/drawing/2014/main" id="{94A70D0F-EB76-98F0-0FB7-A70F79F9F833}"/>
              </a:ext>
            </a:extLst>
          </p:cNvPr>
          <p:cNvSpPr>
            <a:spLocks noGrp="1"/>
          </p:cNvSpPr>
          <p:nvPr>
            <p:ph idx="1"/>
          </p:nvPr>
        </p:nvSpPr>
        <p:spPr>
          <a:xfrm>
            <a:off x="468923" y="1558700"/>
            <a:ext cx="10058400" cy="4050792"/>
          </a:xfrm>
        </p:spPr>
        <p:txBody>
          <a:bodyPr/>
          <a:lstStyle/>
          <a:p>
            <a:pPr marL="0" indent="0">
              <a:buNone/>
            </a:pPr>
            <a:r>
              <a:rPr lang="es-AR" u="sng" dirty="0"/>
              <a:t>Consideraciones previas:</a:t>
            </a:r>
          </a:p>
          <a:p>
            <a:r>
              <a:rPr lang="es-AR" dirty="0"/>
              <a:t>Debido a la gran amplitud de años es que, para generar gráficos representativos, se tomó la decisión de establecer rangos de 20 años. </a:t>
            </a:r>
          </a:p>
          <a:p>
            <a:r>
              <a:rPr lang="es-AR" dirty="0"/>
              <a:t>Cada gráfico generado, comenzará su línea partiendo del último registro del rango previo. De esta forma, por más que las presentaciones se hagan en cambas distintitos, se expresan con una continuidad entre uno y otro.</a:t>
            </a:r>
          </a:p>
          <a:p>
            <a:r>
              <a:rPr lang="es-AR" dirty="0"/>
              <a:t>Dentro de los mismos, se incluyen producciones de series (“TV Show”) y películas (“</a:t>
            </a:r>
            <a:r>
              <a:rPr lang="es-AR" dirty="0" err="1"/>
              <a:t>Movie</a:t>
            </a:r>
            <a:r>
              <a:rPr lang="es-AR" dirty="0"/>
              <a:t>”) a lo largo de los años.</a:t>
            </a:r>
          </a:p>
          <a:p>
            <a:r>
              <a:rPr lang="es-AR" dirty="0"/>
              <a:t>Primer registro: Serie del año 1925.</a:t>
            </a:r>
          </a:p>
          <a:p>
            <a:pPr marL="0" indent="0">
              <a:buNone/>
            </a:pPr>
            <a:endParaRPr lang="es-AR" dirty="0"/>
          </a:p>
        </p:txBody>
      </p:sp>
      <p:sp>
        <p:nvSpPr>
          <p:cNvPr id="4" name="Elipse 3">
            <a:extLst>
              <a:ext uri="{FF2B5EF4-FFF2-40B4-BE49-F238E27FC236}">
                <a16:creationId xmlns:a16="http://schemas.microsoft.com/office/drawing/2014/main" id="{035D5904-0353-96D6-247F-B19DDF7F762D}"/>
              </a:ext>
            </a:extLst>
          </p:cNvPr>
          <p:cNvSpPr/>
          <p:nvPr/>
        </p:nvSpPr>
        <p:spPr>
          <a:xfrm>
            <a:off x="10809395" y="1558700"/>
            <a:ext cx="1163873" cy="11398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s-AR"/>
          </a:p>
        </p:txBody>
      </p:sp>
      <p:pic>
        <p:nvPicPr>
          <p:cNvPr id="5" name="Picture 2" descr="Icono de computadora iconos diseño escritorio compartir icono, regla,  texto, rectángulo, negro png | PNGWing">
            <a:extLst>
              <a:ext uri="{FF2B5EF4-FFF2-40B4-BE49-F238E27FC236}">
                <a16:creationId xmlns:a16="http://schemas.microsoft.com/office/drawing/2014/main" id="{5B5F258A-2542-001B-DFDC-00868357DB72}"/>
              </a:ext>
            </a:extLst>
          </p:cNvPr>
          <p:cNvPicPr>
            <a:picLocks noChangeAspect="1" noChangeArrowheads="1"/>
          </p:cNvPicPr>
          <p:nvPr/>
        </p:nvPicPr>
        <p:blipFill>
          <a:blip r:embed="rId3" cstate="hqprint">
            <a:lum bright="70000" contrast="-70000"/>
            <a:extLst>
              <a:ext uri="{BEBA8EAE-BF5A-486C-A8C5-ECC9F3942E4B}">
                <a14:imgProps xmlns:a14="http://schemas.microsoft.com/office/drawing/2010/main">
                  <a14:imgLayer r:embed="rId4">
                    <a14:imgEffect>
                      <a14:backgroundRemoval t="0" b="99444" l="10000" r="90000">
                        <a14:foregroundMark x1="55870" y1="43889" x2="55870" y2="43889"/>
                        <a14:foregroundMark x1="38913" y1="44259" x2="38913" y2="44259"/>
                        <a14:foregroundMark x1="40109" y1="54815" x2="40109" y2="54815"/>
                        <a14:foregroundMark x1="40109" y1="67963" x2="40109" y2="67963"/>
                        <a14:foregroundMark x1="40109" y1="79815" x2="40109" y2="79815"/>
                        <a14:foregroundMark x1="51630" y1="80185" x2="51630" y2="80185"/>
                        <a14:foregroundMark x1="53370" y1="68889" x2="53370" y2="68889"/>
                        <a14:foregroundMark x1="56304" y1="57037" x2="56304" y2="57037"/>
                      </a14:backgroundRemoval>
                    </a14:imgEffect>
                  </a14:imgLayer>
                </a14:imgProps>
              </a:ext>
              <a:ext uri="{28A0092B-C50C-407E-A947-70E740481C1C}">
                <a14:useLocalDpi xmlns:a14="http://schemas.microsoft.com/office/drawing/2010/main" val="0"/>
              </a:ext>
            </a:extLst>
          </a:blip>
          <a:srcRect/>
          <a:stretch>
            <a:fillRect/>
          </a:stretch>
        </p:blipFill>
        <p:spPr bwMode="auto">
          <a:xfrm>
            <a:off x="10779331" y="1769406"/>
            <a:ext cx="1224000" cy="718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340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21000"/>
            <a:lum/>
          </a:blip>
          <a:srcRect/>
          <a:stretch>
            <a:fillRect t="-83000" b="-83000"/>
          </a:stretch>
        </a:blip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626C71C-40E7-56C2-7395-B35622712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6125048" cy="3429000"/>
          </a:xfrm>
          <a:prstGeom prst="rect">
            <a:avLst/>
          </a:prstGeom>
        </p:spPr>
      </p:pic>
      <p:pic>
        <p:nvPicPr>
          <p:cNvPr id="6" name="Imagen 5">
            <a:extLst>
              <a:ext uri="{FF2B5EF4-FFF2-40B4-BE49-F238E27FC236}">
                <a16:creationId xmlns:a16="http://schemas.microsoft.com/office/drawing/2014/main" id="{90989224-DB91-0EC4-4C30-A899543ADC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0"/>
            <a:ext cx="6125170" cy="3429000"/>
          </a:xfrm>
          <a:prstGeom prst="rect">
            <a:avLst/>
          </a:prstGeom>
        </p:spPr>
      </p:pic>
      <p:pic>
        <p:nvPicPr>
          <p:cNvPr id="10" name="Imagen 9">
            <a:extLst>
              <a:ext uri="{FF2B5EF4-FFF2-40B4-BE49-F238E27FC236}">
                <a16:creationId xmlns:a16="http://schemas.microsoft.com/office/drawing/2014/main" id="{670164E8-C58D-29D4-5458-C8BA7BF1B2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 y="3429000"/>
            <a:ext cx="6125169" cy="3429000"/>
          </a:xfrm>
          <a:prstGeom prst="rect">
            <a:avLst/>
          </a:prstGeom>
        </p:spPr>
      </p:pic>
      <p:pic>
        <p:nvPicPr>
          <p:cNvPr id="12" name="Imagen 11">
            <a:extLst>
              <a:ext uri="{FF2B5EF4-FFF2-40B4-BE49-F238E27FC236}">
                <a16:creationId xmlns:a16="http://schemas.microsoft.com/office/drawing/2014/main" id="{19EBCFCD-5984-2770-B0CB-D63BBA70BA3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3428999"/>
            <a:ext cx="6098143" cy="3428999"/>
          </a:xfrm>
          <a:prstGeom prst="rect">
            <a:avLst/>
          </a:prstGeom>
        </p:spPr>
      </p:pic>
    </p:spTree>
    <p:extLst>
      <p:ext uri="{BB962C8B-B14F-4D97-AF65-F5344CB8AC3E}">
        <p14:creationId xmlns:p14="http://schemas.microsoft.com/office/powerpoint/2010/main" val="3916851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21000"/>
            <a:lum/>
          </a:blip>
          <a:srcRect/>
          <a:stretch>
            <a:fillRect t="-83000" b="-83000"/>
          </a:stretch>
        </a:blip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5C9C956-D8B8-F942-0F5F-9F30436087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460" y="892884"/>
            <a:ext cx="10745079" cy="5401898"/>
          </a:xfrm>
          <a:prstGeom prst="rect">
            <a:avLst/>
          </a:prstGeom>
        </p:spPr>
      </p:pic>
    </p:spTree>
    <p:extLst>
      <p:ext uri="{BB962C8B-B14F-4D97-AF65-F5344CB8AC3E}">
        <p14:creationId xmlns:p14="http://schemas.microsoft.com/office/powerpoint/2010/main" val="1409395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11000"/>
            <a:lum/>
          </a:blip>
          <a:srcRect/>
          <a:stretch>
            <a:fillRect t="-83000" b="-83000"/>
          </a:stretch>
        </a:blipFill>
        <a:effectLst/>
      </p:bgPr>
    </p:bg>
    <p:spTree>
      <p:nvGrpSpPr>
        <p:cNvPr id="1" name=""/>
        <p:cNvGrpSpPr/>
        <p:nvPr/>
      </p:nvGrpSpPr>
      <p:grpSpPr>
        <a:xfrm>
          <a:off x="0" y="0"/>
          <a:ext cx="0" cy="0"/>
          <a:chOff x="0" y="0"/>
          <a:chExt cx="0" cy="0"/>
        </a:xfrm>
      </p:grpSpPr>
      <p:sp>
        <p:nvSpPr>
          <p:cNvPr id="6" name="Elipse 5">
            <a:extLst>
              <a:ext uri="{FF2B5EF4-FFF2-40B4-BE49-F238E27FC236}">
                <a16:creationId xmlns:a16="http://schemas.microsoft.com/office/drawing/2014/main" id="{E10B9C21-304E-50C1-0D01-D05E3294F0E4}"/>
              </a:ext>
            </a:extLst>
          </p:cNvPr>
          <p:cNvSpPr/>
          <p:nvPr/>
        </p:nvSpPr>
        <p:spPr>
          <a:xfrm>
            <a:off x="10622975" y="493323"/>
            <a:ext cx="1163873" cy="11398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s-AR"/>
          </a:p>
        </p:txBody>
      </p:sp>
      <p:sp>
        <p:nvSpPr>
          <p:cNvPr id="2" name="Título 1">
            <a:extLst>
              <a:ext uri="{FF2B5EF4-FFF2-40B4-BE49-F238E27FC236}">
                <a16:creationId xmlns:a16="http://schemas.microsoft.com/office/drawing/2014/main" id="{E980B39B-11CD-47C8-60EF-396E7697DD56}"/>
              </a:ext>
            </a:extLst>
          </p:cNvPr>
          <p:cNvSpPr>
            <a:spLocks noGrp="1"/>
          </p:cNvSpPr>
          <p:nvPr>
            <p:ph type="title"/>
          </p:nvPr>
        </p:nvSpPr>
        <p:spPr/>
        <p:txBody>
          <a:bodyPr>
            <a:normAutofit/>
          </a:bodyPr>
          <a:lstStyle/>
          <a:p>
            <a:r>
              <a:rPr lang="es-AR" sz="3600" dirty="0"/>
              <a:t>Gráfico 1: Conclusiones</a:t>
            </a:r>
          </a:p>
        </p:txBody>
      </p:sp>
      <p:sp>
        <p:nvSpPr>
          <p:cNvPr id="19" name="Marcador de contenido 18">
            <a:extLst>
              <a:ext uri="{FF2B5EF4-FFF2-40B4-BE49-F238E27FC236}">
                <a16:creationId xmlns:a16="http://schemas.microsoft.com/office/drawing/2014/main" id="{FE62E4F2-FA10-AC1E-0DC4-533FAC69DB73}"/>
              </a:ext>
            </a:extLst>
          </p:cNvPr>
          <p:cNvSpPr>
            <a:spLocks noGrp="1"/>
          </p:cNvSpPr>
          <p:nvPr>
            <p:ph idx="1"/>
          </p:nvPr>
        </p:nvSpPr>
        <p:spPr>
          <a:xfrm>
            <a:off x="1069848" y="1730326"/>
            <a:ext cx="10887690" cy="4867422"/>
          </a:xfrm>
        </p:spPr>
        <p:txBody>
          <a:bodyPr>
            <a:normAutofit fontScale="85000" lnSpcReduction="10000"/>
          </a:bodyPr>
          <a:lstStyle/>
          <a:p>
            <a:pPr>
              <a:lnSpc>
                <a:spcPct val="107000"/>
              </a:lnSpc>
              <a:spcAft>
                <a:spcPts val="800"/>
              </a:spcAft>
            </a:pPr>
            <a:r>
              <a:rPr lang="es-AR" sz="2400" dirty="0">
                <a:effectLst/>
                <a:latin typeface="Calibri" panose="020F0502020204030204" pitchFamily="34" charset="0"/>
                <a:ea typeface="Calibri" panose="020F0502020204030204" pitchFamily="34" charset="0"/>
                <a:cs typeface="Times New Roman" panose="02020603050405020304" pitchFamily="18" charset="0"/>
              </a:rPr>
              <a:t>Existe un predominio de películas po</a:t>
            </a:r>
            <a:r>
              <a:rPr lang="es-AR" sz="2400" dirty="0">
                <a:latin typeface="Calibri" panose="020F0502020204030204" pitchFamily="34" charset="0"/>
                <a:ea typeface="Calibri" panose="020F0502020204030204" pitchFamily="34" charset="0"/>
                <a:cs typeface="Times New Roman" panose="02020603050405020304" pitchFamily="18" charset="0"/>
              </a:rPr>
              <a:t>r sobre series, para todo el rango de años.</a:t>
            </a:r>
          </a:p>
          <a:p>
            <a:pPr>
              <a:lnSpc>
                <a:spcPct val="107000"/>
              </a:lnSpc>
              <a:spcAft>
                <a:spcPts val="800"/>
              </a:spcAft>
            </a:pPr>
            <a:r>
              <a:rPr lang="es-AR" sz="2400" dirty="0">
                <a:effectLst/>
                <a:latin typeface="Calibri" panose="020F0502020204030204" pitchFamily="34" charset="0"/>
                <a:ea typeface="Calibri" panose="020F0502020204030204" pitchFamily="34" charset="0"/>
                <a:cs typeface="Times New Roman" panose="02020603050405020304" pitchFamily="18" charset="0"/>
              </a:rPr>
              <a:t>Desde 1929 hasta 1982, el número de películas disponibles es relativamente bajo si lo comparamos, tanto con las demás películas de rangos más actuales dentro de Netflix, como con un registro we</a:t>
            </a:r>
            <a:r>
              <a:rPr lang="es-AR" sz="2400" dirty="0">
                <a:latin typeface="Calibri" panose="020F0502020204030204" pitchFamily="34" charset="0"/>
                <a:ea typeface="Calibri" panose="020F0502020204030204" pitchFamily="34" charset="0"/>
                <a:cs typeface="Times New Roman" panose="02020603050405020304" pitchFamily="18" charset="0"/>
              </a:rPr>
              <a:t>b, como puede ser: </a:t>
            </a:r>
            <a:r>
              <a:rPr lang="es-AR" sz="2400" dirty="0">
                <a:latin typeface="Calibri" panose="020F0502020204030204" pitchFamily="34" charset="0"/>
                <a:ea typeface="Calibri" panose="020F0502020204030204" pitchFamily="34" charset="0"/>
                <a:cs typeface="Times New Roman" panose="02020603050405020304" pitchFamily="18" charset="0"/>
                <a:hlinkClick r:id="rId3"/>
              </a:rPr>
              <a:t>https://www.imdb.com/</a:t>
            </a:r>
            <a:r>
              <a:rPr lang="es-AR" sz="24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s-AR" sz="2400" dirty="0">
                <a:effectLst/>
                <a:latin typeface="Calibri" panose="020F0502020204030204" pitchFamily="34" charset="0"/>
                <a:ea typeface="Calibri" panose="020F0502020204030204" pitchFamily="34" charset="0"/>
                <a:cs typeface="Times New Roman" panose="02020603050405020304" pitchFamily="18" charset="0"/>
              </a:rPr>
              <a:t>Para los fanáticos del cine clásico, </a:t>
            </a:r>
            <a:r>
              <a:rPr lang="es-AR" sz="2400" dirty="0" err="1">
                <a:effectLst/>
                <a:latin typeface="Calibri" panose="020F0502020204030204" pitchFamily="34" charset="0"/>
                <a:ea typeface="Calibri" panose="020F0502020204030204" pitchFamily="34" charset="0"/>
                <a:cs typeface="Times New Roman" panose="02020603050405020304" pitchFamily="18" charset="0"/>
              </a:rPr>
              <a:t>Netlifx</a:t>
            </a:r>
            <a:r>
              <a:rPr lang="es-AR" sz="2400" dirty="0">
                <a:effectLst/>
                <a:latin typeface="Calibri" panose="020F0502020204030204" pitchFamily="34" charset="0"/>
                <a:ea typeface="Calibri" panose="020F0502020204030204" pitchFamily="34" charset="0"/>
                <a:cs typeface="Times New Roman" panose="02020603050405020304" pitchFamily="18" charset="0"/>
              </a:rPr>
              <a:t> no es la mejor opción como plataforma de multimedia.</a:t>
            </a:r>
          </a:p>
          <a:p>
            <a:pPr>
              <a:lnSpc>
                <a:spcPct val="107000"/>
              </a:lnSpc>
              <a:spcAft>
                <a:spcPts val="800"/>
              </a:spcAft>
            </a:pPr>
            <a:r>
              <a:rPr lang="es-AR" sz="2400" dirty="0">
                <a:latin typeface="Calibri" panose="020F0502020204030204" pitchFamily="34" charset="0"/>
                <a:ea typeface="Calibri" panose="020F0502020204030204" pitchFamily="34" charset="0"/>
                <a:cs typeface="Times New Roman" panose="02020603050405020304" pitchFamily="18" charset="0"/>
              </a:rPr>
              <a:t>Como dato llamativo, a </a:t>
            </a:r>
            <a:r>
              <a:rPr lang="es-AR" sz="2400" dirty="0">
                <a:effectLst/>
                <a:latin typeface="Calibri" panose="020F0502020204030204" pitchFamily="34" charset="0"/>
                <a:ea typeface="Calibri" panose="020F0502020204030204" pitchFamily="34" charset="0"/>
                <a:cs typeface="Times New Roman" panose="02020603050405020304" pitchFamily="18" charset="0"/>
              </a:rPr>
              <a:t>pesar de que predominan la carga de películas sobre series, la única opción dentro de rango 1925-1941, es una serie.</a:t>
            </a:r>
          </a:p>
          <a:p>
            <a:pPr>
              <a:lnSpc>
                <a:spcPct val="107000"/>
              </a:lnSpc>
              <a:spcAft>
                <a:spcPts val="800"/>
              </a:spcAft>
            </a:pPr>
            <a:r>
              <a:rPr lang="es-AR" sz="2400" dirty="0">
                <a:latin typeface="Calibri" panose="020F0502020204030204" pitchFamily="34" charset="0"/>
                <a:ea typeface="Calibri" panose="020F0502020204030204" pitchFamily="34" charset="0"/>
                <a:cs typeface="Times New Roman" panose="02020603050405020304" pitchFamily="18" charset="0"/>
              </a:rPr>
              <a:t>Hasta el año 2014, las producciones de series dentro de Netflix, eran relativamente bajas y podemos ver como se incrementa la cantidad desde ese año, hasta alcanzar valores de películas de años anteriores. Esto refleja un claro cambio de comportamiento en las personas al momento de visualizar contenidos, teniendo las series mayores preponderancia que años anteriores.</a:t>
            </a:r>
          </a:p>
          <a:p>
            <a:pPr>
              <a:lnSpc>
                <a:spcPct val="107000"/>
              </a:lnSpc>
              <a:spcAft>
                <a:spcPts val="800"/>
              </a:spcAft>
            </a:pP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2" descr="Black Line Icon for Idea, Belief and Conclusion Stock Vector - Illustration  of symbol, concept: 153849827">
            <a:extLst>
              <a:ext uri="{FF2B5EF4-FFF2-40B4-BE49-F238E27FC236}">
                <a16:creationId xmlns:a16="http://schemas.microsoft.com/office/drawing/2014/main" id="{55992E74-5DFF-82AA-2643-81B7958DE7D1}"/>
              </a:ext>
            </a:extLst>
          </p:cNvPr>
          <p:cNvPicPr>
            <a:picLocks noChangeAspect="1" noChangeArrowheads="1"/>
          </p:cNvPicPr>
          <p:nvPr/>
        </p:nvPicPr>
        <p:blipFill>
          <a:blip r:embed="rId4" cstate="hqprint">
            <a:lum bright="70000" contrast="-70000"/>
            <a:extLst>
              <a:ext uri="{BEBA8EAE-BF5A-486C-A8C5-ECC9F3942E4B}">
                <a14:imgProps xmlns:a14="http://schemas.microsoft.com/office/drawing/2010/main">
                  <a14:imgLayer r:embed="rId5">
                    <a14:imgEffect>
                      <a14:backgroundRemoval t="10000" b="90000" l="10000" r="90000">
                        <a14:foregroundMark x1="34188" y1="35642" x2="34188" y2="35642"/>
                        <a14:foregroundMark x1="38500" y1="27294" x2="38500" y2="27294"/>
                        <a14:foregroundMark x1="46500" y1="22795" x2="46500" y2="22795"/>
                        <a14:foregroundMark x1="56813" y1="20189" x2="56813" y2="20189"/>
                        <a14:foregroundMark x1="67813" y1="31616" x2="67813" y2="31616"/>
                        <a14:foregroundMark x1="66563" y1="50622" x2="66563" y2="50622"/>
                        <a14:backgroundMark x1="52500" y1="58437" x2="52500" y2="58437"/>
                        <a14:backgroundMark x1="57563" y1="70337" x2="57563" y2="70337"/>
                        <a14:backgroundMark x1="49250" y1="61101" x2="49250" y2="61101"/>
                        <a14:backgroundMark x1="65813" y1="37774" x2="65813" y2="37774"/>
                        <a14:backgroundMark x1="66063" y1="52990" x2="66063" y2="52990"/>
                        <a14:backgroundMark x1="61313" y1="75844" x2="61313" y2="75844"/>
                        <a14:backgroundMark x1="56813" y1="75370" x2="56813" y2="75370"/>
                        <a14:backgroundMark x1="51750" y1="59443" x2="51750" y2="59443"/>
                        <a14:backgroundMark x1="48500" y1="35406" x2="48250" y2="54411"/>
                      </a14:backgroundRemoval>
                    </a14:imgEffect>
                  </a14:imgLayer>
                </a14:imgProps>
              </a:ext>
              <a:ext uri="{28A0092B-C50C-407E-A947-70E740481C1C}">
                <a14:useLocalDpi xmlns:a14="http://schemas.microsoft.com/office/drawing/2010/main" val="0"/>
              </a:ext>
            </a:extLst>
          </a:blip>
          <a:srcRect/>
          <a:stretch>
            <a:fillRect/>
          </a:stretch>
        </p:blipFill>
        <p:spPr bwMode="auto">
          <a:xfrm>
            <a:off x="10440091" y="290326"/>
            <a:ext cx="1364121" cy="14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480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0000"/>
            <a:lum/>
          </a:blip>
          <a:srcRect/>
          <a:stretch>
            <a:fillRect t="-14000" b="-14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F8B9FF-544C-0C66-8C92-C6C74353AC85}"/>
              </a:ext>
            </a:extLst>
          </p:cNvPr>
          <p:cNvSpPr>
            <a:spLocks noGrp="1"/>
          </p:cNvSpPr>
          <p:nvPr>
            <p:ph type="title"/>
          </p:nvPr>
        </p:nvSpPr>
        <p:spPr>
          <a:xfrm>
            <a:off x="468923" y="132940"/>
            <a:ext cx="11254153" cy="1609344"/>
          </a:xfrm>
        </p:spPr>
        <p:txBody>
          <a:bodyPr/>
          <a:lstStyle/>
          <a:p>
            <a:r>
              <a:rPr lang="es-AR" sz="2800" dirty="0"/>
              <a:t>Gráfico 2: </a:t>
            </a:r>
            <a:r>
              <a:rPr lang="es-AR" sz="4000" dirty="0"/>
              <a:t>EVOLUCION EN EL TIEMPO DE CARGA DE CONTENIDO</a:t>
            </a:r>
            <a:endParaRPr lang="es-AR" dirty="0"/>
          </a:p>
        </p:txBody>
      </p:sp>
      <p:sp>
        <p:nvSpPr>
          <p:cNvPr id="3" name="Marcador de contenido 2">
            <a:extLst>
              <a:ext uri="{FF2B5EF4-FFF2-40B4-BE49-F238E27FC236}">
                <a16:creationId xmlns:a16="http://schemas.microsoft.com/office/drawing/2014/main" id="{94A70D0F-EB76-98F0-0FB7-A70F79F9F833}"/>
              </a:ext>
            </a:extLst>
          </p:cNvPr>
          <p:cNvSpPr>
            <a:spLocks noGrp="1"/>
          </p:cNvSpPr>
          <p:nvPr>
            <p:ph idx="1"/>
          </p:nvPr>
        </p:nvSpPr>
        <p:spPr>
          <a:xfrm>
            <a:off x="468923" y="1558700"/>
            <a:ext cx="10058400" cy="4050792"/>
          </a:xfrm>
        </p:spPr>
        <p:txBody>
          <a:bodyPr/>
          <a:lstStyle/>
          <a:p>
            <a:pPr marL="0" indent="0">
              <a:buNone/>
            </a:pPr>
            <a:r>
              <a:rPr lang="es-AR" u="sng" dirty="0"/>
              <a:t>Consideraciones previas:</a:t>
            </a:r>
          </a:p>
          <a:p>
            <a:r>
              <a:rPr lang="es-AR" dirty="0"/>
              <a:t>Para ese caso, no utilizamos la fecha de producción del contenido sino la fecha en la que Netflix </a:t>
            </a:r>
            <a:r>
              <a:rPr lang="es-AR" dirty="0" err="1"/>
              <a:t>disponibilizo</a:t>
            </a:r>
            <a:r>
              <a:rPr lang="es-AR" dirty="0"/>
              <a:t> en su plataforma la serie o película.</a:t>
            </a:r>
          </a:p>
          <a:p>
            <a:r>
              <a:rPr lang="es-AR" dirty="0"/>
              <a:t>El punto de partida es el año 2010, fecha en la que la empresa comienza con las suscripciones, hasta llegar al año 2021.</a:t>
            </a:r>
          </a:p>
          <a:p>
            <a:r>
              <a:rPr lang="es-AR" dirty="0"/>
              <a:t>Nuevamente se analizaron datos comparando series (“TV Show”) y películas (“</a:t>
            </a:r>
            <a:r>
              <a:rPr lang="es-AR" dirty="0" err="1"/>
              <a:t>Movie</a:t>
            </a:r>
            <a:r>
              <a:rPr lang="es-AR" dirty="0"/>
              <a:t>”).</a:t>
            </a:r>
          </a:p>
        </p:txBody>
      </p:sp>
      <p:sp>
        <p:nvSpPr>
          <p:cNvPr id="4" name="Elipse 3">
            <a:extLst>
              <a:ext uri="{FF2B5EF4-FFF2-40B4-BE49-F238E27FC236}">
                <a16:creationId xmlns:a16="http://schemas.microsoft.com/office/drawing/2014/main" id="{1238C91F-F2CB-6CA5-0501-E18EB25C4EAD}"/>
              </a:ext>
            </a:extLst>
          </p:cNvPr>
          <p:cNvSpPr/>
          <p:nvPr/>
        </p:nvSpPr>
        <p:spPr>
          <a:xfrm>
            <a:off x="10741156" y="1172359"/>
            <a:ext cx="1163873" cy="11398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s-AR"/>
          </a:p>
        </p:txBody>
      </p:sp>
      <p:pic>
        <p:nvPicPr>
          <p:cNvPr id="5" name="Picture 2" descr="Icono de computadora iconos diseño escritorio compartir icono, regla,  texto, rectángulo, negro png | PNGWing">
            <a:extLst>
              <a:ext uri="{FF2B5EF4-FFF2-40B4-BE49-F238E27FC236}">
                <a16:creationId xmlns:a16="http://schemas.microsoft.com/office/drawing/2014/main" id="{C6E80C66-132B-03FE-3E76-FAEFF6CAF595}"/>
              </a:ext>
            </a:extLst>
          </p:cNvPr>
          <p:cNvPicPr>
            <a:picLocks noChangeAspect="1" noChangeArrowheads="1"/>
          </p:cNvPicPr>
          <p:nvPr/>
        </p:nvPicPr>
        <p:blipFill>
          <a:blip r:embed="rId3" cstate="hqprint">
            <a:lum bright="70000" contrast="-70000"/>
            <a:extLst>
              <a:ext uri="{BEBA8EAE-BF5A-486C-A8C5-ECC9F3942E4B}">
                <a14:imgProps xmlns:a14="http://schemas.microsoft.com/office/drawing/2010/main">
                  <a14:imgLayer r:embed="rId4">
                    <a14:imgEffect>
                      <a14:backgroundRemoval t="0" b="99444" l="10000" r="90000">
                        <a14:foregroundMark x1="55870" y1="43889" x2="55870" y2="43889"/>
                        <a14:foregroundMark x1="38913" y1="44259" x2="38913" y2="44259"/>
                        <a14:foregroundMark x1="40109" y1="54815" x2="40109" y2="54815"/>
                        <a14:foregroundMark x1="40109" y1="67963" x2="40109" y2="67963"/>
                        <a14:foregroundMark x1="40109" y1="79815" x2="40109" y2="79815"/>
                        <a14:foregroundMark x1="51630" y1="80185" x2="51630" y2="80185"/>
                        <a14:foregroundMark x1="53370" y1="68889" x2="53370" y2="68889"/>
                        <a14:foregroundMark x1="56304" y1="57037" x2="56304" y2="57037"/>
                      </a14:backgroundRemoval>
                    </a14:imgEffect>
                  </a14:imgLayer>
                </a14:imgProps>
              </a:ext>
              <a:ext uri="{28A0092B-C50C-407E-A947-70E740481C1C}">
                <a14:useLocalDpi xmlns:a14="http://schemas.microsoft.com/office/drawing/2010/main" val="0"/>
              </a:ext>
            </a:extLst>
          </a:blip>
          <a:srcRect/>
          <a:stretch>
            <a:fillRect/>
          </a:stretch>
        </p:blipFill>
        <p:spPr bwMode="auto">
          <a:xfrm>
            <a:off x="10711092" y="1383065"/>
            <a:ext cx="1224000" cy="718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2397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21000"/>
            <a:lum/>
          </a:blip>
          <a:srcRect/>
          <a:stretch>
            <a:fillRect t="-83000" b="-83000"/>
          </a:stretch>
        </a:blip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6947B55-8674-FEA3-27AA-15188521B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45" y="917367"/>
            <a:ext cx="10607015" cy="5179149"/>
          </a:xfrm>
          <a:prstGeom prst="rect">
            <a:avLst/>
          </a:prstGeom>
          <a:blipFill dpi="0" rotWithShape="1">
            <a:blip r:embed="rId4">
              <a:alphaModFix amt="21000"/>
            </a:blip>
            <a:srcRect/>
            <a:tile tx="0" ty="0" sx="100000" sy="100000" flip="none" algn="tl"/>
          </a:blipFill>
        </p:spPr>
      </p:pic>
    </p:spTree>
    <p:extLst>
      <p:ext uri="{BB962C8B-B14F-4D97-AF65-F5344CB8AC3E}">
        <p14:creationId xmlns:p14="http://schemas.microsoft.com/office/powerpoint/2010/main" val="3221146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11000"/>
            <a:lum/>
          </a:blip>
          <a:srcRect/>
          <a:stretch>
            <a:fillRect t="-83000" b="-83000"/>
          </a:stretch>
        </a:blipFill>
        <a:effectLst/>
      </p:bgPr>
    </p:bg>
    <p:spTree>
      <p:nvGrpSpPr>
        <p:cNvPr id="1" name=""/>
        <p:cNvGrpSpPr/>
        <p:nvPr/>
      </p:nvGrpSpPr>
      <p:grpSpPr>
        <a:xfrm>
          <a:off x="0" y="0"/>
          <a:ext cx="0" cy="0"/>
          <a:chOff x="0" y="0"/>
          <a:chExt cx="0" cy="0"/>
        </a:xfrm>
      </p:grpSpPr>
      <p:sp>
        <p:nvSpPr>
          <p:cNvPr id="5" name="Elipse 4">
            <a:extLst>
              <a:ext uri="{FF2B5EF4-FFF2-40B4-BE49-F238E27FC236}">
                <a16:creationId xmlns:a16="http://schemas.microsoft.com/office/drawing/2014/main" id="{124AFB9B-A70D-E857-33F1-3A3EC06B707C}"/>
              </a:ext>
            </a:extLst>
          </p:cNvPr>
          <p:cNvSpPr/>
          <p:nvPr/>
        </p:nvSpPr>
        <p:spPr>
          <a:xfrm>
            <a:off x="10379020" y="537554"/>
            <a:ext cx="1163873" cy="11398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s-AR"/>
          </a:p>
        </p:txBody>
      </p:sp>
      <p:sp>
        <p:nvSpPr>
          <p:cNvPr id="2" name="Título 1">
            <a:extLst>
              <a:ext uri="{FF2B5EF4-FFF2-40B4-BE49-F238E27FC236}">
                <a16:creationId xmlns:a16="http://schemas.microsoft.com/office/drawing/2014/main" id="{E980B39B-11CD-47C8-60EF-396E7697DD56}"/>
              </a:ext>
            </a:extLst>
          </p:cNvPr>
          <p:cNvSpPr>
            <a:spLocks noGrp="1"/>
          </p:cNvSpPr>
          <p:nvPr>
            <p:ph type="title"/>
          </p:nvPr>
        </p:nvSpPr>
        <p:spPr/>
        <p:txBody>
          <a:bodyPr>
            <a:normAutofit/>
          </a:bodyPr>
          <a:lstStyle/>
          <a:p>
            <a:r>
              <a:rPr lang="es-AR" sz="3600" dirty="0"/>
              <a:t>Gráfico 2: Conclusiones</a:t>
            </a:r>
          </a:p>
        </p:txBody>
      </p:sp>
      <p:sp>
        <p:nvSpPr>
          <p:cNvPr id="19" name="Marcador de contenido 18">
            <a:extLst>
              <a:ext uri="{FF2B5EF4-FFF2-40B4-BE49-F238E27FC236}">
                <a16:creationId xmlns:a16="http://schemas.microsoft.com/office/drawing/2014/main" id="{FE62E4F2-FA10-AC1E-0DC4-533FAC69DB73}"/>
              </a:ext>
            </a:extLst>
          </p:cNvPr>
          <p:cNvSpPr>
            <a:spLocks noGrp="1"/>
          </p:cNvSpPr>
          <p:nvPr>
            <p:ph idx="1"/>
          </p:nvPr>
        </p:nvSpPr>
        <p:spPr>
          <a:xfrm>
            <a:off x="1069848" y="1730326"/>
            <a:ext cx="10887690" cy="4867422"/>
          </a:xfrm>
        </p:spPr>
        <p:txBody>
          <a:bodyPr>
            <a:normAutofit fontScale="92500" lnSpcReduction="10000"/>
          </a:bodyPr>
          <a:lstStyle/>
          <a:p>
            <a:pPr>
              <a:lnSpc>
                <a:spcPct val="107000"/>
              </a:lnSpc>
              <a:spcAft>
                <a:spcPts val="800"/>
              </a:spcAft>
            </a:pPr>
            <a:r>
              <a:rPr lang="es-AR" sz="2400" dirty="0">
                <a:effectLst/>
                <a:latin typeface="Calibri" panose="020F0502020204030204" pitchFamily="34" charset="0"/>
                <a:ea typeface="Calibri" panose="020F0502020204030204" pitchFamily="34" charset="0"/>
                <a:cs typeface="Times New Roman" panose="02020603050405020304" pitchFamily="18" charset="0"/>
              </a:rPr>
              <a:t>Desde el año 2016</a:t>
            </a:r>
            <a:r>
              <a:rPr lang="es-AR" sz="2400" dirty="0">
                <a:latin typeface="Calibri" panose="020F0502020204030204" pitchFamily="34" charset="0"/>
                <a:ea typeface="Calibri" panose="020F0502020204030204" pitchFamily="34" charset="0"/>
                <a:cs typeface="Times New Roman" panose="02020603050405020304" pitchFamily="18" charset="0"/>
              </a:rPr>
              <a:t> se puede observar el inicio de expansión de la plataforma, teniendo un pico de carga de contenido en el año 2019. </a:t>
            </a:r>
          </a:p>
          <a:p>
            <a:pPr>
              <a:lnSpc>
                <a:spcPct val="107000"/>
              </a:lnSpc>
              <a:spcAft>
                <a:spcPts val="800"/>
              </a:spcAft>
            </a:pPr>
            <a:r>
              <a:rPr lang="es-AR" sz="2400" dirty="0">
                <a:effectLst/>
                <a:latin typeface="Calibri" panose="020F0502020204030204" pitchFamily="34" charset="0"/>
                <a:ea typeface="Calibri" panose="020F0502020204030204" pitchFamily="34" charset="0"/>
                <a:cs typeface="Times New Roman" panose="02020603050405020304" pitchFamily="18" charset="0"/>
              </a:rPr>
              <a:t>Luego del pico obtenido, comienza </a:t>
            </a:r>
            <a:r>
              <a:rPr lang="es-AR" sz="2400" dirty="0">
                <a:latin typeface="Calibri" panose="020F0502020204030204" pitchFamily="34" charset="0"/>
                <a:ea typeface="Calibri" panose="020F0502020204030204" pitchFamily="34" charset="0"/>
                <a:cs typeface="Times New Roman" panose="02020603050405020304" pitchFamily="18" charset="0"/>
              </a:rPr>
              <a:t>un descenso en la carga. Una de las causas, fue por efectos de la pandemia provocada por el virus COVID-19, dado que no hubo nuevos estrenos durante el transcurso de la misma. (Dato comprobado en: https://es.wikipedia.org/wiki/Impacto_en_el_cine_por_la_pandemia_de_COVID-19)</a:t>
            </a:r>
          </a:p>
          <a:p>
            <a:pPr>
              <a:lnSpc>
                <a:spcPct val="107000"/>
              </a:lnSpc>
              <a:spcAft>
                <a:spcPts val="800"/>
              </a:spcAft>
            </a:pPr>
            <a:r>
              <a:rPr lang="es-AR" sz="2400" dirty="0">
                <a:effectLst/>
                <a:latin typeface="Calibri" panose="020F0502020204030204" pitchFamily="34" charset="0"/>
                <a:ea typeface="Calibri" panose="020F0502020204030204" pitchFamily="34" charset="0"/>
                <a:cs typeface="Times New Roman" panose="02020603050405020304" pitchFamily="18" charset="0"/>
              </a:rPr>
              <a:t>Otro motivo del descenso de contenido es por la irrupción de nuevas plataformas que compiten con Netflix, consiguiendo exclusividades con las productoras.</a:t>
            </a:r>
            <a:endParaRPr lang="es-AR"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AR" sz="2400" dirty="0">
                <a:effectLst/>
                <a:latin typeface="Calibri" panose="020F0502020204030204" pitchFamily="34" charset="0"/>
                <a:ea typeface="Calibri" panose="020F0502020204030204" pitchFamily="34" charset="0"/>
                <a:cs typeface="Times New Roman" panose="02020603050405020304" pitchFamily="18" charset="0"/>
              </a:rPr>
              <a:t>Ha</a:t>
            </a:r>
            <a:r>
              <a:rPr lang="es-AR" sz="2400" dirty="0">
                <a:latin typeface="Calibri" panose="020F0502020204030204" pitchFamily="34" charset="0"/>
                <a:ea typeface="Calibri" panose="020F0502020204030204" pitchFamily="34" charset="0"/>
                <a:cs typeface="Times New Roman" panose="02020603050405020304" pitchFamily="18" charset="0"/>
              </a:rPr>
              <a:t>ciendo una comparación entre el gráfico 1 y el 2, creemos que Netflix hubiera podido compensar la falta de nuevo estrenos por pandemia, incorporando producciones clásicas de las décadas del 30’, 40’, 50’, 60’ y 70’ para así ofrecer más variedad a sus suscriptores.</a:t>
            </a:r>
          </a:p>
          <a:p>
            <a:pPr>
              <a:lnSpc>
                <a:spcPct val="107000"/>
              </a:lnSpc>
              <a:spcAft>
                <a:spcPts val="800"/>
              </a:spcAft>
            </a:pP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2" descr="Black Line Icon for Idea, Belief and Conclusion Stock Vector - Illustration  of symbol, concept: 153849827">
            <a:extLst>
              <a:ext uri="{FF2B5EF4-FFF2-40B4-BE49-F238E27FC236}">
                <a16:creationId xmlns:a16="http://schemas.microsoft.com/office/drawing/2014/main" id="{3100C381-0C4C-EDBE-9778-BC699C02099B}"/>
              </a:ext>
            </a:extLst>
          </p:cNvPr>
          <p:cNvPicPr>
            <a:picLocks noChangeAspect="1" noChangeArrowheads="1"/>
          </p:cNvPicPr>
          <p:nvPr/>
        </p:nvPicPr>
        <p:blipFill>
          <a:blip r:embed="rId3" cstate="hqprint">
            <a:lum bright="70000" contrast="-70000"/>
            <a:extLst>
              <a:ext uri="{BEBA8EAE-BF5A-486C-A8C5-ECC9F3942E4B}">
                <a14:imgProps xmlns:a14="http://schemas.microsoft.com/office/drawing/2010/main">
                  <a14:imgLayer r:embed="rId4">
                    <a14:imgEffect>
                      <a14:backgroundRemoval t="10000" b="90000" l="10000" r="90000">
                        <a14:foregroundMark x1="34188" y1="35642" x2="34188" y2="35642"/>
                        <a14:foregroundMark x1="38500" y1="27294" x2="38500" y2="27294"/>
                        <a14:foregroundMark x1="46500" y1="22795" x2="46500" y2="22795"/>
                        <a14:foregroundMark x1="56813" y1="20189" x2="56813" y2="20189"/>
                        <a14:foregroundMark x1="67813" y1="31616" x2="67813" y2="31616"/>
                        <a14:foregroundMark x1="66563" y1="50622" x2="66563" y2="50622"/>
                        <a14:backgroundMark x1="52500" y1="58437" x2="52500" y2="58437"/>
                        <a14:backgroundMark x1="57563" y1="70337" x2="57563" y2="70337"/>
                        <a14:backgroundMark x1="49250" y1="61101" x2="49250" y2="61101"/>
                        <a14:backgroundMark x1="65813" y1="37774" x2="65813" y2="37774"/>
                        <a14:backgroundMark x1="66063" y1="52990" x2="66063" y2="52990"/>
                        <a14:backgroundMark x1="61313" y1="75844" x2="61313" y2="75844"/>
                        <a14:backgroundMark x1="56813" y1="75370" x2="56813" y2="75370"/>
                        <a14:backgroundMark x1="51750" y1="59443" x2="51750" y2="59443"/>
                        <a14:backgroundMark x1="48500" y1="35406" x2="48250" y2="54411"/>
                      </a14:backgroundRemoval>
                    </a14:imgEffect>
                  </a14:imgLayer>
                </a14:imgProps>
              </a:ext>
              <a:ext uri="{28A0092B-C50C-407E-A947-70E740481C1C}">
                <a14:useLocalDpi xmlns:a14="http://schemas.microsoft.com/office/drawing/2010/main" val="0"/>
              </a:ext>
            </a:extLst>
          </a:blip>
          <a:srcRect/>
          <a:stretch>
            <a:fillRect/>
          </a:stretch>
        </p:blipFill>
        <p:spPr bwMode="auto">
          <a:xfrm>
            <a:off x="10178772" y="387479"/>
            <a:ext cx="1364121" cy="14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4419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Letras en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Letras en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etras en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
  <TotalTime>258</TotalTime>
  <Words>1677</Words>
  <Application>Microsoft Office PowerPoint</Application>
  <PresentationFormat>Panorámica</PresentationFormat>
  <Paragraphs>70</Paragraphs>
  <Slides>20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Arial</vt:lpstr>
      <vt:lpstr>Calibri</vt:lpstr>
      <vt:lpstr>Rockwell</vt:lpstr>
      <vt:lpstr>Rockwell Condensed</vt:lpstr>
      <vt:lpstr>Wingdings</vt:lpstr>
      <vt:lpstr>Letras en madera</vt:lpstr>
      <vt:lpstr>Presentación de PowerPoint</vt:lpstr>
      <vt:lpstr>Análisis previo y fijación de objetivos :</vt:lpstr>
      <vt:lpstr>Gráfico 1: Cantidad de producciones por año de lanzamiento</vt:lpstr>
      <vt:lpstr>Presentación de PowerPoint</vt:lpstr>
      <vt:lpstr>Presentación de PowerPoint</vt:lpstr>
      <vt:lpstr>Gráfico 1: Conclusiones</vt:lpstr>
      <vt:lpstr>Gráfico 2: EVOLUCION EN EL TIEMPO DE CARGA DE CONTENIDO</vt:lpstr>
      <vt:lpstr>Presentación de PowerPoint</vt:lpstr>
      <vt:lpstr>Gráfico 2: Conclusiones</vt:lpstr>
      <vt:lpstr>Gráfico 3: países con mas producciones de películas</vt:lpstr>
      <vt:lpstr>Presentación de PowerPoint</vt:lpstr>
      <vt:lpstr>Gráfico 3: Conclusiones</vt:lpstr>
      <vt:lpstr>Gráfico 4: CANTIDAD DE PELICUAS POR PAÍS Y AÑO DE LANZAMIENTO</vt:lpstr>
      <vt:lpstr>Presentación de PowerPoint</vt:lpstr>
      <vt:lpstr>Gráfico 4: Conclusiones</vt:lpstr>
      <vt:lpstr>Gráfico 5: cantidad de películas y series por géneros en el tiempo</vt:lpstr>
      <vt:lpstr>Presentación de PowerPoint</vt:lpstr>
      <vt:lpstr>Presentación de PowerPoint</vt:lpstr>
      <vt:lpstr>Gráfico 4: Conclusiones</vt:lpstr>
      <vt:lpstr>  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Capello</dc:creator>
  <cp:lastModifiedBy>Juan Capello</cp:lastModifiedBy>
  <cp:revision>8</cp:revision>
  <dcterms:created xsi:type="dcterms:W3CDTF">2022-05-05T23:20:53Z</dcterms:created>
  <dcterms:modified xsi:type="dcterms:W3CDTF">2022-05-07T11:49:19Z</dcterms:modified>
</cp:coreProperties>
</file>