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808" autoAdjust="0"/>
  </p:normalViewPr>
  <p:slideViewPr>
    <p:cSldViewPr snapToGrid="0">
      <p:cViewPr varScale="1">
        <p:scale>
          <a:sx n="95" d="100"/>
          <a:sy n="95" d="100"/>
        </p:scale>
        <p:origin x="3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A2D3-1452-4CC2-8F39-ADB5F0233AD5}" type="datetimeFigureOut">
              <a:rPr lang="de-DE" smtClean="0"/>
              <a:t>10.07.2025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CEB686C-628A-4594-83E7-42B81E87959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42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A2D3-1452-4CC2-8F39-ADB5F0233AD5}" type="datetimeFigureOut">
              <a:rPr lang="de-DE" smtClean="0"/>
              <a:t>10.07.2025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686C-628A-4594-83E7-42B81E879594}" type="slidenum">
              <a:rPr lang="de-DE" smtClean="0"/>
              <a:t>‹Nr.›</a:t>
            </a:fld>
            <a:endParaRPr lang="de-D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41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A2D3-1452-4CC2-8F39-ADB5F0233AD5}" type="datetimeFigureOut">
              <a:rPr lang="de-DE" smtClean="0"/>
              <a:t>10.07.2025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686C-628A-4594-83E7-42B81E87959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45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A2D3-1452-4CC2-8F39-ADB5F0233AD5}" type="datetimeFigureOut">
              <a:rPr lang="de-DE" smtClean="0"/>
              <a:t>10.07.2025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686C-628A-4594-83E7-42B81E879594}" type="slidenum">
              <a:rPr lang="de-DE" smtClean="0"/>
              <a:t>‹Nr.›</a:t>
            </a:fld>
            <a:endParaRPr lang="de-D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71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A2D3-1452-4CC2-8F39-ADB5F0233AD5}" type="datetimeFigureOut">
              <a:rPr lang="de-DE" smtClean="0"/>
              <a:t>10.07.2025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686C-628A-4594-83E7-42B81E87959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49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A2D3-1452-4CC2-8F39-ADB5F0233AD5}" type="datetimeFigureOut">
              <a:rPr lang="de-DE" smtClean="0"/>
              <a:t>10.07.2025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686C-628A-4594-83E7-42B81E879594}" type="slidenum">
              <a:rPr lang="de-DE" smtClean="0"/>
              <a:t>‹Nr.›</a:t>
            </a:fld>
            <a:endParaRPr lang="de-D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80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A2D3-1452-4CC2-8F39-ADB5F0233AD5}" type="datetimeFigureOut">
              <a:rPr lang="de-DE" smtClean="0"/>
              <a:t>10.07.2025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686C-628A-4594-83E7-42B81E879594}" type="slidenum">
              <a:rPr lang="de-DE" smtClean="0"/>
              <a:t>‹Nr.›</a:t>
            </a:fld>
            <a:endParaRPr lang="de-D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82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A2D3-1452-4CC2-8F39-ADB5F0233AD5}" type="datetimeFigureOut">
              <a:rPr lang="de-DE" smtClean="0"/>
              <a:t>10.07.2025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686C-628A-4594-83E7-42B81E879594}" type="slidenum">
              <a:rPr lang="de-DE" smtClean="0"/>
              <a:t>‹Nr.›</a:t>
            </a:fld>
            <a:endParaRPr lang="de-D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43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A2D3-1452-4CC2-8F39-ADB5F0233AD5}" type="datetimeFigureOut">
              <a:rPr lang="de-DE" smtClean="0"/>
              <a:t>10.07.2025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686C-628A-4594-83E7-42B81E8795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97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A2D3-1452-4CC2-8F39-ADB5F0233AD5}" type="datetimeFigureOut">
              <a:rPr lang="de-DE" smtClean="0"/>
              <a:t>10.07.2025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686C-628A-4594-83E7-42B81E87959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97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6D1A2D3-1452-4CC2-8F39-ADB5F0233AD5}" type="datetimeFigureOut">
              <a:rPr lang="de-DE" smtClean="0"/>
              <a:t>10.07.2025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B686C-628A-4594-83E7-42B81E879594}" type="slidenum">
              <a:rPr lang="de-DE" smtClean="0"/>
              <a:t>‹Nr.›</a:t>
            </a:fld>
            <a:endParaRPr lang="de-D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88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1A2D3-1452-4CC2-8F39-ADB5F0233AD5}" type="datetimeFigureOut">
              <a:rPr lang="de-DE" smtClean="0"/>
              <a:t>10.07.2025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CEB686C-628A-4594-83E7-42B81E879594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2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3452D74-675B-C741-B542-C0B993339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pPr algn="ctr"/>
            <a:r>
              <a:rPr lang="de-DE" sz="4000" dirty="0"/>
              <a:t>EDA-project</a:t>
            </a:r>
            <a:br>
              <a:rPr lang="de-DE" sz="4000" dirty="0"/>
            </a:br>
            <a:r>
              <a:rPr lang="de-DE" sz="2000" dirty="0" err="1"/>
              <a:t>by</a:t>
            </a:r>
            <a:r>
              <a:rPr lang="de-DE" sz="4000" dirty="0"/>
              <a:t> Jonatan Stursberg</a:t>
            </a:r>
          </a:p>
        </p:txBody>
      </p:sp>
      <p:sp>
        <p:nvSpPr>
          <p:cNvPr id="36" name="Inhaltsplatzhalter 4">
            <a:extLst>
              <a:ext uri="{FF2B5EF4-FFF2-40B4-BE49-F238E27FC236}">
                <a16:creationId xmlns:a16="http://schemas.microsoft.com/office/drawing/2014/main" id="{4130684E-3149-6FCB-AFCA-C583352C4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75046"/>
            <a:ext cx="4645152" cy="3448595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GB" sz="2600" b="1" u="sng" noProof="0" dirty="0"/>
              <a:t>Hypothesis 1 </a:t>
            </a:r>
          </a:p>
          <a:p>
            <a:pPr marL="0" indent="0">
              <a:buNone/>
            </a:pPr>
            <a:r>
              <a:rPr lang="en-GB" sz="1400" noProof="0" dirty="0">
                <a:sym typeface="Wingdings" panose="05000000000000000000" pitchFamily="2" charset="2"/>
              </a:rPr>
              <a:t> There should be a correlation between a high house's grade</a:t>
            </a:r>
            <a:r>
              <a:rPr lang="en-GB" sz="1400" dirty="0">
                <a:sym typeface="Wingdings" panose="05000000000000000000" pitchFamily="2" charset="2"/>
              </a:rPr>
              <a:t> </a:t>
            </a:r>
            <a:r>
              <a:rPr lang="en-GB" sz="1400" noProof="0" dirty="0">
                <a:sym typeface="Wingdings" panose="05000000000000000000" pitchFamily="2" charset="2"/>
              </a:rPr>
              <a:t>on one hand and time since renovation on the other hand.</a:t>
            </a:r>
            <a:endParaRPr lang="en-GB" sz="1400" noProof="0" dirty="0"/>
          </a:p>
          <a:p>
            <a:pPr marL="0" indent="0">
              <a:buNone/>
            </a:pPr>
            <a:r>
              <a:rPr lang="en-GB" sz="2600" b="1" u="sng" noProof="0" dirty="0"/>
              <a:t>Hypothesis 2</a:t>
            </a:r>
          </a:p>
          <a:p>
            <a:pPr marL="0" indent="0">
              <a:buNone/>
            </a:pPr>
            <a:r>
              <a:rPr lang="en-GB" sz="1400" noProof="0" dirty="0">
                <a:sym typeface="Wingdings" panose="05000000000000000000" pitchFamily="2" charset="2"/>
              </a:rPr>
              <a:t> There should be a correlation between a high price per </a:t>
            </a:r>
            <a:r>
              <a:rPr lang="en-GB" sz="1400" noProof="0" dirty="0" err="1">
                <a:sym typeface="Wingdings" panose="05000000000000000000" pitchFamily="2" charset="2"/>
              </a:rPr>
              <a:t>sqft</a:t>
            </a:r>
            <a:r>
              <a:rPr lang="en-GB" sz="1400" dirty="0">
                <a:sym typeface="Wingdings" panose="05000000000000000000" pitchFamily="2" charset="2"/>
              </a:rPr>
              <a:t> and</a:t>
            </a:r>
            <a:r>
              <a:rPr lang="en-GB" sz="1400" noProof="0" dirty="0">
                <a:sym typeface="Wingdings" panose="05000000000000000000" pitchFamily="2" charset="2"/>
              </a:rPr>
              <a:t> the location based on zip-codes.</a:t>
            </a:r>
            <a:endParaRPr lang="en-GB" sz="1400" noProof="0" dirty="0"/>
          </a:p>
          <a:p>
            <a:pPr marL="0" indent="0">
              <a:buNone/>
            </a:pPr>
            <a:r>
              <a:rPr lang="en-GB" sz="2600" b="1" u="sng" noProof="0" dirty="0"/>
              <a:t>Hypothesis 3</a:t>
            </a:r>
          </a:p>
          <a:p>
            <a:pPr marL="0" indent="0">
              <a:buNone/>
            </a:pPr>
            <a:r>
              <a:rPr lang="en-GB" sz="1400" dirty="0">
                <a:sym typeface="Wingdings" panose="05000000000000000000" pitchFamily="2" charset="2"/>
              </a:rPr>
              <a:t> The higher price correlates to high </a:t>
            </a:r>
            <a:r>
              <a:rPr lang="en-GB" sz="1400" dirty="0" err="1">
                <a:sym typeface="Wingdings" panose="05000000000000000000" pitchFamily="2" charset="2"/>
              </a:rPr>
              <a:t>sqft</a:t>
            </a:r>
            <a:r>
              <a:rPr lang="en-GB" sz="1400" dirty="0">
                <a:sym typeface="Wingdings" panose="05000000000000000000" pitchFamily="2" charset="2"/>
              </a:rPr>
              <a:t> of nearest neighbours' houses.</a:t>
            </a:r>
            <a:endParaRPr lang="en-GB" sz="1400" noProof="0" dirty="0"/>
          </a:p>
          <a:p>
            <a:endParaRPr lang="en-GB" sz="1400" noProof="0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2293291-F3A1-5B41-1D52-FDD0459898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000" noProof="0" dirty="0"/>
              <a:t>Client Zachary Brooks: </a:t>
            </a:r>
          </a:p>
          <a:p>
            <a:pPr lvl="1"/>
            <a:r>
              <a:rPr lang="en-GB" sz="1900" noProof="0" dirty="0"/>
              <a:t>Seller seeking for high profits</a:t>
            </a:r>
          </a:p>
          <a:p>
            <a:pPr lvl="1"/>
            <a:r>
              <a:rPr lang="en-GB" sz="1900" noProof="0" dirty="0"/>
              <a:t>Invests in historical houses in the best neighbourhoods</a:t>
            </a:r>
          </a:p>
          <a:p>
            <a:pPr lvl="1"/>
            <a:r>
              <a:rPr lang="en-GB" sz="1900" noProof="0" dirty="0"/>
              <a:t>Asking for best timing to sell within a year?</a:t>
            </a:r>
          </a:p>
          <a:p>
            <a:pPr lvl="1"/>
            <a:r>
              <a:rPr lang="en-GB" sz="1900" noProof="0" dirty="0"/>
              <a:t>Unsure about renovation contributes to profit optimisation?</a:t>
            </a:r>
          </a:p>
        </p:txBody>
      </p:sp>
    </p:spTree>
    <p:extLst>
      <p:ext uri="{BB962C8B-B14F-4D97-AF65-F5344CB8AC3E}">
        <p14:creationId xmlns:p14="http://schemas.microsoft.com/office/powerpoint/2010/main" val="570150183"/>
      </p:ext>
    </p:extLst>
  </p:cSld>
  <p:clrMapOvr>
    <a:masterClrMapping/>
  </p:clrMapOvr>
</p:sld>
</file>

<file path=ppt/theme/theme1.xml><?xml version="1.0" encoding="utf-8"?>
<a:theme xmlns:a="http://schemas.openxmlformats.org/drawingml/2006/main" name="Katalog">
  <a:themeElements>
    <a:clrScheme name="Katalog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Katalog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talog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102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Wingdings</vt:lpstr>
      <vt:lpstr>Katalog</vt:lpstr>
      <vt:lpstr>EDA-project by Jonatan Stursberg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Jonatan Stursberg</dc:creator>
  <cp:lastModifiedBy>Jonatan Stursberg</cp:lastModifiedBy>
  <cp:revision>5</cp:revision>
  <dcterms:created xsi:type="dcterms:W3CDTF">2025-07-09T09:11:10Z</dcterms:created>
  <dcterms:modified xsi:type="dcterms:W3CDTF">2025-07-10T07:26:55Z</dcterms:modified>
</cp:coreProperties>
</file>