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7" r:id="rId16"/>
  </p:sldIdLst>
  <p:sldSz cx="12192000" cy="6858000"/>
  <p:notesSz cx="12192000" cy="6858000"/>
  <p:embeddedFontLst>
    <p:embeddedFont>
      <p:font typeface="Calibri" panose="020F0502020204030204"/>
      <p:regular r:id="rId20"/>
      <p:bold r:id="rId21"/>
      <p:italic r:id="rId22"/>
      <p:boldItalic r:id="rId23"/>
    </p:embeddedFont>
    <p:embeddedFont>
      <p:font typeface="Trebuchet MS" panose="020B0603020202020204"/>
      <p:regular r:id="rId24"/>
      <p:bold r:id="rId25"/>
      <p:italic r:id="rId26"/>
      <p:boldItalic r:id="rId27"/>
    </p:embeddedFont>
    <p:embeddedFont>
      <p:font typeface="Roboto" panose="0200000000000000000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2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sv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en-US" b="1" i="0">
                <a:solidFill>
                  <a:srgbClr val="0F0F0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b="1" i="0">
              <a:solidFill>
                <a:srgbClr val="0F0F0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3290233"/>
            <a:ext cx="6654533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STUDENT NAME: Jona gladis .R</a:t>
            </a:r>
            <a:endParaRPr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REGISTER NO: asunm1429122202642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DEPARTMENT: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B.Com</a:t>
            </a: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COLLEGE: ALPHA 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</a:t>
            </a:r>
            <a:endParaRPr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MODELLING</a:t>
            </a:r>
            <a:endParaRPr sz="4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117;p3"/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  <a:endParaRPr lang="en-US" sz="20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  <a:endParaRPr lang="en-US" sz="20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  <a:endParaRPr lang="en-US" sz="20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UMMARY</a:t>
            </a:r>
            <a:endParaRPr sz="4800" dirty="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117;p3"/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  <a:endParaRPr lang="en-US" sz="20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" name="Graphic 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7044" y="140906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  <a:endParaRPr lang="en-US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  <a:endParaRPr lang="en-US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  <a:endParaRPr lang="en-US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lang="en-US"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Google Shape;117;p3"/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117;p3"/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24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117;p3"/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Google Shape;117;p3"/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 lang="en-US" sz="3600"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Google Shape;117;p3"/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Google Shape;117;p3"/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 lang="en-US"/>
          </a:p>
        </p:txBody>
      </p:sp>
      <p:sp>
        <p:nvSpPr>
          <p:cNvPr id="2" name="Google Shape;117;p3"/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Google Shape;117;p3"/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2953</Words>
  <Application>WPS Presentation</Application>
  <PresentationFormat>Widescreen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Trebuchet MS</vt:lpstr>
      <vt:lpstr>Times New Roman</vt:lpstr>
      <vt:lpstr>Roboto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Konduru Narasimha</dc:creator>
  <cp:lastModifiedBy>Dell</cp:lastModifiedBy>
  <cp:revision>3</cp:revision>
  <dcterms:created xsi:type="dcterms:W3CDTF">2024-03-29T15:07:00Z</dcterms:created>
  <dcterms:modified xsi:type="dcterms:W3CDTF">2024-09-03T12:04:52Z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F077E383CA164059AE0E22A90BB21FC4_12</vt:lpwstr>
  </property>
  <property fmtid="{D5CDD505-2E9C-101B-9397-08002B2CF9AE}" pid="5" name="KSOProductBuildVer">
    <vt:lpwstr>1033-12.2.0.17562</vt:lpwstr>
  </property>
</Properties>
</file>